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2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image" Target="../media/image1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image" Target="../media/image2.png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image" Target="../media/image2.png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image" Target="../media/image2.png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image" Target="../media/image2.png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image" Target="../media/image2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2" Type="http://schemas.openxmlformats.org/officeDocument/2006/relationships/image" Target="../media/image2.png"/><Relationship Id="rId11" Type="http://schemas.openxmlformats.org/officeDocument/2006/relationships/tags" Target="../tags/tag126.xml"/><Relationship Id="rId10" Type="http://schemas.openxmlformats.org/officeDocument/2006/relationships/tags" Target="../tags/tag12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image" Target="../media/image1.png"/><Relationship Id="rId2" Type="http://schemas.openxmlformats.org/officeDocument/2006/relationships/tags" Target="../tags/tag127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image" Target="../media/image1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image" Target="../media/image2.png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2.png"/><Relationship Id="rId2" Type="http://schemas.openxmlformats.org/officeDocument/2006/relationships/tags" Target="../tags/tag29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image" Target="../media/image2.png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image" Target="../media/image2.png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0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9338310" y="988695"/>
            <a:ext cx="1815465" cy="4880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85207 [转换]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-6350" y="6350"/>
            <a:ext cx="480187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4647304" y="2697226"/>
            <a:ext cx="6506155" cy="907911"/>
          </a:xfrm>
        </p:spPr>
        <p:txBody>
          <a:bodyPr lIns="90000" tIns="46800" rIns="90000" bIns="46800" anchor="b" anchorCtr="0">
            <a:normAutofit/>
          </a:bodyPr>
          <a:lstStyle>
            <a:lvl1pPr algn="r">
              <a:defRPr sz="44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4656780" y="3665743"/>
            <a:ext cx="6496678" cy="419921"/>
          </a:xfrm>
        </p:spPr>
        <p:txBody>
          <a:bodyPr lIns="90000" tIns="46800" rIns="90000" bIns="46800">
            <a:normAutofit/>
          </a:bodyPr>
          <a:lstStyle>
            <a:lvl1pPr marL="0" indent="0" algn="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6809591" y="4137025"/>
            <a:ext cx="4344184" cy="657225"/>
          </a:xfrm>
        </p:spPr>
        <p:txBody>
          <a:bodyPr lIns="90000" tIns="46800" rIns="90000" bIns="46800">
            <a:normAutofit/>
          </a:bodyPr>
          <a:lstStyle>
            <a:lvl1pPr marL="0" indent="0" algn="r"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" y="-94513"/>
            <a:ext cx="12191999" cy="6952512"/>
            <a:chOff x="1" y="-94513"/>
            <a:chExt cx="12191999" cy="6952512"/>
          </a:xfrm>
        </p:grpSpPr>
        <p:pic>
          <p:nvPicPr>
            <p:cNvPr id="9" name="图片 8" descr="2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rcRect/>
            <a:stretch>
              <a:fillRect/>
            </a:stretch>
          </p:blipFill>
          <p:spPr>
            <a:xfrm rot="16200000">
              <a:off x="293258" y="-387770"/>
              <a:ext cx="1077185" cy="1663700"/>
            </a:xfrm>
            <a:prstGeom prst="rect">
              <a:avLst/>
            </a:prstGeom>
          </p:spPr>
        </p:pic>
        <p:pic>
          <p:nvPicPr>
            <p:cNvPr id="10" name="图片 9" descr="2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4"/>
            <a:srcRect/>
            <a:stretch>
              <a:fillRect/>
            </a:stretch>
          </p:blipFill>
          <p:spPr>
            <a:xfrm rot="5400000">
              <a:off x="10821557" y="5487557"/>
              <a:ext cx="1077185" cy="1663700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9338310" y="988695"/>
            <a:ext cx="1815465" cy="4880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85207 [转换]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-6350" y="6350"/>
            <a:ext cx="480187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092826" y="2235356"/>
            <a:ext cx="5054601" cy="1305883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6092826" y="3609034"/>
            <a:ext cx="5054601" cy="444500"/>
          </a:xfrm>
        </p:spPr>
        <p:txBody>
          <a:bodyPr>
            <a:normAutofit/>
          </a:bodyPr>
          <a:lstStyle>
            <a:lvl1pPr marL="0" indent="0" algn="dist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6092824" y="4115118"/>
            <a:ext cx="5054601" cy="861037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90204" pitchFamily="34" charset="0"/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" y="-94513"/>
            <a:ext cx="12191999" cy="6952512"/>
            <a:chOff x="1" y="-94513"/>
            <a:chExt cx="12191999" cy="6952512"/>
          </a:xfrm>
        </p:grpSpPr>
        <p:sp>
          <p:nvSpPr>
            <p:cNvPr id="6" name="矩形 5"/>
            <p:cNvSpPr/>
            <p:nvPr userDrawn="1">
              <p:custDataLst>
                <p:tags r:id="rId3"/>
              </p:custDataLst>
            </p:nvPr>
          </p:nvSpPr>
          <p:spPr>
            <a:xfrm>
              <a:off x="249873" y="273050"/>
              <a:ext cx="11692255" cy="63119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/>
          </p:nvGrpSpPr>
          <p:grpSpPr>
            <a:xfrm>
              <a:off x="1" y="-94513"/>
              <a:ext cx="12191999" cy="6952512"/>
              <a:chOff x="1" y="-94513"/>
              <a:chExt cx="12191999" cy="6952512"/>
            </a:xfrm>
          </p:grpSpPr>
          <p:pic>
            <p:nvPicPr>
              <p:cNvPr id="10" name="图片 9" descr="2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>
              <a:blip r:embed="rId5"/>
              <a:srcRect/>
              <a:stretch>
                <a:fillRect/>
              </a:stretch>
            </p:blipFill>
            <p:spPr>
              <a:xfrm rot="16200000">
                <a:off x="293258" y="-387770"/>
                <a:ext cx="1077185" cy="1663700"/>
              </a:xfrm>
              <a:prstGeom prst="rect">
                <a:avLst/>
              </a:prstGeom>
            </p:spPr>
          </p:pic>
          <p:pic>
            <p:nvPicPr>
              <p:cNvPr id="11" name="图片 10" descr="2"/>
              <p:cNvPicPr>
                <a:picLocks noChangeAspect="1"/>
              </p:cNvPicPr>
              <p:nvPr userDrawn="1">
                <p:custDataLst>
                  <p:tags r:id="rId6"/>
                </p:custDataLst>
              </p:nvPr>
            </p:nvPicPr>
            <p:blipFill>
              <a:blip r:embed="rId5"/>
              <a:srcRect/>
              <a:stretch>
                <a:fillRect/>
              </a:stretch>
            </p:blipFill>
            <p:spPr>
              <a:xfrm rot="5400000">
                <a:off x="10821557" y="5487557"/>
                <a:ext cx="1077185" cy="1663700"/>
              </a:xfrm>
              <a:prstGeom prst="rect">
                <a:avLst/>
              </a:prstGeom>
            </p:spPr>
          </p:pic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13" name="组合 12"/>
          <p:cNvGrpSpPr/>
          <p:nvPr userDrawn="1">
            <p:custDataLst>
              <p:tags r:id="rId3"/>
            </p:custDataLst>
          </p:nvPr>
        </p:nvGrpSpPr>
        <p:grpSpPr>
          <a:xfrm>
            <a:off x="1" y="-94513"/>
            <a:ext cx="12191999" cy="6952512"/>
            <a:chOff x="1" y="-94513"/>
            <a:chExt cx="12191999" cy="6952512"/>
          </a:xfrm>
        </p:grpSpPr>
        <p:pic>
          <p:nvPicPr>
            <p:cNvPr id="14" name="图片 13" descr="2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5"/>
            <a:srcRect/>
            <a:stretch>
              <a:fillRect/>
            </a:stretch>
          </p:blipFill>
          <p:spPr>
            <a:xfrm rot="16200000">
              <a:off x="293258" y="-387770"/>
              <a:ext cx="1077185" cy="1663700"/>
            </a:xfrm>
            <a:prstGeom prst="rect">
              <a:avLst/>
            </a:prstGeom>
          </p:spPr>
        </p:pic>
        <p:pic>
          <p:nvPicPr>
            <p:cNvPr id="15" name="图片 14" descr="2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5"/>
            <a:srcRect/>
            <a:stretch>
              <a:fillRect/>
            </a:stretch>
          </p:blipFill>
          <p:spPr>
            <a:xfrm rot="5400000">
              <a:off x="10821557" y="5487557"/>
              <a:ext cx="1077185" cy="16637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9"/>
            <a:ext cx="6480000" cy="5087937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" y="-94513"/>
            <a:ext cx="12191999" cy="6952512"/>
            <a:chOff x="1" y="-94513"/>
            <a:chExt cx="12191999" cy="6952512"/>
          </a:xfrm>
        </p:grpSpPr>
        <p:pic>
          <p:nvPicPr>
            <p:cNvPr id="13" name="图片 12" descr="2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5"/>
            <a:srcRect/>
            <a:stretch>
              <a:fillRect/>
            </a:stretch>
          </p:blipFill>
          <p:spPr>
            <a:xfrm rot="16200000">
              <a:off x="293258" y="-387770"/>
              <a:ext cx="1077185" cy="1663700"/>
            </a:xfrm>
            <a:prstGeom prst="rect">
              <a:avLst/>
            </a:prstGeom>
          </p:spPr>
        </p:pic>
        <p:pic>
          <p:nvPicPr>
            <p:cNvPr id="14" name="图片 13" descr="2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5"/>
            <a:srcRect/>
            <a:stretch>
              <a:fillRect/>
            </a:stretch>
          </p:blipFill>
          <p:spPr>
            <a:xfrm rot="5400000">
              <a:off x="10821557" y="5487557"/>
              <a:ext cx="1077185" cy="16637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1" name="图片 10" descr="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rot="16200000">
            <a:off x="293258" y="-387770"/>
            <a:ext cx="1077185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7" name="图片 16" descr="2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 descr="85207 [转换]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-6350" y="6350"/>
            <a:ext cx="480187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rgbClr val="ECECEC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85207 [转换]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 flipH="1">
            <a:off x="7397750" y="0"/>
            <a:ext cx="480187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1070610" y="988695"/>
            <a:ext cx="1815465" cy="4880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94380" y="3429000"/>
            <a:ext cx="5592439" cy="731013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2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1319775" y="4238113"/>
            <a:ext cx="5592439" cy="107798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2pPr>
            <a:lvl3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3pPr>
            <a:lvl4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4pPr>
            <a:lvl5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8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6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" y="-94513"/>
            <a:ext cx="12191999" cy="6952512"/>
            <a:chOff x="1" y="-94513"/>
            <a:chExt cx="12191999" cy="6952512"/>
          </a:xfrm>
        </p:grpSpPr>
        <p:pic>
          <p:nvPicPr>
            <p:cNvPr id="26" name="图片 25" descr="2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rcRect/>
            <a:stretch>
              <a:fillRect/>
            </a:stretch>
          </p:blipFill>
          <p:spPr>
            <a:xfrm rot="16200000">
              <a:off x="293258" y="-387770"/>
              <a:ext cx="1077185" cy="1663700"/>
            </a:xfrm>
            <a:prstGeom prst="rect">
              <a:avLst/>
            </a:prstGeom>
          </p:spPr>
        </p:pic>
        <p:pic>
          <p:nvPicPr>
            <p:cNvPr id="12" name="图片 11" descr="2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4"/>
            <a:srcRect/>
            <a:stretch>
              <a:fillRect/>
            </a:stretch>
          </p:blipFill>
          <p:spPr>
            <a:xfrm rot="5400000">
              <a:off x="10821557" y="5487557"/>
              <a:ext cx="1077185" cy="1663700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39.xml"/><Relationship Id="rId23" Type="http://schemas.openxmlformats.org/officeDocument/2006/relationships/tags" Target="../tags/tag138.xml"/><Relationship Id="rId22" Type="http://schemas.openxmlformats.org/officeDocument/2006/relationships/tags" Target="../tags/tag137.xml"/><Relationship Id="rId21" Type="http://schemas.openxmlformats.org/officeDocument/2006/relationships/tags" Target="../tags/tag136.xml"/><Relationship Id="rId20" Type="http://schemas.openxmlformats.org/officeDocument/2006/relationships/tags" Target="../tags/tag135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4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hemeOverride" Target="../theme/themeOverride1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image" Target="../media/image3.png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6.xml"/><Relationship Id="rId14" Type="http://schemas.openxmlformats.org/officeDocument/2006/relationships/themeOverride" Target="../theme/themeOverride2.xml"/><Relationship Id="rId13" Type="http://schemas.openxmlformats.org/officeDocument/2006/relationships/tags" Target="../tags/tag156.xml"/><Relationship Id="rId12" Type="http://schemas.openxmlformats.org/officeDocument/2006/relationships/tags" Target="../tags/tag155.xml"/><Relationship Id="rId11" Type="http://schemas.openxmlformats.org/officeDocument/2006/relationships/tags" Target="../tags/tag154.xml"/><Relationship Id="rId10" Type="http://schemas.openxmlformats.org/officeDocument/2006/relationships/tags" Target="../tags/tag153.xml"/><Relationship Id="rId1" Type="http://schemas.openxmlformats.org/officeDocument/2006/relationships/tags" Target="../tags/tag145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hemeOverride" Target="../theme/themeOverride3.xml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5267325" y="1598930"/>
            <a:ext cx="3295650" cy="838200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lstStyle/>
          <a:p>
            <a:pPr algn="r"/>
            <a:r>
              <a:rPr lang="en-US" altLang="zh-CN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  <a:cs typeface="Segoe UI Semibold" panose="020B0702040204020203" charset="0"/>
                <a:sym typeface="+mn-ea"/>
              </a:rPr>
              <a:t>MiniTikTok</a:t>
            </a:r>
            <a:endParaRPr lang="en-US" altLang="zh-CN" sz="8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charset="-122"/>
              <a:cs typeface="Segoe UI Semibold" panose="020B0702040204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335270" y="2674620"/>
            <a:ext cx="3159125" cy="878205"/>
          </a:xfrm>
        </p:spPr>
        <p:txBody>
          <a:bodyPr/>
          <a:lstStyle/>
          <a:p>
            <a:r>
              <a:rPr lang="zh-CN" altLang="en-US" dirty="0"/>
              <a:t>项目汇报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685790" y="3681095"/>
            <a:ext cx="2458720" cy="82486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常博宇 </a:t>
            </a:r>
            <a:r>
              <a:rPr lang="en-US" altLang="zh-CN" dirty="0"/>
              <a:t>3180102943</a:t>
            </a:r>
            <a:endParaRPr lang="en-US" altLang="zh-CN" dirty="0"/>
          </a:p>
          <a:p>
            <a:r>
              <a:rPr lang="zh-CN" altLang="en-US" dirty="0"/>
              <a:t>顾核金 </a:t>
            </a:r>
            <a:r>
              <a:rPr lang="en-US" altLang="zh-CN" dirty="0"/>
              <a:t>3180103732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>
          <a:xfrm>
            <a:off x="5108575" y="4634230"/>
            <a:ext cx="3611880" cy="49847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汇报人：？？？ 日期 </a:t>
            </a:r>
            <a:r>
              <a:rPr lang="en-US" altLang="zh-CN" dirty="0"/>
              <a:t>2020.07.17</a:t>
            </a:r>
            <a:endParaRPr lang="en-US" altLang="zh-CN" dirty="0"/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85207 [转换]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-6350" y="0"/>
            <a:ext cx="3169285" cy="6858000"/>
          </a:xfrm>
          <a:prstGeom prst="rect">
            <a:avLst/>
          </a:prstGeom>
        </p:spPr>
      </p:pic>
      <p:pic>
        <p:nvPicPr>
          <p:cNvPr id="4" name="图片 3" descr="85207 [转换]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 flipH="1" flipV="1">
            <a:off x="9028430" y="0"/>
            <a:ext cx="3169285" cy="6858000"/>
          </a:xfrm>
          <a:prstGeom prst="rect">
            <a:avLst/>
          </a:prstGeom>
        </p:spPr>
      </p:pic>
      <p:sp>
        <p:nvSpPr>
          <p:cNvPr id="35" name="文本框 34"/>
          <p:cNvSpPr txBox="1"/>
          <p:nvPr>
            <p:custDataLst>
              <p:tags r:id="rId4"/>
            </p:custDataLst>
          </p:nvPr>
        </p:nvSpPr>
        <p:spPr>
          <a:xfrm>
            <a:off x="4438650" y="504825"/>
            <a:ext cx="3314700" cy="85661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旗黑-85S" panose="00020600040101010101" pitchFamily="18" charset="-122"/>
                <a:cs typeface="Segoe UI Semibold" panose="020B0702040204020203" charset="0"/>
                <a:sym typeface="+mn-ea"/>
              </a:rPr>
              <a:t>CONTENTS</a:t>
            </a:r>
            <a:endParaRPr lang="en-US" altLang="zh-CN" sz="4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汉仪旗黑-85S" panose="00020600040101010101" pitchFamily="18" charset="-122"/>
              <a:cs typeface="Segoe UI Semibold" panose="020B0702040204020203" charset="0"/>
              <a:sym typeface="+mn-ea"/>
            </a:endParaRPr>
          </a:p>
        </p:txBody>
      </p:sp>
      <p:sp>
        <p:nvSpPr>
          <p:cNvPr id="5" name="圆角矩形 4"/>
          <p:cNvSpPr/>
          <p:nvPr>
            <p:custDataLst>
              <p:tags r:id="rId5"/>
            </p:custDataLst>
          </p:nvPr>
        </p:nvSpPr>
        <p:spPr>
          <a:xfrm>
            <a:off x="1908810" y="2616570"/>
            <a:ext cx="738505" cy="738505"/>
          </a:xfrm>
          <a:prstGeom prst="round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</a:rPr>
              <a:t>01</a:t>
            </a:r>
            <a:endParaRPr lang="en-US" altLang="zh-CN">
              <a:solidFill>
                <a:schemeClr val="bg1"/>
              </a:solidFill>
              <a:uFillTx/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792095" y="2751455"/>
            <a:ext cx="1452245" cy="468630"/>
          </a:xfrm>
          <a:prstGeom prst="rect">
            <a:avLst/>
          </a:prstGeom>
          <a:noFill/>
        </p:spPr>
        <p:txBody>
          <a:bodyPr anchor="b" anchorCtr="0">
            <a:normAutofit/>
          </a:bodyPr>
          <a:lstStyle/>
          <a:p>
            <a:pPr algn="l" fontAlgn="auto"/>
            <a:r>
              <a:rPr kumimoji="0" lang="zh-CN" altLang="en-US" sz="2400" b="1" i="0" kern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90204" pitchFamily="34" charset="0"/>
                <a:ea typeface="微软雅黑" charset="-122"/>
                <a:cs typeface="Segoe UI Semibold" panose="020B0702040204020203" charset="0"/>
                <a:sym typeface="+mn-ea"/>
              </a:rPr>
              <a:t>基本介绍</a:t>
            </a:r>
            <a:endParaRPr kumimoji="0" lang="zh-CN" altLang="en-US" sz="2400" b="1" i="0" kern="0" dirty="0"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Arial" panose="020B0604020202090204" pitchFamily="34" charset="0"/>
              <a:ea typeface="微软雅黑" charset="-122"/>
              <a:cs typeface="Segoe UI Semibold" panose="020B0702040204020203" charset="0"/>
              <a:sym typeface="+mn-ea"/>
            </a:endParaRP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1908810" y="4079426"/>
            <a:ext cx="738505" cy="738505"/>
          </a:xfrm>
          <a:prstGeom prst="round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</a:rPr>
              <a:t>03</a:t>
            </a:r>
            <a:endParaRPr lang="en-US" altLang="zh-CN">
              <a:solidFill>
                <a:schemeClr val="bg1"/>
              </a:solidFill>
              <a:uFillTx/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2792095" y="4214495"/>
            <a:ext cx="1790065" cy="468630"/>
          </a:xfrm>
          <a:prstGeom prst="rect">
            <a:avLst/>
          </a:prstGeom>
          <a:noFill/>
        </p:spPr>
        <p:txBody>
          <a:bodyPr anchor="b" anchorCtr="0">
            <a:normAutofit/>
          </a:bodyPr>
          <a:lstStyle/>
          <a:p>
            <a:r>
              <a:rPr lang="zh-CN" alt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Segoe UI Semibold" panose="020B0702040204020203" charset="0"/>
                <a:sym typeface="+mn-ea"/>
              </a:rPr>
              <a:t>细节与亮点</a:t>
            </a:r>
            <a:endParaRPr lang="zh-CN" altLang="en-US" sz="2400" b="1" kern="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90204" pitchFamily="34" charset="0"/>
              <a:ea typeface="微软雅黑" charset="-122"/>
              <a:cs typeface="Segoe UI Semibold" panose="020B0702040204020203" charset="0"/>
              <a:sym typeface="+mn-ea"/>
            </a:endParaRPr>
          </a:p>
        </p:txBody>
      </p:sp>
      <p:sp>
        <p:nvSpPr>
          <p:cNvPr id="19" name="圆角矩形 18"/>
          <p:cNvSpPr/>
          <p:nvPr>
            <p:custDataLst>
              <p:tags r:id="rId9"/>
            </p:custDataLst>
          </p:nvPr>
        </p:nvSpPr>
        <p:spPr>
          <a:xfrm>
            <a:off x="6455410" y="2616570"/>
            <a:ext cx="738505" cy="738505"/>
          </a:xfrm>
          <a:prstGeom prst="round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</a:rPr>
              <a:t>02</a:t>
            </a:r>
            <a:endParaRPr lang="en-US" altLang="zh-CN">
              <a:solidFill>
                <a:schemeClr val="bg1"/>
              </a:solidFill>
              <a:uFillTx/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22" name="圆角矩形 21"/>
          <p:cNvSpPr/>
          <p:nvPr>
            <p:custDataLst>
              <p:tags r:id="rId10"/>
            </p:custDataLst>
          </p:nvPr>
        </p:nvSpPr>
        <p:spPr>
          <a:xfrm>
            <a:off x="6455410" y="4079426"/>
            <a:ext cx="738505" cy="738505"/>
          </a:xfrm>
          <a:prstGeom prst="round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</a:rPr>
              <a:t>04</a:t>
            </a:r>
            <a:endParaRPr lang="en-US" altLang="zh-CN">
              <a:solidFill>
                <a:schemeClr val="bg1"/>
              </a:solidFill>
              <a:uFillTx/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7338695" y="2752090"/>
            <a:ext cx="1463040" cy="468630"/>
          </a:xfrm>
          <a:prstGeom prst="rect">
            <a:avLst/>
          </a:prstGeom>
          <a:noFill/>
        </p:spPr>
        <p:txBody>
          <a:bodyPr anchor="b" anchorCtr="0">
            <a:normAutofit/>
          </a:bodyPr>
          <a:lstStyle/>
          <a:p>
            <a:r>
              <a:rPr lang="zh-CN" alt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Segoe UI Semibold" panose="020B0702040204020203" charset="0"/>
                <a:sym typeface="+mn-ea"/>
              </a:rPr>
              <a:t>主要界面</a:t>
            </a:r>
            <a:endParaRPr lang="zh-CN" altLang="en-US" sz="2400" b="1" kern="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90204" pitchFamily="34" charset="0"/>
              <a:ea typeface="微软雅黑" charset="-122"/>
              <a:cs typeface="Segoe UI Semibold" panose="020B0702040204020203" charset="0"/>
              <a:sym typeface="+mn-ea"/>
            </a:endParaRPr>
          </a:p>
        </p:txBody>
      </p:sp>
      <p:sp>
        <p:nvSpPr>
          <p:cNvPr id="23" name="文本框 22"/>
          <p:cNvSpPr txBox="1"/>
          <p:nvPr>
            <p:custDataLst>
              <p:tags r:id="rId12"/>
            </p:custDataLst>
          </p:nvPr>
        </p:nvSpPr>
        <p:spPr>
          <a:xfrm>
            <a:off x="7338695" y="4213860"/>
            <a:ext cx="1463040" cy="468630"/>
          </a:xfrm>
          <a:prstGeom prst="rect">
            <a:avLst/>
          </a:prstGeom>
          <a:noFill/>
        </p:spPr>
        <p:txBody>
          <a:bodyPr anchor="b" anchorCtr="0">
            <a:normAutofit/>
          </a:bodyPr>
          <a:lstStyle/>
          <a:p>
            <a:r>
              <a:rPr lang="zh-CN" alt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Segoe UI Semibold" panose="020B0702040204020203" charset="0"/>
                <a:sym typeface="+mn-ea"/>
              </a:rPr>
              <a:t>成果展示</a:t>
            </a:r>
            <a:endParaRPr lang="zh-CN" altLang="en-US" sz="2400" b="1" kern="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90204" pitchFamily="34" charset="0"/>
              <a:ea typeface="微软雅黑" charset="-122"/>
              <a:cs typeface="Segoe UI Semibold" panose="020B0702040204020203" charset="0"/>
              <a:sym typeface="+mn-ea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>
            <p:custDataLst>
              <p:tags r:id="rId1"/>
            </p:custDataLst>
          </p:nvPr>
        </p:nvSpPr>
        <p:spPr>
          <a:xfrm>
            <a:off x="1247140" y="1536065"/>
            <a:ext cx="2160905" cy="221488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marL="0" marR="0" lvl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4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Arial" panose="020B0604020202090204" pitchFamily="34" charset="0"/>
                <a:ea typeface="微软雅黑" charset="-122"/>
                <a:cs typeface="Segoe UI Semibold" panose="020B0702040204020203" charset="0"/>
                <a:sym typeface="+mn-ea"/>
              </a:rPr>
              <a:t>01</a:t>
            </a:r>
            <a:endParaRPr lang="en-US" altLang="zh-CN" sz="124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uLnTx/>
              <a:uFillTx/>
              <a:latin typeface="Arial" panose="020B0604020202090204" pitchFamily="34" charset="0"/>
              <a:ea typeface="微软雅黑" charset="-122"/>
              <a:cs typeface="Segoe UI Semibold" panose="020B0702040204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40130" y="3417570"/>
            <a:ext cx="2032000" cy="730885"/>
          </a:xfrm>
        </p:spPr>
        <p:txBody>
          <a:bodyPr/>
          <a:lstStyle/>
          <a:p>
            <a:r>
              <a:rPr lang="zh-CN" altLang="en-US"/>
              <a:t>基本介绍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319530" y="4237990"/>
            <a:ext cx="1337945" cy="492125"/>
          </a:xfrm>
        </p:spPr>
        <p:txBody>
          <a:bodyPr/>
          <a:lstStyle/>
          <a:p>
            <a:r>
              <a:rPr lang="zh-CN" altLang="en-US"/>
              <a:t>大作业要求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>
            <p:custDataLst>
              <p:tags r:id="rId1"/>
            </p:custDataLst>
          </p:nvPr>
        </p:nvSpPr>
        <p:spPr>
          <a:xfrm>
            <a:off x="1247140" y="1536065"/>
            <a:ext cx="2160905" cy="221488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marL="0" marR="0" lvl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4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Arial" panose="020B0604020202090204" pitchFamily="34" charset="0"/>
                <a:ea typeface="微软雅黑" charset="-122"/>
                <a:cs typeface="Segoe UI Semibold" panose="020B0702040204020203" charset="0"/>
                <a:sym typeface="+mn-ea"/>
              </a:rPr>
              <a:t>02</a:t>
            </a:r>
            <a:endParaRPr lang="en-US" altLang="zh-CN" sz="124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uLnTx/>
              <a:uFillTx/>
              <a:latin typeface="Arial" panose="020B0604020202090204" pitchFamily="34" charset="0"/>
              <a:ea typeface="微软雅黑" charset="-122"/>
              <a:cs typeface="Segoe UI Semibold" panose="020B0702040204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40130" y="3417570"/>
            <a:ext cx="2032000" cy="730885"/>
          </a:xfrm>
        </p:spPr>
        <p:txBody>
          <a:bodyPr>
            <a:normAutofit/>
          </a:bodyPr>
          <a:lstStyle/>
          <a:p>
            <a:r>
              <a:rPr lang="zh-CN" altLang="en-US"/>
              <a:t>主要界面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84"/>
</p:tagLst>
</file>

<file path=ppt/tags/tag135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84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TEMPLATE_THUMBS_INDEX" val="1、4、7、8、9、10、11、12、13、14、15"/>
  <p:tag name="KSO_WM_TEMPLATE_SUBCATEGORY" val="0"/>
  <p:tag name="KSO_WM_TAG_VERSION" val="1.0"/>
  <p:tag name="KSO_WM_BEAUTIFY_FLAG" val="#wm#"/>
  <p:tag name="KSO_WM_TEMPLATE_CATEGORY" val="custom"/>
  <p:tag name="KSO_WM_TEMPLATE_INDEX" val="20202684"/>
  <p:tag name="KSO_WM_TEMPLATE_MASTER_TYPE" val="1"/>
  <p:tag name="KSO_WM_TEMPLATE_COLOR_TYPE" val="1"/>
  <p:tag name="KSO_WM_TEMPLATE_MASTER_THUMB_INDEX" val="1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1*i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1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简约工作汇报"/>
  <p:tag name="KSO_WM_UNIT_NOCLEAR" val="0"/>
  <p:tag name="KSO_WM_UNIT_VALUE" val="12"/>
  <p:tag name="KSO_WM_UNIT_TYPE" val="a"/>
  <p:tag name="KSO_WM_UNIT_INDEX" val="1"/>
  <p:tag name="KSO_WM_UNIT_ISNUMDGMTITLE" val="0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1*b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副标题"/>
  <p:tag name="KSO_WM_UNIT_NOCLEAR" val="0"/>
  <p:tag name="KSO_WM_UNIT_VALUE" val="27"/>
  <p:tag name="KSO_WM_UNIT_TYPE" val="b"/>
  <p:tag name="KSO_WM_UNIT_INDEX" val="1"/>
  <p:tag name="KSO_WM_UNIT_ISNUMDGMTITLE" val="0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1*b*2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正文，文字是您思想的提炼，请尽量言简意赅的阐述观点"/>
  <p:tag name="KSO_WM_UNIT_NOCLEAR" val="0"/>
  <p:tag name="KSO_WM_UNIT_VALUE" val="46"/>
  <p:tag name="KSO_WM_UNIT_TYPE" val="b"/>
  <p:tag name="KSO_WM_UNIT_INDEX" val="2"/>
  <p:tag name="KSO_WM_UNIT_ISNUMDGMTITLE" val="0"/>
</p:tagLst>
</file>

<file path=ppt/tags/tag144.xml><?xml version="1.0" encoding="utf-8"?>
<p:tagLst xmlns:p="http://schemas.openxmlformats.org/presentationml/2006/main">
  <p:tag name="KSO_WM_TEMPLATE_THUMBS_INDEX" val="1、4、7、8、9、10、11、12、13、14、15"/>
  <p:tag name="KSO_WM_SLIDE_ID" val="custom20202684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84"/>
  <p:tag name="KSO_WM_SLIDE_LAYOUT" val="a_b"/>
  <p:tag name="KSO_WM_SLIDE_LAYOUT_CNT" val="1_2"/>
  <p:tag name="KSO_WM_TEMPLATE_MASTER_TYPE" val="1"/>
  <p:tag name="KSO_WM_TEMPLATE_COLOR_TYPE" val="1"/>
  <p:tag name="KSO_WM_TEMPLATE_MASTER_THUMB_INDEX" val="12"/>
  <p:tag name="KSO_WM_SLIDE_MODEL_TYPE" val="cover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2684_4*i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USESOURCEFORMAT_APPLY" val="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2684_4*i*2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USESOURCEFORMAT_APPLY" val="1"/>
</p:tagLst>
</file>

<file path=ppt/tags/tag147.xml><?xml version="1.0" encoding="utf-8"?>
<p:tagLst xmlns:p="http://schemas.openxmlformats.org/presentationml/2006/main">
  <p:tag name="KSO_WM_UNIT_ISCONTENTSTITLE" val="1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684_4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684_4*l_h_i*1_1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2684_4*l_h_a*1_1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PRESET_TEXT" val="单击此处添加标题"/>
  <p:tag name="KSO_WM_UNIT_VALUE" val="1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684_4*l_h_i*1_3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2684_4*l_h_a*1_3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PRESET_TEXT" val="单击此处添加标题"/>
  <p:tag name="KSO_WM_UNIT_VALUE" val="1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684_4*l_h_i*1_2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2684_4*l_h_i*1_4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2684_4*l_h_a*1_2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PRESET_TEXT" val="单击此处添加标题"/>
  <p:tag name="KSO_WM_UNIT_VALUE" val="1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custom20202684_4*l_h_a*1_4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PRESET_TEXT" val="单击此处添加标题"/>
  <p:tag name="KSO_WM_UNIT_VALUE" val="1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BEAUTIFY_FLAG" val="#wm#"/>
  <p:tag name="KSO_WM_TEMPLATE_CATEGORY" val="custom"/>
  <p:tag name="KSO_WM_TEMPLATE_INDEX" val="20202684"/>
  <p:tag name="KSO_WM_SLIDE_ID" val="custom20202684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SLIDE_LAYOUT" val="a_l"/>
  <p:tag name="KSO_WM_SLIDE_LAYOUT_CNT" val="1_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e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5"/>
  <p:tag name="KSO_WM_UNIT_TYPE" val="a"/>
  <p:tag name="KSO_WM_UNIT_INDEX" val="1"/>
  <p:tag name="KSO_WM_UNIT_ISNUMDGMTITLE" val="0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b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正文，文字是您思想的提炼，请尽量言简意赅的阐述观点。"/>
  <p:tag name="KSO_WM_UNIT_NOCLEAR" val="0"/>
  <p:tag name="KSO_WM_UNIT_VALUE" val="78"/>
  <p:tag name="KSO_WM_UNIT_TYPE" val="b"/>
  <p:tag name="KSO_WM_UNIT_INDEX" val="1"/>
  <p:tag name="KSO_WM_UNIT_ISNUMDGMTITLE" val="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#wm#"/>
  <p:tag name="KSO_WM_TEMPLATE_CATEGORY" val="custom"/>
  <p:tag name="KSO_WM_TEMPLATE_INDEX" val="20202684"/>
  <p:tag name="KSO_WM_SLIDE_ID" val="custom20202684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SLIDE_TYPE" val="sectionTitle"/>
  <p:tag name="KSO_WM_SLIDE_SUBTYPE" val="pureTxt"/>
  <p:tag name="KSO_WM_SLIDE_LAYOUT" val="a_b_e"/>
  <p:tag name="KSO_WM_SLIDE_LAYOUT_CNT" val="1_1_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e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5"/>
  <p:tag name="KSO_WM_UNIT_TYPE" val="a"/>
  <p:tag name="KSO_WM_UNIT_INDEX" val="1"/>
  <p:tag name="KSO_WM_UNIT_ISNUMDGMTITLE" val="0"/>
</p:tagLst>
</file>

<file path=ppt/tags/tag163.xml><?xml version="1.0" encoding="utf-8"?>
<p:tagLst xmlns:p="http://schemas.openxmlformats.org/presentationml/2006/main">
  <p:tag name="KSO_WM_BEAUTIFY_FLAG" val="#wm#"/>
  <p:tag name="KSO_WM_TEMPLATE_CATEGORY" val="custom"/>
  <p:tag name="KSO_WM_TEMPLATE_INDEX" val="20202684"/>
  <p:tag name="KSO_WM_SLIDE_ID" val="custom20202684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SLIDE_TYPE" val="sectionTitle"/>
  <p:tag name="KSO_WM_SLIDE_SUBTYPE" val="pureTxt"/>
  <p:tag name="KSO_WM_SLIDE_LAYOUT" val="a_b_e"/>
  <p:tag name="KSO_WM_SLIDE_LAYOUT_CNT" val="1_1_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自定义 89">
      <a:dk1>
        <a:srgbClr val="000000"/>
      </a:dk1>
      <a:lt1>
        <a:srgbClr val="FFFFFF"/>
      </a:lt1>
      <a:dk2>
        <a:srgbClr val="EBEBEB"/>
      </a:dk2>
      <a:lt2>
        <a:srgbClr val="FFFFFF"/>
      </a:lt2>
      <a:accent1>
        <a:srgbClr val="000000"/>
      </a:accent1>
      <a:accent2>
        <a:srgbClr val="1E1E1E"/>
      </a:accent2>
      <a:accent3>
        <a:srgbClr val="343434"/>
      </a:accent3>
      <a:accent4>
        <a:srgbClr val="4E4E4E"/>
      </a:accent4>
      <a:accent5>
        <a:srgbClr val="6A6A6A"/>
      </a:accent5>
      <a:accent6>
        <a:srgbClr val="858585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2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3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4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WPS 演示</Application>
  <PresentationFormat>宽屏</PresentationFormat>
  <Paragraphs>37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2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汉仪旗黑-85S</vt:lpstr>
      <vt:lpstr>苹方-简</vt:lpstr>
      <vt:lpstr>(使用中文字体)</vt:lpstr>
      <vt:lpstr>Thonburi</vt:lpstr>
      <vt:lpstr>Segoe UI Semibold</vt:lpstr>
      <vt:lpstr>Segoe UI Light</vt:lpstr>
      <vt:lpstr>1_Office 主题​​</vt:lpstr>
      <vt:lpstr>简约工作汇报</vt:lpstr>
      <vt:lpstr>PowerPoint 演示文稿</vt:lpstr>
      <vt:lpstr>单击此处添加标题</vt:lpstr>
      <vt:lpstr>基本介绍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kim</dc:creator>
  <cp:lastModifiedBy>kim</cp:lastModifiedBy>
  <cp:revision>1</cp:revision>
  <dcterms:created xsi:type="dcterms:W3CDTF">2020-07-16T17:20:28Z</dcterms:created>
  <dcterms:modified xsi:type="dcterms:W3CDTF">2020-07-16T17:20:28Z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2052-2.4.0.3944</vt:lpwstr>
  </property>
</Properties>
</file>