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0"/>
    <p:restoredTop sz="94689"/>
  </p:normalViewPr>
  <p:slideViewPr>
    <p:cSldViewPr snapToGrid="0" snapToObjects="1">
      <p:cViewPr varScale="1">
        <p:scale>
          <a:sx n="151" d="100"/>
          <a:sy n="151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319-127E-D549-8926-95985A184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B65F-D360-6243-A062-0AAEFE90A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3960-6172-A343-BB59-22295322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74DF-E5CF-D440-900D-B8DD64F0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C5C9-3473-BC47-B268-322D94F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048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F5B3-24BD-1A40-862B-D9528323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334B1-753E-DF40-BAC1-A518C1AB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0464-69C6-2949-A34D-755D35F1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B47D-AD85-E146-A365-35CD6240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6721-C6D1-514C-8C4D-E558EEF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14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82EE3-B890-8E4D-A77F-50F780539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1C740-27A9-1C41-9D89-E620E6326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610B-5B36-E842-87F4-00666CF3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7447-A618-FE43-A5FF-D729F3F7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9441-ECF4-094E-A46D-B69BE18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29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36E6-A4BB-BC4B-A088-4567CE46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1724-36BC-5A4E-8A3E-628B18AA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7149-83A4-C94E-8A03-B958D573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9B16-F24C-1743-9BA0-56AD01AB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EABA-085D-4F40-9995-E059B313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53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B540-1871-E241-83FD-FCA90C01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2061-46BC-5E4A-912B-87409B5F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2BFC-2365-6D43-90F8-EE170216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9B5C-7F20-E041-8135-5E63B00F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3E53-FBCF-AA45-88D9-1E516392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71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64CA-0B9E-3A45-A0BD-A2C4D4D1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8D5-8B91-CD4B-B4F3-6182CC385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B443-1C2B-7543-9259-E3CCABFE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1250-7DB7-0142-A10B-7E6AEF76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DE39E-6953-D141-9063-F2EB63C5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AE30C-C2FF-194F-814F-C197FE75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00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01C0-B54D-2143-BA5A-4ABA7FA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E65A-6177-E04D-BE21-B9A65A11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E41F8-CA84-C14C-B21F-0BC47EB5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96A50-C557-A246-891B-45B006B5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C61AF-48B6-734C-A350-045BBA4AB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C46CB-3B17-BF4A-AF50-4690B3F1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A7DEF-017A-D34D-AD50-64D1F7C4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B3B2A-3314-D04E-84B6-E6A58BE5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030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EF3C-B154-604D-B25B-472DB9CE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732D5-F243-B347-A82F-2B5EDA53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76B6C-AAC3-1B42-AFA0-F346F5F9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FA08C-36AA-D24D-95FE-7127D037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870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973AF-2A39-3445-A202-F38B2EE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91F15-A184-284A-9358-26CEB8C5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3B98-AC97-0F44-9618-930A69C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55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E424-1E59-8C41-8DE7-3CF7DEE9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7291-60ED-7A45-8AD6-6F2E0AE6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47FE4-BBBE-324D-B6C3-652924CE9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7E40-A777-4442-9A71-3642C58D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34EF8-BE00-8E48-BB55-C619A0C7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3F0A-CF57-C54D-90FE-B8DE3FA6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907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FCD7-EEC4-4947-9A5D-AD33F1DE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F4509-58E6-7243-8076-7469EECDC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084B-20E1-3C49-944A-F3A0CC336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3B22-DE15-7943-95D5-E41036FE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B158-1E6E-2C45-B42E-B3963CC9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E99FF-84A9-4E43-918B-B758A0E2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57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ACB14-5141-F649-AED6-DE6E49FD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3B85-AB94-2143-8890-901D9311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7A1E-F4BD-E44D-922D-F9BE9B3BA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DD90-8F9A-F647-99A0-8737BB25D31C}" type="datetimeFigureOut">
              <a:rPr lang="en-KR" smtClean="0"/>
              <a:t>2020/04/17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6A04-4B00-2F46-A9C4-0595E21BB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2739-97C7-C84B-8627-BC20EFF8D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7205-0641-AC42-B6E2-85D60B6CBE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89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73165-C99A-6047-8227-456429281296}"/>
              </a:ext>
            </a:extLst>
          </p:cNvPr>
          <p:cNvSpPr/>
          <p:nvPr/>
        </p:nvSpPr>
        <p:spPr>
          <a:xfrm>
            <a:off x="626534" y="4497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KR" dirty="0"/>
              <a:t>p1 = {0, 1}</a:t>
            </a:r>
          </a:p>
          <a:p>
            <a:r>
              <a:rPr lang="en-KR" dirty="0"/>
              <a:t>p2 = {1, 2, 3}</a:t>
            </a:r>
          </a:p>
          <a:p>
            <a:r>
              <a:rPr lang="en-KR" dirty="0"/>
              <a:t>p3 = {3, 4}</a:t>
            </a:r>
          </a:p>
          <a:p>
            <a:r>
              <a:rPr lang="en-KR" dirty="0"/>
              <a:t>p4 = {0, 4}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3F2A51-3465-FF42-9FB3-861DAAE508F6}"/>
              </a:ext>
            </a:extLst>
          </p:cNvPr>
          <p:cNvSpPr/>
          <p:nvPr/>
        </p:nvSpPr>
        <p:spPr>
          <a:xfrm>
            <a:off x="3547535" y="1880864"/>
            <a:ext cx="720000" cy="720000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5F328D-CB8D-9848-9A27-A28134316A1D}"/>
              </a:ext>
            </a:extLst>
          </p:cNvPr>
          <p:cNvSpPr/>
          <p:nvPr/>
        </p:nvSpPr>
        <p:spPr>
          <a:xfrm>
            <a:off x="3547535" y="2744464"/>
            <a:ext cx="720000" cy="720000"/>
          </a:xfrm>
          <a:prstGeom prst="ellipse">
            <a:avLst/>
          </a:prstGeom>
          <a:solidFill>
            <a:srgbClr val="FFC000"/>
          </a:solidFill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2E93DE-513E-A941-9B31-0CD8034DF971}"/>
              </a:ext>
            </a:extLst>
          </p:cNvPr>
          <p:cNvSpPr/>
          <p:nvPr/>
        </p:nvSpPr>
        <p:spPr>
          <a:xfrm>
            <a:off x="3547535" y="3608064"/>
            <a:ext cx="720000" cy="720000"/>
          </a:xfrm>
          <a:prstGeom prst="ellipse">
            <a:avLst/>
          </a:prstGeom>
          <a:solidFill>
            <a:srgbClr val="FFC000"/>
          </a:solidFill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9A61A-C4A1-9245-9DFA-ACC9F42097AA}"/>
              </a:ext>
            </a:extLst>
          </p:cNvPr>
          <p:cNvSpPr/>
          <p:nvPr/>
        </p:nvSpPr>
        <p:spPr>
          <a:xfrm>
            <a:off x="3547535" y="4471664"/>
            <a:ext cx="720000" cy="720000"/>
          </a:xfrm>
          <a:prstGeom prst="ellipse">
            <a:avLst/>
          </a:prstGeom>
          <a:solidFill>
            <a:srgbClr val="FFC000"/>
          </a:solidFill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920EBF-561B-C949-A45A-D82FDFEF70F3}"/>
              </a:ext>
            </a:extLst>
          </p:cNvPr>
          <p:cNvSpPr/>
          <p:nvPr/>
        </p:nvSpPr>
        <p:spPr>
          <a:xfrm>
            <a:off x="3547869" y="5335264"/>
            <a:ext cx="720000" cy="720000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62411E-0BFC-7F4D-9C51-8455E09A5CF9}"/>
                  </a:ext>
                </a:extLst>
              </p:cNvPr>
              <p:cNvSpPr/>
              <p:nvPr/>
            </p:nvSpPr>
            <p:spPr>
              <a:xfrm>
                <a:off x="287868" y="2516691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62411E-0BFC-7F4D-9C51-8455E09A5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8" y="2516691"/>
                <a:ext cx="1659467" cy="47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F15FD5-1235-4443-9339-79B8F905E42D}"/>
                  </a:ext>
                </a:extLst>
              </p:cNvPr>
              <p:cNvSpPr/>
              <p:nvPr/>
            </p:nvSpPr>
            <p:spPr>
              <a:xfrm>
                <a:off x="287867" y="3377193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F15FD5-1235-4443-9339-79B8F905E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3377193"/>
                <a:ext cx="1659467" cy="474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049152-DCBF-4F43-948B-F0F072B438AB}"/>
                  </a:ext>
                </a:extLst>
              </p:cNvPr>
              <p:cNvSpPr/>
              <p:nvPr/>
            </p:nvSpPr>
            <p:spPr>
              <a:xfrm>
                <a:off x="287866" y="4237695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049152-DCBF-4F43-948B-F0F072B43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4237695"/>
                <a:ext cx="1659467" cy="474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F58CA8D-5A65-534D-B852-4780A65032B3}"/>
                  </a:ext>
                </a:extLst>
              </p:cNvPr>
              <p:cNvSpPr/>
              <p:nvPr/>
            </p:nvSpPr>
            <p:spPr>
              <a:xfrm>
                <a:off x="287866" y="5098197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F58CA8D-5A65-534D-B852-4780A6503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5098197"/>
                <a:ext cx="1659467" cy="4741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38D4C-0E75-7344-A201-574D843DB0BE}"/>
              </a:ext>
            </a:extLst>
          </p:cNvPr>
          <p:cNvCxnSpPr>
            <a:stCxn id="10" idx="3"/>
            <a:endCxn id="5" idx="2"/>
          </p:cNvCxnSpPr>
          <p:nvPr/>
        </p:nvCxnSpPr>
        <p:spPr>
          <a:xfrm flipV="1">
            <a:off x="1947335" y="2240864"/>
            <a:ext cx="1600200" cy="512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33C7E-E03C-1947-B8DA-B4052AB6ED4E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1947335" y="2753758"/>
            <a:ext cx="1600200" cy="35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AD5981-702D-EA4B-9309-C83C4494C93D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1947334" y="3104464"/>
            <a:ext cx="1600201" cy="50979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C5159B-EFC8-4845-A6AC-E2A73F0232D0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>
            <a:off x="1947334" y="3614260"/>
            <a:ext cx="1600201" cy="3538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823E1-87F3-4C4F-A13C-E389D5AA95C6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>
            <a:off x="1947334" y="3614260"/>
            <a:ext cx="1600201" cy="12174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2506A-B3B7-6A44-9243-9305BF2E4DF1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1947333" y="2240864"/>
            <a:ext cx="1600202" cy="309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D962EC-FC6E-6C47-9938-C8EE06023B5F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1947333" y="5335264"/>
            <a:ext cx="1600536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F03329-95C7-7741-AA40-D76ECB0F572E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>
            <a:off x="1947333" y="4474762"/>
            <a:ext cx="1600202" cy="35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F5D6C6-0DEB-824E-BCF3-13B5D55D951C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1947333" y="4474762"/>
            <a:ext cx="1600536" cy="1220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616BC8-1A22-8E4F-9E21-2208B50EE4AD}"/>
                  </a:ext>
                </a:extLst>
              </p:cNvPr>
              <p:cNvSpPr txBox="1"/>
              <p:nvPr/>
            </p:nvSpPr>
            <p:spPr>
              <a:xfrm>
                <a:off x="3285673" y="680535"/>
                <a:ext cx="1539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616BC8-1A22-8E4F-9E21-2208B50EE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73" y="680535"/>
                <a:ext cx="1539717" cy="369332"/>
              </a:xfrm>
              <a:prstGeom prst="rect">
                <a:avLst/>
              </a:prstGeom>
              <a:blipFill>
                <a:blip r:embed="rId6"/>
                <a:stretch>
                  <a:fillRect l="-4098"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9B33B3-8EE6-E745-8B4A-1E78D741C24D}"/>
                  </a:ext>
                </a:extLst>
              </p:cNvPr>
              <p:cNvSpPr txBox="1"/>
              <p:nvPr/>
            </p:nvSpPr>
            <p:spPr>
              <a:xfrm>
                <a:off x="5922859" y="672069"/>
                <a:ext cx="1599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9B33B3-8EE6-E745-8B4A-1E78D741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59" y="672069"/>
                <a:ext cx="1599349" cy="369332"/>
              </a:xfrm>
              <a:prstGeom prst="rect">
                <a:avLst/>
              </a:prstGeom>
              <a:blipFill>
                <a:blip r:embed="rId7"/>
                <a:stretch>
                  <a:fillRect l="-3150"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6FDAC5-7D20-BD4D-B4F9-2ECFCD11647F}"/>
                  </a:ext>
                </a:extLst>
              </p:cNvPr>
              <p:cNvSpPr/>
              <p:nvPr/>
            </p:nvSpPr>
            <p:spPr>
              <a:xfrm>
                <a:off x="4643413" y="4803480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6FDAC5-7D20-BD4D-B4F9-2ECFCD116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13" y="4803480"/>
                <a:ext cx="1659467" cy="4741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711F04-C617-004A-BC33-1D800BF7FB17}"/>
                  </a:ext>
                </a:extLst>
              </p:cNvPr>
              <p:cNvSpPr/>
              <p:nvPr/>
            </p:nvSpPr>
            <p:spPr>
              <a:xfrm>
                <a:off x="6510497" y="4803480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711F04-C617-004A-BC33-1D800BF7F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7" y="4803480"/>
                <a:ext cx="1659467" cy="4741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303C16-6820-794A-8182-514775CB5016}"/>
                  </a:ext>
                </a:extLst>
              </p:cNvPr>
              <p:cNvSpPr/>
              <p:nvPr/>
            </p:nvSpPr>
            <p:spPr>
              <a:xfrm>
                <a:off x="8377581" y="4803480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303C16-6820-794A-8182-514775CB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81" y="4803480"/>
                <a:ext cx="1659467" cy="4741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F9EF798-496E-2344-8E9E-790C6A6746E3}"/>
                  </a:ext>
                </a:extLst>
              </p:cNvPr>
              <p:cNvSpPr/>
              <p:nvPr/>
            </p:nvSpPr>
            <p:spPr>
              <a:xfrm>
                <a:off x="10244665" y="4800677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F9EF798-496E-2344-8E9E-790C6A674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65" y="4800677"/>
                <a:ext cx="1659467" cy="4741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522258-4296-0A43-8A29-B6F99C00AC54}"/>
                  </a:ext>
                </a:extLst>
              </p:cNvPr>
              <p:cNvSpPr/>
              <p:nvPr/>
            </p:nvSpPr>
            <p:spPr>
              <a:xfrm>
                <a:off x="5604563" y="3464464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522258-4296-0A43-8A29-B6F99C00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563" y="3464464"/>
                <a:ext cx="1659467" cy="4741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3D3BE7-9C52-0E46-AEFB-D226C3077F0B}"/>
              </a:ext>
            </a:extLst>
          </p:cNvPr>
          <p:cNvCxnSpPr>
            <a:stCxn id="53" idx="0"/>
            <a:endCxn id="58" idx="2"/>
          </p:cNvCxnSpPr>
          <p:nvPr/>
        </p:nvCxnSpPr>
        <p:spPr>
          <a:xfrm flipV="1">
            <a:off x="5473147" y="3938598"/>
            <a:ext cx="961150" cy="8648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BEC438-1816-C746-B8A8-3146E5C15918}"/>
              </a:ext>
            </a:extLst>
          </p:cNvPr>
          <p:cNvCxnSpPr>
            <a:cxnSpLocks/>
            <a:stCxn id="54" idx="0"/>
            <a:endCxn id="58" idx="2"/>
          </p:cNvCxnSpPr>
          <p:nvPr/>
        </p:nvCxnSpPr>
        <p:spPr>
          <a:xfrm flipH="1" flipV="1">
            <a:off x="6434297" y="3938598"/>
            <a:ext cx="905934" cy="8648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8822D13-0442-854D-B53F-7C65C14502C8}"/>
                  </a:ext>
                </a:extLst>
              </p:cNvPr>
              <p:cNvSpPr/>
              <p:nvPr/>
            </p:nvSpPr>
            <p:spPr>
              <a:xfrm>
                <a:off x="9207314" y="3436775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8822D13-0442-854D-B53F-7C65C1450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14" y="3436775"/>
                <a:ext cx="1659467" cy="4741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25D183-FE1C-714C-B389-5BC4AE2D9B3A}"/>
              </a:ext>
            </a:extLst>
          </p:cNvPr>
          <p:cNvCxnSpPr>
            <a:cxnSpLocks/>
            <a:stCxn id="56" idx="0"/>
            <a:endCxn id="64" idx="2"/>
          </p:cNvCxnSpPr>
          <p:nvPr/>
        </p:nvCxnSpPr>
        <p:spPr>
          <a:xfrm flipV="1">
            <a:off x="9207315" y="3910909"/>
            <a:ext cx="829733" cy="8925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9C3F2F-53AD-2540-BC70-7C0075A0392D}"/>
              </a:ext>
            </a:extLst>
          </p:cNvPr>
          <p:cNvCxnSpPr>
            <a:cxnSpLocks/>
            <a:stCxn id="57" idx="0"/>
            <a:endCxn id="64" idx="2"/>
          </p:cNvCxnSpPr>
          <p:nvPr/>
        </p:nvCxnSpPr>
        <p:spPr>
          <a:xfrm flipH="1" flipV="1">
            <a:off x="10037048" y="3910909"/>
            <a:ext cx="1037351" cy="8897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2316D03-6203-304D-9F9F-FAB67960C913}"/>
                  </a:ext>
                </a:extLst>
              </p:cNvPr>
              <p:cNvSpPr/>
              <p:nvPr/>
            </p:nvSpPr>
            <p:spPr>
              <a:xfrm>
                <a:off x="7416430" y="2260114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2316D03-6203-304D-9F9F-FAB67960C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30" y="2260114"/>
                <a:ext cx="1659467" cy="4741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D4EA46-DF5D-DC49-8B86-3B751760D23C}"/>
              </a:ext>
            </a:extLst>
          </p:cNvPr>
          <p:cNvCxnSpPr>
            <a:cxnSpLocks/>
            <a:stCxn id="58" idx="0"/>
            <a:endCxn id="71" idx="2"/>
          </p:cNvCxnSpPr>
          <p:nvPr/>
        </p:nvCxnSpPr>
        <p:spPr>
          <a:xfrm flipV="1">
            <a:off x="6434297" y="2734248"/>
            <a:ext cx="1811867" cy="7302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E18317-C68E-994D-9175-72ECB0D4B590}"/>
              </a:ext>
            </a:extLst>
          </p:cNvPr>
          <p:cNvCxnSpPr>
            <a:cxnSpLocks/>
            <a:stCxn id="64" idx="0"/>
            <a:endCxn id="71" idx="2"/>
          </p:cNvCxnSpPr>
          <p:nvPr/>
        </p:nvCxnSpPr>
        <p:spPr>
          <a:xfrm flipH="1" flipV="1">
            <a:off x="8246164" y="2734248"/>
            <a:ext cx="1790884" cy="7025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E816A2C6-8627-7848-8257-EA5CED5E21F3}"/>
              </a:ext>
            </a:extLst>
          </p:cNvPr>
          <p:cNvSpPr/>
          <p:nvPr/>
        </p:nvSpPr>
        <p:spPr>
          <a:xfrm>
            <a:off x="3547535" y="1880864"/>
            <a:ext cx="720000" cy="720000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A32D7E-E8B9-8945-85BE-B1A6C9A3ABA7}"/>
              </a:ext>
            </a:extLst>
          </p:cNvPr>
          <p:cNvSpPr/>
          <p:nvPr/>
        </p:nvSpPr>
        <p:spPr>
          <a:xfrm>
            <a:off x="3547535" y="2744464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1451F4-ABEB-D748-9783-DECF67B5FDB7}"/>
              </a:ext>
            </a:extLst>
          </p:cNvPr>
          <p:cNvSpPr/>
          <p:nvPr/>
        </p:nvSpPr>
        <p:spPr>
          <a:xfrm>
            <a:off x="3547535" y="3608064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0A592-2204-3349-B6F1-B43BB338C0D9}"/>
              </a:ext>
            </a:extLst>
          </p:cNvPr>
          <p:cNvSpPr/>
          <p:nvPr/>
        </p:nvSpPr>
        <p:spPr>
          <a:xfrm>
            <a:off x="3547535" y="4471664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D3B223-DA43-EE44-961B-18910A350203}"/>
              </a:ext>
            </a:extLst>
          </p:cNvPr>
          <p:cNvSpPr/>
          <p:nvPr/>
        </p:nvSpPr>
        <p:spPr>
          <a:xfrm>
            <a:off x="3547869" y="5335264"/>
            <a:ext cx="720000" cy="720000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23BA56-8987-D047-A2BB-6F30E3F13174}"/>
                  </a:ext>
                </a:extLst>
              </p:cNvPr>
              <p:cNvSpPr/>
              <p:nvPr/>
            </p:nvSpPr>
            <p:spPr>
              <a:xfrm>
                <a:off x="287868" y="2516691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B23BA56-8987-D047-A2BB-6F30E3F13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8" y="2516691"/>
                <a:ext cx="1659467" cy="47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F53169-5188-E24E-AB50-194EE7CDBAAA}"/>
                  </a:ext>
                </a:extLst>
              </p:cNvPr>
              <p:cNvSpPr/>
              <p:nvPr/>
            </p:nvSpPr>
            <p:spPr>
              <a:xfrm>
                <a:off x="287866" y="4237695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F53169-5188-E24E-AB50-194EE7CDB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4237695"/>
                <a:ext cx="1659467" cy="474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18F2A99-D1B7-1743-853C-6547CB37145F}"/>
                  </a:ext>
                </a:extLst>
              </p:cNvPr>
              <p:cNvSpPr/>
              <p:nvPr/>
            </p:nvSpPr>
            <p:spPr>
              <a:xfrm>
                <a:off x="287866" y="5098197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18F2A99-D1B7-1743-853C-6547CB371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5098197"/>
                <a:ext cx="1659467" cy="474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616DEB-DE51-0E46-9D85-45E40CF2637C}"/>
              </a:ext>
            </a:extLst>
          </p:cNvPr>
          <p:cNvCxnSpPr>
            <a:stCxn id="40" idx="3"/>
            <a:endCxn id="35" idx="2"/>
          </p:cNvCxnSpPr>
          <p:nvPr/>
        </p:nvCxnSpPr>
        <p:spPr>
          <a:xfrm flipV="1">
            <a:off x="1947335" y="2240864"/>
            <a:ext cx="1600200" cy="512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D0E69D-2BC4-A146-ABE2-91E42A8FD103}"/>
              </a:ext>
            </a:extLst>
          </p:cNvPr>
          <p:cNvCxnSpPr>
            <a:cxnSpLocks/>
            <a:stCxn id="40" idx="3"/>
            <a:endCxn id="36" idx="2"/>
          </p:cNvCxnSpPr>
          <p:nvPr/>
        </p:nvCxnSpPr>
        <p:spPr>
          <a:xfrm>
            <a:off x="1947335" y="2753758"/>
            <a:ext cx="1600200" cy="35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3B2A93-4A3D-8D4C-81C3-1EBEB74D6887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1947333" y="2240864"/>
            <a:ext cx="1600202" cy="309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4A21BC-B3F1-E941-B2E7-D77F76204748}"/>
              </a:ext>
            </a:extLst>
          </p:cNvPr>
          <p:cNvCxnSpPr>
            <a:cxnSpLocks/>
            <a:stCxn id="43" idx="3"/>
            <a:endCxn id="39" idx="2"/>
          </p:cNvCxnSpPr>
          <p:nvPr/>
        </p:nvCxnSpPr>
        <p:spPr>
          <a:xfrm>
            <a:off x="1947333" y="5335264"/>
            <a:ext cx="1600536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E87311-36AC-1F4E-ABC5-57DDDBA9FD12}"/>
              </a:ext>
            </a:extLst>
          </p:cNvPr>
          <p:cNvCxnSpPr>
            <a:cxnSpLocks/>
            <a:stCxn id="42" idx="3"/>
            <a:endCxn id="38" idx="2"/>
          </p:cNvCxnSpPr>
          <p:nvPr/>
        </p:nvCxnSpPr>
        <p:spPr>
          <a:xfrm>
            <a:off x="1947333" y="4474762"/>
            <a:ext cx="1600202" cy="35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05B1B8-6BF5-784B-8058-B0B437C9B7FF}"/>
              </a:ext>
            </a:extLst>
          </p:cNvPr>
          <p:cNvCxnSpPr>
            <a:cxnSpLocks/>
            <a:stCxn id="42" idx="3"/>
            <a:endCxn id="39" idx="2"/>
          </p:cNvCxnSpPr>
          <p:nvPr/>
        </p:nvCxnSpPr>
        <p:spPr>
          <a:xfrm>
            <a:off x="1947333" y="4474762"/>
            <a:ext cx="1600536" cy="1220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8EF58B8-2F5F-1B44-AFE2-B334E7041040}"/>
                  </a:ext>
                </a:extLst>
              </p:cNvPr>
              <p:cNvSpPr/>
              <p:nvPr/>
            </p:nvSpPr>
            <p:spPr>
              <a:xfrm>
                <a:off x="4643413" y="4803480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8EF58B8-2F5F-1B44-AFE2-B334E7041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13" y="4803480"/>
                <a:ext cx="1659467" cy="4741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6227326-344F-294B-9DB1-5038519F8E7E}"/>
                  </a:ext>
                </a:extLst>
              </p:cNvPr>
              <p:cNvSpPr/>
              <p:nvPr/>
            </p:nvSpPr>
            <p:spPr>
              <a:xfrm>
                <a:off x="6510497" y="4803480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6227326-344F-294B-9DB1-5038519F8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7" y="4803480"/>
                <a:ext cx="1659467" cy="4741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44B3089-FB6B-1443-85F5-E49044B79D0E}"/>
                  </a:ext>
                </a:extLst>
              </p:cNvPr>
              <p:cNvSpPr/>
              <p:nvPr/>
            </p:nvSpPr>
            <p:spPr>
              <a:xfrm>
                <a:off x="8377581" y="4803480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44B3089-FB6B-1443-85F5-E49044B79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81" y="4803480"/>
                <a:ext cx="1659467" cy="4741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BC8CBD3-3F16-1B46-A94F-602849C7E51C}"/>
                  </a:ext>
                </a:extLst>
              </p:cNvPr>
              <p:cNvSpPr/>
              <p:nvPr/>
            </p:nvSpPr>
            <p:spPr>
              <a:xfrm>
                <a:off x="10244665" y="4800677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BC8CBD3-3F16-1B46-A94F-602849C7E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65" y="4800677"/>
                <a:ext cx="1659467" cy="4741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9F8DF15-8B74-F843-8BCF-C9F34B1F1E03}"/>
                  </a:ext>
                </a:extLst>
              </p:cNvPr>
              <p:cNvSpPr/>
              <p:nvPr/>
            </p:nvSpPr>
            <p:spPr>
              <a:xfrm>
                <a:off x="5604563" y="3464464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9F8DF15-8B74-F843-8BCF-C9F34B1F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563" y="3464464"/>
                <a:ext cx="1659467" cy="4741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AFF973-96CB-CB46-B9B9-B41E2C0B97F3}"/>
              </a:ext>
            </a:extLst>
          </p:cNvPr>
          <p:cNvCxnSpPr>
            <a:stCxn id="53" idx="0"/>
            <a:endCxn id="57" idx="2"/>
          </p:cNvCxnSpPr>
          <p:nvPr/>
        </p:nvCxnSpPr>
        <p:spPr>
          <a:xfrm flipV="1">
            <a:off x="5473147" y="3938598"/>
            <a:ext cx="961150" cy="8648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9EEF46-8828-9449-8DFD-360596C93D06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6434297" y="3938598"/>
            <a:ext cx="905934" cy="8648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204F41-56B6-C041-BA12-330D4336EB5C}"/>
                  </a:ext>
                </a:extLst>
              </p:cNvPr>
              <p:cNvSpPr/>
              <p:nvPr/>
            </p:nvSpPr>
            <p:spPr>
              <a:xfrm>
                <a:off x="9207314" y="3436775"/>
                <a:ext cx="1659467" cy="474134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204F41-56B6-C041-BA12-330D4336E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14" y="3436775"/>
                <a:ext cx="1659467" cy="4741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46EA75-741B-6E42-9AFB-E6D4ADCA8AB3}"/>
              </a:ext>
            </a:extLst>
          </p:cNvPr>
          <p:cNvCxnSpPr>
            <a:cxnSpLocks/>
            <a:stCxn id="55" idx="0"/>
            <a:endCxn id="60" idx="2"/>
          </p:cNvCxnSpPr>
          <p:nvPr/>
        </p:nvCxnSpPr>
        <p:spPr>
          <a:xfrm flipV="1">
            <a:off x="9207315" y="3910909"/>
            <a:ext cx="829733" cy="8925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75EEF6-7127-A64D-AEBB-52B76A3F72DE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flipH="1" flipV="1">
            <a:off x="10037048" y="3910909"/>
            <a:ext cx="1037351" cy="8897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2A29405-64F4-8540-A528-DEA3C2A20988}"/>
                  </a:ext>
                </a:extLst>
              </p:cNvPr>
              <p:cNvSpPr/>
              <p:nvPr/>
            </p:nvSpPr>
            <p:spPr>
              <a:xfrm>
                <a:off x="7416430" y="2260114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2A29405-64F4-8540-A528-DEA3C2A20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30" y="2260114"/>
                <a:ext cx="1659467" cy="4741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129A86-8950-7C4A-989C-E62042E90C9A}"/>
              </a:ext>
            </a:extLst>
          </p:cNvPr>
          <p:cNvCxnSpPr>
            <a:cxnSpLocks/>
            <a:stCxn id="57" idx="0"/>
            <a:endCxn id="63" idx="2"/>
          </p:cNvCxnSpPr>
          <p:nvPr/>
        </p:nvCxnSpPr>
        <p:spPr>
          <a:xfrm flipV="1">
            <a:off x="6434297" y="2734248"/>
            <a:ext cx="1811867" cy="7302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2BFB22-0312-1A4A-ADE5-468B721F1A54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 flipH="1" flipV="1">
            <a:off x="8246164" y="2734248"/>
            <a:ext cx="1790884" cy="7025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61E188-9DF2-194B-AC2C-0B29938E8853}"/>
              </a:ext>
            </a:extLst>
          </p:cNvPr>
          <p:cNvSpPr/>
          <p:nvPr/>
        </p:nvSpPr>
        <p:spPr>
          <a:xfrm>
            <a:off x="3547535" y="1880864"/>
            <a:ext cx="720000" cy="720000"/>
          </a:xfrm>
          <a:prstGeom prst="ellipse">
            <a:avLst/>
          </a:prstGeom>
          <a:solidFill>
            <a:srgbClr val="FFC000"/>
          </a:solidFill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452783-730C-AD4B-9AFA-7ADEAACB64CB}"/>
              </a:ext>
            </a:extLst>
          </p:cNvPr>
          <p:cNvSpPr/>
          <p:nvPr/>
        </p:nvSpPr>
        <p:spPr>
          <a:xfrm>
            <a:off x="3547535" y="2744464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3D6FB-9800-5440-8B64-AD911BDBC068}"/>
              </a:ext>
            </a:extLst>
          </p:cNvPr>
          <p:cNvSpPr/>
          <p:nvPr/>
        </p:nvSpPr>
        <p:spPr>
          <a:xfrm>
            <a:off x="3547535" y="3608064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7D854C-BBCE-BE41-AA12-C8C994D1EB6C}"/>
              </a:ext>
            </a:extLst>
          </p:cNvPr>
          <p:cNvSpPr/>
          <p:nvPr/>
        </p:nvSpPr>
        <p:spPr>
          <a:xfrm>
            <a:off x="3547535" y="4471664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15674E-5BE7-914D-A23F-6DE7A2DFFA4F}"/>
              </a:ext>
            </a:extLst>
          </p:cNvPr>
          <p:cNvSpPr/>
          <p:nvPr/>
        </p:nvSpPr>
        <p:spPr>
          <a:xfrm>
            <a:off x="3547869" y="5335264"/>
            <a:ext cx="720000" cy="720000"/>
          </a:xfrm>
          <a:prstGeom prst="ellipse">
            <a:avLst/>
          </a:prstGeom>
          <a:solidFill>
            <a:srgbClr val="FFC000"/>
          </a:solidFill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320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1B240D-41CF-084F-B267-667277BC07E6}"/>
                  </a:ext>
                </a:extLst>
              </p:cNvPr>
              <p:cNvSpPr/>
              <p:nvPr/>
            </p:nvSpPr>
            <p:spPr>
              <a:xfrm>
                <a:off x="287868" y="2516691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1B240D-41CF-084F-B267-667277BC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8" y="2516691"/>
                <a:ext cx="1659467" cy="47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3B97DF-7597-6F45-9CB5-7B302D234F06}"/>
                  </a:ext>
                </a:extLst>
              </p:cNvPr>
              <p:cNvSpPr/>
              <p:nvPr/>
            </p:nvSpPr>
            <p:spPr>
              <a:xfrm>
                <a:off x="287866" y="4237695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3B97DF-7597-6F45-9CB5-7B302D234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4237695"/>
                <a:ext cx="1659467" cy="474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D47321-990C-A44C-83FD-237712C60E19}"/>
                  </a:ext>
                </a:extLst>
              </p:cNvPr>
              <p:cNvSpPr/>
              <p:nvPr/>
            </p:nvSpPr>
            <p:spPr>
              <a:xfrm>
                <a:off x="287866" y="5098197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D47321-990C-A44C-83FD-237712C60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5098197"/>
                <a:ext cx="1659467" cy="474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EF3DFF-9A92-9248-B2D0-BB4B9CA00ACB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1947335" y="2240864"/>
            <a:ext cx="1600200" cy="512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04626-50DB-9345-8749-6D377424311A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947335" y="2753758"/>
            <a:ext cx="1600200" cy="35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664A20-8172-BF4D-B81F-6F211DAFD4B8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1947333" y="2240864"/>
            <a:ext cx="1600202" cy="30944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AF14EC-7A41-BD42-81E2-9C4CFD8B7B1D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>
            <a:off x="1947333" y="5335264"/>
            <a:ext cx="1600536" cy="360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C4031D-370B-4F42-B43B-0A4D81FDC433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1947333" y="4474762"/>
            <a:ext cx="1600202" cy="356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F61DBD-337C-5647-90DD-D286C4B97D79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1947333" y="4474762"/>
            <a:ext cx="1600536" cy="1220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CE75E7-244E-7E43-BD68-8FAED9DC5CC3}"/>
                  </a:ext>
                </a:extLst>
              </p:cNvPr>
              <p:cNvSpPr/>
              <p:nvPr/>
            </p:nvSpPr>
            <p:spPr>
              <a:xfrm>
                <a:off x="4643413" y="4803480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CE75E7-244E-7E43-BD68-8FAED9DC5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13" y="4803480"/>
                <a:ext cx="1659467" cy="4741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A6D0C1-9415-D444-8A51-B896CBC01663}"/>
                  </a:ext>
                </a:extLst>
              </p:cNvPr>
              <p:cNvSpPr/>
              <p:nvPr/>
            </p:nvSpPr>
            <p:spPr>
              <a:xfrm>
                <a:off x="6510497" y="4803480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A6D0C1-9415-D444-8A51-B896CBC01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7" y="4803480"/>
                <a:ext cx="1659467" cy="4741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5E6F22-BB30-9A42-8E59-0B1DB9B9C2F3}"/>
                  </a:ext>
                </a:extLst>
              </p:cNvPr>
              <p:cNvSpPr/>
              <p:nvPr/>
            </p:nvSpPr>
            <p:spPr>
              <a:xfrm>
                <a:off x="8377581" y="4803480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5E6F22-BB30-9A42-8E59-0B1DB9B9C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81" y="4803480"/>
                <a:ext cx="1659467" cy="4741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7AEF2C-9295-C24B-B834-B91CC515D829}"/>
                  </a:ext>
                </a:extLst>
              </p:cNvPr>
              <p:cNvSpPr/>
              <p:nvPr/>
            </p:nvSpPr>
            <p:spPr>
              <a:xfrm>
                <a:off x="10244665" y="4800677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7AEF2C-9295-C24B-B834-B91CC515D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65" y="4800677"/>
                <a:ext cx="1659467" cy="4741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76E2DB-A8BC-B34F-B1A2-12DB894B1B04}"/>
                  </a:ext>
                </a:extLst>
              </p:cNvPr>
              <p:cNvSpPr/>
              <p:nvPr/>
            </p:nvSpPr>
            <p:spPr>
              <a:xfrm>
                <a:off x="5604563" y="3464464"/>
                <a:ext cx="1659467" cy="474134"/>
              </a:xfrm>
              <a:prstGeom prst="rect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76E2DB-A8BC-B34F-B1A2-12DB894B1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563" y="3464464"/>
                <a:ext cx="1659467" cy="4741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1ADF7A-EB94-D84A-82D4-ADC2714A4A88}"/>
              </a:ext>
            </a:extLst>
          </p:cNvPr>
          <p:cNvCxnSpPr>
            <a:stCxn id="18" idx="0"/>
            <a:endCxn id="22" idx="2"/>
          </p:cNvCxnSpPr>
          <p:nvPr/>
        </p:nvCxnSpPr>
        <p:spPr>
          <a:xfrm flipV="1">
            <a:off x="5473147" y="3938598"/>
            <a:ext cx="961150" cy="8648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D2764-A39E-0143-9246-818213C4FB07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H="1" flipV="1">
            <a:off x="6434297" y="3938598"/>
            <a:ext cx="905934" cy="8648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C4161F-DA53-FD46-9DD6-A07DF18339C3}"/>
                  </a:ext>
                </a:extLst>
              </p:cNvPr>
              <p:cNvSpPr/>
              <p:nvPr/>
            </p:nvSpPr>
            <p:spPr>
              <a:xfrm>
                <a:off x="9207314" y="3436775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C4161F-DA53-FD46-9DD6-A07DF1833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14" y="3436775"/>
                <a:ext cx="1659467" cy="4741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5A6792-BF3D-2347-A3AE-F42167CD7003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V="1">
            <a:off x="9207315" y="3910909"/>
            <a:ext cx="829733" cy="8925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5DF5B7-236E-EB4B-A949-6830A86C49D1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H="1" flipV="1">
            <a:off x="10037048" y="3910909"/>
            <a:ext cx="1037351" cy="8897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B2AA04-1E34-194E-A589-2FBC8DDE0BE8}"/>
                  </a:ext>
                </a:extLst>
              </p:cNvPr>
              <p:cNvSpPr/>
              <p:nvPr/>
            </p:nvSpPr>
            <p:spPr>
              <a:xfrm>
                <a:off x="7416430" y="2260114"/>
                <a:ext cx="1659467" cy="474134"/>
              </a:xfrm>
              <a:prstGeom prst="rect">
                <a:avLst/>
              </a:prstGeom>
              <a:solidFill>
                <a:srgbClr val="FFC000"/>
              </a:solidFill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B2AA04-1E34-194E-A589-2FBC8DDE0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30" y="2260114"/>
                <a:ext cx="1659467" cy="4741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12BCE-E075-EE4F-82B6-D4A400D62372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6434297" y="2734248"/>
            <a:ext cx="1811867" cy="7302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81152-A6CB-4847-A766-5AABDF2CD5E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H="1" flipV="1">
            <a:off x="8246164" y="2734248"/>
            <a:ext cx="1790884" cy="7025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2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180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(소프트웨어학부)윤상건</dc:creator>
  <cp:lastModifiedBy>(소프트웨어학부)윤상건</cp:lastModifiedBy>
  <cp:revision>2</cp:revision>
  <dcterms:created xsi:type="dcterms:W3CDTF">2020-04-17T09:18:08Z</dcterms:created>
  <dcterms:modified xsi:type="dcterms:W3CDTF">2020-04-17T10:08:04Z</dcterms:modified>
</cp:coreProperties>
</file>