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0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5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43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7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0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FB2721-B9C9-1B48-897F-1DB8A35B234E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A1D7A8-3B04-8249-BD69-020B1EBF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7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6BF-A3B2-9C8D-C304-EB3954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A79A-D03D-8DC0-313E-5A0591E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Cloud computing is a catch all term used to describe computer service provision over the internet (defined as the “cloud”)</a:t>
            </a:r>
          </a:p>
          <a:p>
            <a:r>
              <a:rPr lang="en-IE" dirty="0"/>
              <a:t>Systems that utilise the cloud boast resource flexibility, scalable services and can deliver faster innovation</a:t>
            </a:r>
          </a:p>
          <a:p>
            <a:r>
              <a:rPr lang="en-IE" dirty="0"/>
              <a:t>Reduce or eliminate the need to maintain physical computer or networking hardware</a:t>
            </a:r>
          </a:p>
          <a:p>
            <a:r>
              <a:rPr lang="en-IE" dirty="0"/>
              <a:t>Accelerate delivery of new features and services through resource provisioning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65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6BF-A3B2-9C8D-C304-EB3954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A79A-D03D-8DC0-313E-5A0591E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on the cloud are scalable, which can have their computational power increased or decreased depending its volume of usage</a:t>
            </a:r>
          </a:p>
          <a:p>
            <a:r>
              <a:rPr lang="en-US" dirty="0"/>
              <a:t>Cloud services can be cost efficient, where a customer pays only for the services and scale they require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6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6BF-A3B2-9C8D-C304-EB3954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A79A-D03D-8DC0-313E-5A0591E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key benefits of leveraging a cloud computing service are: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dirty="0"/>
              <a:t>Cloud services are typically almost available and accessible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Servers and applications on the cloud can be scaled, meaning their computing power, memory and networking capacity can be increased or decreased depending on user demand</a:t>
            </a:r>
          </a:p>
          <a:p>
            <a:pPr lvl="1"/>
            <a:r>
              <a:rPr lang="en-US" dirty="0"/>
              <a:t>Flexibility and cost efficiency</a:t>
            </a:r>
          </a:p>
          <a:p>
            <a:pPr lvl="2"/>
            <a:r>
              <a:rPr lang="en-US" dirty="0"/>
              <a:t>Anyone adopting a cloud service pay only for what they require, and cost can be reduced by automatically scaling during off-peak times</a:t>
            </a:r>
          </a:p>
        </p:txBody>
      </p:sp>
    </p:spTree>
    <p:extLst>
      <p:ext uri="{BB962C8B-B14F-4D97-AF65-F5344CB8AC3E}">
        <p14:creationId xmlns:p14="http://schemas.microsoft.com/office/powerpoint/2010/main" val="46350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6BF-A3B2-9C8D-C304-EB3954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- </a:t>
            </a:r>
            <a:r>
              <a:rPr lang="en-US" dirty="0" err="1"/>
              <a:t>Virtualisation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A79A-D03D-8DC0-313E-5A0591E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Virtualisation</a:t>
            </a:r>
            <a:r>
              <a:rPr lang="en-US" dirty="0"/>
              <a:t> is a term given to running a “virtual” computer inside of a real computer.</a:t>
            </a:r>
          </a:p>
          <a:p>
            <a:r>
              <a:rPr lang="en-US" dirty="0"/>
              <a:t>It is a technology used to </a:t>
            </a:r>
            <a:r>
              <a:rPr lang="en-US" dirty="0" err="1"/>
              <a:t>optimise</a:t>
            </a:r>
            <a:r>
              <a:rPr lang="en-US" dirty="0"/>
              <a:t> available hardware resources</a:t>
            </a:r>
          </a:p>
          <a:p>
            <a:r>
              <a:rPr lang="en-US" dirty="0" err="1"/>
              <a:t>Virtualised</a:t>
            </a:r>
            <a:r>
              <a:rPr lang="en-US" dirty="0"/>
              <a:t> resources can be isolated from one another, potentially increasing security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88550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6BF-A3B2-9C8D-C304-EB3954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- </a:t>
            </a:r>
            <a:r>
              <a:rPr lang="en-US" dirty="0" err="1"/>
              <a:t>Containerisation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A79A-D03D-8DC0-313E-5A0591E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Containerisation</a:t>
            </a:r>
            <a:r>
              <a:rPr lang="en-US" dirty="0"/>
              <a:t>, or containers are applications and components grouped together</a:t>
            </a:r>
          </a:p>
          <a:p>
            <a:r>
              <a:rPr lang="en-US" dirty="0"/>
              <a:t>It allows for greater scalability through deployment of lightweight, portable applications</a:t>
            </a:r>
          </a:p>
          <a:p>
            <a:r>
              <a:rPr lang="en-US" dirty="0"/>
              <a:t>Facilitates scalability and faster development and deployment turnaround</a:t>
            </a:r>
          </a:p>
        </p:txBody>
      </p:sp>
    </p:spTree>
    <p:extLst>
      <p:ext uri="{BB962C8B-B14F-4D97-AF65-F5344CB8AC3E}">
        <p14:creationId xmlns:p14="http://schemas.microsoft.com/office/powerpoint/2010/main" val="416665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6BF-A3B2-9C8D-C304-EB3954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–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A79A-D03D-8DC0-313E-5A0591E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Cloud services are typically provided as a service-oriented model</a:t>
            </a:r>
          </a:p>
          <a:p>
            <a:r>
              <a:rPr lang="en-IE" dirty="0"/>
              <a:t>Some concepts of service-oriented models:</a:t>
            </a:r>
          </a:p>
          <a:p>
            <a:r>
              <a:rPr lang="en-IE" dirty="0"/>
              <a:t>Infrastructure as a Service (IaaS):</a:t>
            </a:r>
          </a:p>
          <a:p>
            <a:pPr lvl="1"/>
            <a:r>
              <a:rPr lang="en-IE" dirty="0"/>
              <a:t>Provides virtualised computing over a network</a:t>
            </a:r>
          </a:p>
          <a:p>
            <a:r>
              <a:rPr lang="en-IE" dirty="0"/>
              <a:t>Platform as a Service (PaaS):</a:t>
            </a:r>
          </a:p>
          <a:p>
            <a:pPr lvl="1"/>
            <a:r>
              <a:rPr lang="en-IE" dirty="0"/>
              <a:t>Allows users to run and manage applications without needing to manage infrastructure</a:t>
            </a:r>
          </a:p>
          <a:p>
            <a:r>
              <a:rPr lang="en-IE" dirty="0"/>
              <a:t>Software as a Service (SaaS):</a:t>
            </a:r>
          </a:p>
          <a:p>
            <a:pPr lvl="1"/>
            <a:r>
              <a:rPr lang="en-IE" dirty="0"/>
              <a:t>Deliver subscription based cloud software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5238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6BF-A3B2-9C8D-C304-EB3954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–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A79A-D03D-8DC0-313E-5A0591E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Infrastructure as a Service examples:</a:t>
            </a:r>
          </a:p>
          <a:p>
            <a:pPr lvl="1"/>
            <a:r>
              <a:rPr lang="en-IE" dirty="0"/>
              <a:t>Azure, Amazon Web Services (AWS), Google Cloud</a:t>
            </a:r>
          </a:p>
          <a:p>
            <a:r>
              <a:rPr lang="en-IE" dirty="0"/>
              <a:t>Platform as a Service examples:</a:t>
            </a:r>
          </a:p>
          <a:p>
            <a:pPr lvl="1"/>
            <a:r>
              <a:rPr lang="en-IE" dirty="0" err="1"/>
              <a:t>Vercel</a:t>
            </a:r>
            <a:r>
              <a:rPr lang="en-IE" dirty="0"/>
              <a:t>, Heroku, Google App Engine</a:t>
            </a:r>
          </a:p>
          <a:p>
            <a:r>
              <a:rPr lang="en-IE" dirty="0"/>
              <a:t>Software as a Service examples:</a:t>
            </a:r>
          </a:p>
          <a:p>
            <a:pPr lvl="1"/>
            <a:r>
              <a:rPr lang="en-IE" dirty="0"/>
              <a:t>Dropbox, Okta, Microsoft Office 365, </a:t>
            </a:r>
            <a:r>
              <a:rPr lang="en-IE" dirty="0" err="1"/>
              <a:t>nVidia</a:t>
            </a:r>
            <a:r>
              <a:rPr lang="en-IE" dirty="0"/>
              <a:t> GeForce NOW</a:t>
            </a:r>
          </a:p>
        </p:txBody>
      </p:sp>
    </p:spTree>
    <p:extLst>
      <p:ext uri="{BB962C8B-B14F-4D97-AF65-F5344CB8AC3E}">
        <p14:creationId xmlns:p14="http://schemas.microsoft.com/office/powerpoint/2010/main" val="60903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C6BF-A3B2-9C8D-C304-EB395437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–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A79A-D03D-8DC0-313E-5A0591ED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Infrastructure as a Service examples:</a:t>
            </a:r>
          </a:p>
          <a:p>
            <a:pPr lvl="1"/>
            <a:r>
              <a:rPr lang="en-IE" dirty="0"/>
              <a:t>Azure, Amazon Web Services (AWS), Google Cloud</a:t>
            </a:r>
          </a:p>
          <a:p>
            <a:r>
              <a:rPr lang="en-IE" dirty="0"/>
              <a:t>Platform as a Service examples:</a:t>
            </a:r>
          </a:p>
          <a:p>
            <a:pPr lvl="1"/>
            <a:r>
              <a:rPr lang="en-IE" dirty="0" err="1"/>
              <a:t>Vercel</a:t>
            </a:r>
            <a:r>
              <a:rPr lang="en-IE" dirty="0"/>
              <a:t>, Heroku, Google App Engine</a:t>
            </a:r>
          </a:p>
          <a:p>
            <a:r>
              <a:rPr lang="en-IE" dirty="0"/>
              <a:t>Software as a Service examples:</a:t>
            </a:r>
          </a:p>
          <a:p>
            <a:pPr lvl="1"/>
            <a:r>
              <a:rPr lang="en-IE" dirty="0"/>
              <a:t>Dropbox, Okta, Microsoft Office 365, </a:t>
            </a:r>
            <a:r>
              <a:rPr lang="en-IE" dirty="0" err="1"/>
              <a:t>nVidia</a:t>
            </a:r>
            <a:r>
              <a:rPr lang="en-IE" dirty="0"/>
              <a:t> GeForce NOW</a:t>
            </a:r>
          </a:p>
        </p:txBody>
      </p:sp>
    </p:spTree>
    <p:extLst>
      <p:ext uri="{BB962C8B-B14F-4D97-AF65-F5344CB8AC3E}">
        <p14:creationId xmlns:p14="http://schemas.microsoft.com/office/powerpoint/2010/main" val="94360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31</TotalTime>
  <Words>436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Cloud Computing - Introduction</vt:lpstr>
      <vt:lpstr>Cloud Computing - Features</vt:lpstr>
      <vt:lpstr>Cloud Computing - Benefits</vt:lpstr>
      <vt:lpstr>Cloud Computing - Virtualisation</vt:lpstr>
      <vt:lpstr>Cloud Computing - Containerisation</vt:lpstr>
      <vt:lpstr>Cloud Computing – Service Model</vt:lpstr>
      <vt:lpstr>Cloud Computing – Service Model</vt:lpstr>
      <vt:lpstr>Cloud Computing – Service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- Introduction</dc:title>
  <dc:creator>C08776105 Eamonn Mc Clelland</dc:creator>
  <cp:lastModifiedBy>C08776105 Eamonn Mc Clelland</cp:lastModifiedBy>
  <cp:revision>3</cp:revision>
  <dcterms:created xsi:type="dcterms:W3CDTF">2024-04-17T18:42:03Z</dcterms:created>
  <dcterms:modified xsi:type="dcterms:W3CDTF">2024-04-17T19:13:25Z</dcterms:modified>
</cp:coreProperties>
</file>