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3" autoAdjust="0"/>
    <p:restoredTop sz="90437" autoAdjust="0"/>
  </p:normalViewPr>
  <p:slideViewPr>
    <p:cSldViewPr snapToGrid="0">
      <p:cViewPr varScale="1">
        <p:scale>
          <a:sx n="104" d="100"/>
          <a:sy n="104" d="100"/>
        </p:scale>
        <p:origin x="102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1895C-5492-4E4F-A8BC-3525E976C037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E323E-293D-433E-8571-362E6986A1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5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E323E-293D-433E-8571-362E6986A19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1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32" y="220747"/>
            <a:ext cx="10515600" cy="43698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Group 7"/>
          <p:cNvGrpSpPr/>
          <p:nvPr userDrawn="1"/>
        </p:nvGrpSpPr>
        <p:grpSpPr>
          <a:xfrm>
            <a:off x="-312712" y="1221052"/>
            <a:ext cx="6373034" cy="3962400"/>
            <a:chOff x="-228600" y="1200150"/>
            <a:chExt cx="4780398" cy="2971800"/>
          </a:xfrm>
        </p:grpSpPr>
        <p:grpSp>
          <p:nvGrpSpPr>
            <p:cNvPr id="7" name="Group 6"/>
            <p:cNvGrpSpPr/>
            <p:nvPr/>
          </p:nvGrpSpPr>
          <p:grpSpPr>
            <a:xfrm>
              <a:off x="-228600" y="1200150"/>
              <a:ext cx="4392883" cy="2776773"/>
              <a:chOff x="-228600" y="1200150"/>
              <a:chExt cx="4392883" cy="2776773"/>
            </a:xfrm>
          </p:grpSpPr>
          <p:pic>
            <p:nvPicPr>
              <p:cNvPr id="14" name="Picture 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248" b="12248"/>
              <a:stretch>
                <a:fillRect/>
              </a:stretch>
            </p:blipFill>
            <p:spPr>
              <a:xfrm>
                <a:off x="469638" y="1369584"/>
                <a:ext cx="3111762" cy="1733087"/>
              </a:xfrm>
              <a:prstGeom prst="rect">
                <a:avLst/>
              </a:prstGeom>
            </p:spPr>
          </p:pic>
          <p:pic>
            <p:nvPicPr>
              <p:cNvPr id="15" name="Picture 3" descr="D:\Desain\IndoWebhouse\Indowebhouse\---- Graphicriver\1. Big Royal\Big Royal PowerPoint Template\Png Icon\lc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8600" y="1200150"/>
                <a:ext cx="4392883" cy="277677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5"/>
            <p:cNvGrpSpPr/>
            <p:nvPr/>
          </p:nvGrpSpPr>
          <p:grpSpPr>
            <a:xfrm>
              <a:off x="1675748" y="2000037"/>
              <a:ext cx="2876050" cy="2171913"/>
              <a:chOff x="1675748" y="2000037"/>
              <a:chExt cx="2876050" cy="2171913"/>
            </a:xfrm>
          </p:grpSpPr>
          <p:pic>
            <p:nvPicPr>
              <p:cNvPr id="12" name="Picture 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806" b="12806"/>
              <a:stretch>
                <a:fillRect/>
              </a:stretch>
            </p:blipFill>
            <p:spPr>
              <a:xfrm>
                <a:off x="1928899" y="2559866"/>
                <a:ext cx="2368858" cy="1321592"/>
              </a:xfrm>
              <a:prstGeom prst="rect">
                <a:avLst/>
              </a:prstGeom>
            </p:spPr>
          </p:pic>
          <p:pic>
            <p:nvPicPr>
              <p:cNvPr id="13" name="Picture 2" descr="D:\Desain\IndoWebhouse\Indowebhouse\---- Graphicriver\1. Big Royal\Big Royal PowerPoint Template\Png Icon\asdasd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5748" y="2000037"/>
                <a:ext cx="2876050" cy="2171913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3"/>
            <p:cNvGrpSpPr/>
            <p:nvPr/>
          </p:nvGrpSpPr>
          <p:grpSpPr>
            <a:xfrm>
              <a:off x="342604" y="2672162"/>
              <a:ext cx="1002589" cy="1283152"/>
              <a:chOff x="342604" y="2672162"/>
              <a:chExt cx="1002589" cy="1283152"/>
            </a:xfrm>
          </p:grpSpPr>
          <p:pic>
            <p:nvPicPr>
              <p:cNvPr id="10" name="Picture 4" descr="D:\Desain\IndoWebhouse\Indowebhouse\---- Graphicriver\1. Big Royal\Big Royal PowerPoint Template\Png Icon\tablet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604" y="2672162"/>
                <a:ext cx="1002589" cy="1283152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252" y="2800709"/>
                <a:ext cx="772065" cy="1029420"/>
              </a:xfrm>
              <a:prstGeom prst="rect">
                <a:avLst/>
              </a:prstGeom>
            </p:spPr>
          </p:pic>
        </p:grpSp>
      </p:grpSp>
      <p:sp>
        <p:nvSpPr>
          <p:cNvPr id="17" name="Text Placeholder 23"/>
          <p:cNvSpPr txBox="1"/>
          <p:nvPr userDrawn="1"/>
        </p:nvSpPr>
        <p:spPr>
          <a:xfrm>
            <a:off x="7069439" y="1545260"/>
            <a:ext cx="4774578" cy="406400"/>
          </a:xfrm>
          <a:prstGeom prst="rect">
            <a:avLst/>
          </a:prstGeom>
        </p:spPr>
        <p:txBody>
          <a:bodyPr lIns="121908" tIns="60954" rIns="121908" bIns="6095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品牌标识</a:t>
            </a:r>
            <a:endParaRPr lang="en-US" sz="1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 Placeholder 22"/>
          <p:cNvSpPr txBox="1"/>
          <p:nvPr userDrawn="1"/>
        </p:nvSpPr>
        <p:spPr>
          <a:xfrm>
            <a:off x="7069439" y="2948252"/>
            <a:ext cx="4977752" cy="914400"/>
          </a:xfrm>
          <a:prstGeom prst="rect">
            <a:avLst/>
          </a:prstGeom>
        </p:spPr>
        <p:txBody>
          <a:bodyPr lIns="121908" tIns="60954" rIns="121908" bIns="6095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此处添加详细文本描述，建议与标题相关并符合整体语言风格，语言描述尽量简洁生动。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 Placeholder 23"/>
          <p:cNvSpPr txBox="1"/>
          <p:nvPr userDrawn="1"/>
        </p:nvSpPr>
        <p:spPr>
          <a:xfrm>
            <a:off x="7069439" y="2676559"/>
            <a:ext cx="4774578" cy="406400"/>
          </a:xfrm>
          <a:prstGeom prst="rect">
            <a:avLst/>
          </a:prstGeom>
        </p:spPr>
        <p:txBody>
          <a:bodyPr lIns="121908" tIns="60954" rIns="121908" bIns="6095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应用开发</a:t>
            </a:r>
            <a:endParaRPr lang="en-US" sz="1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20" name="Group 16"/>
          <p:cNvGrpSpPr/>
          <p:nvPr userDrawn="1"/>
        </p:nvGrpSpPr>
        <p:grpSpPr>
          <a:xfrm>
            <a:off x="6253320" y="2676559"/>
            <a:ext cx="812694" cy="812800"/>
            <a:chOff x="4798031" y="2277224"/>
            <a:chExt cx="609600" cy="609600"/>
          </a:xfrm>
        </p:grpSpPr>
        <p:sp>
          <p:nvSpPr>
            <p:cNvPr id="21" name="Oval 17"/>
            <p:cNvSpPr/>
            <p:nvPr/>
          </p:nvSpPr>
          <p:spPr>
            <a:xfrm>
              <a:off x="4798031" y="2277224"/>
              <a:ext cx="609600" cy="609600"/>
            </a:xfrm>
            <a:prstGeom prst="ellipse">
              <a:avLst/>
            </a:prstGeom>
            <a:solidFill>
              <a:schemeClr val="accent2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2" name="Freeform 41"/>
            <p:cNvSpPr>
              <a:spLocks noEditPoints="1"/>
            </p:cNvSpPr>
            <p:nvPr/>
          </p:nvSpPr>
          <p:spPr bwMode="auto">
            <a:xfrm>
              <a:off x="4978701" y="2353738"/>
              <a:ext cx="248261" cy="456572"/>
            </a:xfrm>
            <a:custGeom>
              <a:avLst/>
              <a:gdLst>
                <a:gd name="T0" fmla="*/ 36 w 348"/>
                <a:gd name="T1" fmla="*/ 0 h 640"/>
                <a:gd name="T2" fmla="*/ 28 w 348"/>
                <a:gd name="T3" fmla="*/ 0 h 640"/>
                <a:gd name="T4" fmla="*/ 16 w 348"/>
                <a:gd name="T5" fmla="*/ 6 h 640"/>
                <a:gd name="T6" fmla="*/ 6 w 348"/>
                <a:gd name="T7" fmla="*/ 14 h 640"/>
                <a:gd name="T8" fmla="*/ 0 w 348"/>
                <a:gd name="T9" fmla="*/ 28 h 640"/>
                <a:gd name="T10" fmla="*/ 0 w 348"/>
                <a:gd name="T11" fmla="*/ 604 h 640"/>
                <a:gd name="T12" fmla="*/ 0 w 348"/>
                <a:gd name="T13" fmla="*/ 612 h 640"/>
                <a:gd name="T14" fmla="*/ 6 w 348"/>
                <a:gd name="T15" fmla="*/ 624 h 640"/>
                <a:gd name="T16" fmla="*/ 16 w 348"/>
                <a:gd name="T17" fmla="*/ 634 h 640"/>
                <a:gd name="T18" fmla="*/ 28 w 348"/>
                <a:gd name="T19" fmla="*/ 638 h 640"/>
                <a:gd name="T20" fmla="*/ 312 w 348"/>
                <a:gd name="T21" fmla="*/ 640 h 640"/>
                <a:gd name="T22" fmla="*/ 320 w 348"/>
                <a:gd name="T23" fmla="*/ 638 h 640"/>
                <a:gd name="T24" fmla="*/ 332 w 348"/>
                <a:gd name="T25" fmla="*/ 634 h 640"/>
                <a:gd name="T26" fmla="*/ 342 w 348"/>
                <a:gd name="T27" fmla="*/ 624 h 640"/>
                <a:gd name="T28" fmla="*/ 346 w 348"/>
                <a:gd name="T29" fmla="*/ 612 h 640"/>
                <a:gd name="T30" fmla="*/ 348 w 348"/>
                <a:gd name="T31" fmla="*/ 34 h 640"/>
                <a:gd name="T32" fmla="*/ 346 w 348"/>
                <a:gd name="T33" fmla="*/ 28 h 640"/>
                <a:gd name="T34" fmla="*/ 342 w 348"/>
                <a:gd name="T35" fmla="*/ 14 h 640"/>
                <a:gd name="T36" fmla="*/ 332 w 348"/>
                <a:gd name="T37" fmla="*/ 6 h 640"/>
                <a:gd name="T38" fmla="*/ 320 w 348"/>
                <a:gd name="T39" fmla="*/ 0 h 640"/>
                <a:gd name="T40" fmla="*/ 312 w 348"/>
                <a:gd name="T41" fmla="*/ 0 h 640"/>
                <a:gd name="T42" fmla="*/ 218 w 348"/>
                <a:gd name="T43" fmla="*/ 34 h 640"/>
                <a:gd name="T44" fmla="*/ 222 w 348"/>
                <a:gd name="T45" fmla="*/ 34 h 640"/>
                <a:gd name="T46" fmla="*/ 228 w 348"/>
                <a:gd name="T47" fmla="*/ 40 h 640"/>
                <a:gd name="T48" fmla="*/ 228 w 348"/>
                <a:gd name="T49" fmla="*/ 44 h 640"/>
                <a:gd name="T50" fmla="*/ 224 w 348"/>
                <a:gd name="T51" fmla="*/ 50 h 640"/>
                <a:gd name="T52" fmla="*/ 218 w 348"/>
                <a:gd name="T53" fmla="*/ 54 h 640"/>
                <a:gd name="T54" fmla="*/ 130 w 348"/>
                <a:gd name="T55" fmla="*/ 54 h 640"/>
                <a:gd name="T56" fmla="*/ 122 w 348"/>
                <a:gd name="T57" fmla="*/ 50 h 640"/>
                <a:gd name="T58" fmla="*/ 120 w 348"/>
                <a:gd name="T59" fmla="*/ 44 h 640"/>
                <a:gd name="T60" fmla="*/ 120 w 348"/>
                <a:gd name="T61" fmla="*/ 40 h 640"/>
                <a:gd name="T62" fmla="*/ 126 w 348"/>
                <a:gd name="T63" fmla="*/ 34 h 640"/>
                <a:gd name="T64" fmla="*/ 130 w 348"/>
                <a:gd name="T65" fmla="*/ 34 h 640"/>
                <a:gd name="T66" fmla="*/ 174 w 348"/>
                <a:gd name="T67" fmla="*/ 624 h 640"/>
                <a:gd name="T68" fmla="*/ 162 w 348"/>
                <a:gd name="T69" fmla="*/ 622 h 640"/>
                <a:gd name="T70" fmla="*/ 146 w 348"/>
                <a:gd name="T71" fmla="*/ 606 h 640"/>
                <a:gd name="T72" fmla="*/ 144 w 348"/>
                <a:gd name="T73" fmla="*/ 594 h 640"/>
                <a:gd name="T74" fmla="*/ 144 w 348"/>
                <a:gd name="T75" fmla="*/ 588 h 640"/>
                <a:gd name="T76" fmla="*/ 152 w 348"/>
                <a:gd name="T77" fmla="*/ 572 h 640"/>
                <a:gd name="T78" fmla="*/ 168 w 348"/>
                <a:gd name="T79" fmla="*/ 564 h 640"/>
                <a:gd name="T80" fmla="*/ 174 w 348"/>
                <a:gd name="T81" fmla="*/ 564 h 640"/>
                <a:gd name="T82" fmla="*/ 186 w 348"/>
                <a:gd name="T83" fmla="*/ 566 h 640"/>
                <a:gd name="T84" fmla="*/ 202 w 348"/>
                <a:gd name="T85" fmla="*/ 582 h 640"/>
                <a:gd name="T86" fmla="*/ 204 w 348"/>
                <a:gd name="T87" fmla="*/ 594 h 640"/>
                <a:gd name="T88" fmla="*/ 204 w 348"/>
                <a:gd name="T89" fmla="*/ 600 h 640"/>
                <a:gd name="T90" fmla="*/ 194 w 348"/>
                <a:gd name="T91" fmla="*/ 616 h 640"/>
                <a:gd name="T92" fmla="*/ 180 w 348"/>
                <a:gd name="T93" fmla="*/ 624 h 640"/>
                <a:gd name="T94" fmla="*/ 174 w 348"/>
                <a:gd name="T95" fmla="*/ 624 h 640"/>
                <a:gd name="T96" fmla="*/ 18 w 348"/>
                <a:gd name="T97" fmla="*/ 552 h 640"/>
                <a:gd name="T98" fmla="*/ 330 w 348"/>
                <a:gd name="T99" fmla="*/ 8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8" h="640">
                  <a:moveTo>
                    <a:pt x="312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12"/>
                  </a:lnTo>
                  <a:lnTo>
                    <a:pt x="2" y="618"/>
                  </a:lnTo>
                  <a:lnTo>
                    <a:pt x="6" y="624"/>
                  </a:lnTo>
                  <a:lnTo>
                    <a:pt x="10" y="628"/>
                  </a:lnTo>
                  <a:lnTo>
                    <a:pt x="16" y="634"/>
                  </a:lnTo>
                  <a:lnTo>
                    <a:pt x="22" y="636"/>
                  </a:lnTo>
                  <a:lnTo>
                    <a:pt x="28" y="638"/>
                  </a:lnTo>
                  <a:lnTo>
                    <a:pt x="36" y="640"/>
                  </a:lnTo>
                  <a:lnTo>
                    <a:pt x="312" y="640"/>
                  </a:lnTo>
                  <a:lnTo>
                    <a:pt x="312" y="640"/>
                  </a:lnTo>
                  <a:lnTo>
                    <a:pt x="320" y="638"/>
                  </a:lnTo>
                  <a:lnTo>
                    <a:pt x="326" y="636"/>
                  </a:lnTo>
                  <a:lnTo>
                    <a:pt x="332" y="634"/>
                  </a:lnTo>
                  <a:lnTo>
                    <a:pt x="338" y="628"/>
                  </a:lnTo>
                  <a:lnTo>
                    <a:pt x="342" y="624"/>
                  </a:lnTo>
                  <a:lnTo>
                    <a:pt x="344" y="618"/>
                  </a:lnTo>
                  <a:lnTo>
                    <a:pt x="346" y="612"/>
                  </a:lnTo>
                  <a:lnTo>
                    <a:pt x="348" y="604"/>
                  </a:lnTo>
                  <a:lnTo>
                    <a:pt x="348" y="34"/>
                  </a:lnTo>
                  <a:lnTo>
                    <a:pt x="348" y="34"/>
                  </a:lnTo>
                  <a:lnTo>
                    <a:pt x="346" y="28"/>
                  </a:lnTo>
                  <a:lnTo>
                    <a:pt x="344" y="20"/>
                  </a:lnTo>
                  <a:lnTo>
                    <a:pt x="342" y="14"/>
                  </a:lnTo>
                  <a:lnTo>
                    <a:pt x="338" y="10"/>
                  </a:lnTo>
                  <a:lnTo>
                    <a:pt x="332" y="6"/>
                  </a:lnTo>
                  <a:lnTo>
                    <a:pt x="326" y="2"/>
                  </a:lnTo>
                  <a:lnTo>
                    <a:pt x="320" y="0"/>
                  </a:lnTo>
                  <a:lnTo>
                    <a:pt x="312" y="0"/>
                  </a:lnTo>
                  <a:lnTo>
                    <a:pt x="312" y="0"/>
                  </a:lnTo>
                  <a:close/>
                  <a:moveTo>
                    <a:pt x="130" y="34"/>
                  </a:moveTo>
                  <a:lnTo>
                    <a:pt x="218" y="34"/>
                  </a:lnTo>
                  <a:lnTo>
                    <a:pt x="218" y="34"/>
                  </a:lnTo>
                  <a:lnTo>
                    <a:pt x="222" y="34"/>
                  </a:lnTo>
                  <a:lnTo>
                    <a:pt x="224" y="36"/>
                  </a:lnTo>
                  <a:lnTo>
                    <a:pt x="228" y="40"/>
                  </a:lnTo>
                  <a:lnTo>
                    <a:pt x="228" y="44"/>
                  </a:lnTo>
                  <a:lnTo>
                    <a:pt x="228" y="44"/>
                  </a:lnTo>
                  <a:lnTo>
                    <a:pt x="228" y="48"/>
                  </a:lnTo>
                  <a:lnTo>
                    <a:pt x="224" y="50"/>
                  </a:lnTo>
                  <a:lnTo>
                    <a:pt x="222" y="54"/>
                  </a:lnTo>
                  <a:lnTo>
                    <a:pt x="218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26" y="54"/>
                  </a:lnTo>
                  <a:lnTo>
                    <a:pt x="122" y="50"/>
                  </a:lnTo>
                  <a:lnTo>
                    <a:pt x="120" y="48"/>
                  </a:lnTo>
                  <a:lnTo>
                    <a:pt x="120" y="44"/>
                  </a:lnTo>
                  <a:lnTo>
                    <a:pt x="120" y="44"/>
                  </a:lnTo>
                  <a:lnTo>
                    <a:pt x="120" y="40"/>
                  </a:lnTo>
                  <a:lnTo>
                    <a:pt x="122" y="36"/>
                  </a:lnTo>
                  <a:lnTo>
                    <a:pt x="126" y="34"/>
                  </a:lnTo>
                  <a:lnTo>
                    <a:pt x="130" y="34"/>
                  </a:lnTo>
                  <a:lnTo>
                    <a:pt x="130" y="34"/>
                  </a:lnTo>
                  <a:close/>
                  <a:moveTo>
                    <a:pt x="174" y="624"/>
                  </a:moveTo>
                  <a:lnTo>
                    <a:pt x="174" y="624"/>
                  </a:lnTo>
                  <a:lnTo>
                    <a:pt x="168" y="624"/>
                  </a:lnTo>
                  <a:lnTo>
                    <a:pt x="162" y="622"/>
                  </a:lnTo>
                  <a:lnTo>
                    <a:pt x="152" y="616"/>
                  </a:lnTo>
                  <a:lnTo>
                    <a:pt x="146" y="606"/>
                  </a:lnTo>
                  <a:lnTo>
                    <a:pt x="144" y="600"/>
                  </a:lnTo>
                  <a:lnTo>
                    <a:pt x="144" y="594"/>
                  </a:lnTo>
                  <a:lnTo>
                    <a:pt x="144" y="594"/>
                  </a:lnTo>
                  <a:lnTo>
                    <a:pt x="144" y="588"/>
                  </a:lnTo>
                  <a:lnTo>
                    <a:pt x="146" y="582"/>
                  </a:lnTo>
                  <a:lnTo>
                    <a:pt x="152" y="572"/>
                  </a:lnTo>
                  <a:lnTo>
                    <a:pt x="162" y="566"/>
                  </a:lnTo>
                  <a:lnTo>
                    <a:pt x="168" y="564"/>
                  </a:lnTo>
                  <a:lnTo>
                    <a:pt x="174" y="564"/>
                  </a:lnTo>
                  <a:lnTo>
                    <a:pt x="174" y="564"/>
                  </a:lnTo>
                  <a:lnTo>
                    <a:pt x="180" y="564"/>
                  </a:lnTo>
                  <a:lnTo>
                    <a:pt x="186" y="566"/>
                  </a:lnTo>
                  <a:lnTo>
                    <a:pt x="194" y="572"/>
                  </a:lnTo>
                  <a:lnTo>
                    <a:pt x="202" y="582"/>
                  </a:lnTo>
                  <a:lnTo>
                    <a:pt x="204" y="588"/>
                  </a:lnTo>
                  <a:lnTo>
                    <a:pt x="204" y="594"/>
                  </a:lnTo>
                  <a:lnTo>
                    <a:pt x="204" y="594"/>
                  </a:lnTo>
                  <a:lnTo>
                    <a:pt x="204" y="600"/>
                  </a:lnTo>
                  <a:lnTo>
                    <a:pt x="202" y="606"/>
                  </a:lnTo>
                  <a:lnTo>
                    <a:pt x="194" y="616"/>
                  </a:lnTo>
                  <a:lnTo>
                    <a:pt x="186" y="622"/>
                  </a:lnTo>
                  <a:lnTo>
                    <a:pt x="180" y="624"/>
                  </a:lnTo>
                  <a:lnTo>
                    <a:pt x="174" y="624"/>
                  </a:lnTo>
                  <a:lnTo>
                    <a:pt x="174" y="624"/>
                  </a:lnTo>
                  <a:close/>
                  <a:moveTo>
                    <a:pt x="330" y="552"/>
                  </a:moveTo>
                  <a:lnTo>
                    <a:pt x="18" y="552"/>
                  </a:lnTo>
                  <a:lnTo>
                    <a:pt x="18" y="88"/>
                  </a:lnTo>
                  <a:lnTo>
                    <a:pt x="330" y="88"/>
                  </a:lnTo>
                  <a:lnTo>
                    <a:pt x="330" y="5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23" name="Text Placeholder 22"/>
          <p:cNvSpPr txBox="1"/>
          <p:nvPr userDrawn="1"/>
        </p:nvSpPr>
        <p:spPr>
          <a:xfrm>
            <a:off x="7072864" y="4085260"/>
            <a:ext cx="4977752" cy="914400"/>
          </a:xfrm>
          <a:prstGeom prst="rect">
            <a:avLst/>
          </a:prstGeom>
        </p:spPr>
        <p:txBody>
          <a:bodyPr lIns="121908" tIns="60954" rIns="121908" bIns="6095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此处添加详细文本描述，建议与标题相关并符合整体语言风格，语言描述尽量简洁生动。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 Placeholder 23"/>
          <p:cNvSpPr txBox="1"/>
          <p:nvPr userDrawn="1"/>
        </p:nvSpPr>
        <p:spPr>
          <a:xfrm>
            <a:off x="7072864" y="3813567"/>
            <a:ext cx="4774578" cy="406400"/>
          </a:xfrm>
          <a:prstGeom prst="rect">
            <a:avLst/>
          </a:prstGeom>
        </p:spPr>
        <p:txBody>
          <a:bodyPr lIns="121908" tIns="60954" rIns="121908" bIns="6095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产品开发</a:t>
            </a:r>
            <a:endParaRPr lang="en-US" sz="1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25" name="Group 1"/>
          <p:cNvGrpSpPr/>
          <p:nvPr userDrawn="1"/>
        </p:nvGrpSpPr>
        <p:grpSpPr>
          <a:xfrm>
            <a:off x="6253320" y="1545260"/>
            <a:ext cx="812694" cy="812800"/>
            <a:chOff x="4798031" y="1428750"/>
            <a:chExt cx="609600" cy="609600"/>
          </a:xfrm>
        </p:grpSpPr>
        <p:sp>
          <p:nvSpPr>
            <p:cNvPr id="26" name="Oval 13"/>
            <p:cNvSpPr/>
            <p:nvPr/>
          </p:nvSpPr>
          <p:spPr>
            <a:xfrm>
              <a:off x="4798031" y="1428750"/>
              <a:ext cx="609600" cy="609600"/>
            </a:xfrm>
            <a:prstGeom prst="ellipse">
              <a:avLst/>
            </a:prstGeom>
            <a:solidFill>
              <a:schemeClr val="accent3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7" name="Freeform 204"/>
            <p:cNvSpPr/>
            <p:nvPr/>
          </p:nvSpPr>
          <p:spPr bwMode="auto">
            <a:xfrm>
              <a:off x="4893228" y="1562574"/>
              <a:ext cx="424344" cy="294683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28" name="Group 21"/>
          <p:cNvGrpSpPr/>
          <p:nvPr userDrawn="1"/>
        </p:nvGrpSpPr>
        <p:grpSpPr>
          <a:xfrm>
            <a:off x="6256745" y="3813567"/>
            <a:ext cx="812694" cy="812800"/>
            <a:chOff x="4800600" y="3129980"/>
            <a:chExt cx="609600" cy="609600"/>
          </a:xfrm>
        </p:grpSpPr>
        <p:sp>
          <p:nvSpPr>
            <p:cNvPr id="29" name="Oval 29"/>
            <p:cNvSpPr/>
            <p:nvPr/>
          </p:nvSpPr>
          <p:spPr>
            <a:xfrm>
              <a:off x="4800600" y="3129980"/>
              <a:ext cx="609600" cy="609600"/>
            </a:xfrm>
            <a:prstGeom prst="ellipse">
              <a:avLst/>
            </a:prstGeom>
            <a:solidFill>
              <a:schemeClr val="accent4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30" name="Group 38"/>
            <p:cNvGrpSpPr/>
            <p:nvPr/>
          </p:nvGrpSpPr>
          <p:grpSpPr>
            <a:xfrm>
              <a:off x="4925638" y="3231608"/>
              <a:ext cx="359525" cy="406345"/>
              <a:chOff x="4676669" y="3767698"/>
              <a:chExt cx="349344" cy="394837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Freeform 337"/>
              <p:cNvSpPr/>
              <p:nvPr/>
            </p:nvSpPr>
            <p:spPr bwMode="auto">
              <a:xfrm>
                <a:off x="4717066" y="3767698"/>
                <a:ext cx="308947" cy="207926"/>
              </a:xfrm>
              <a:custGeom>
                <a:avLst/>
                <a:gdLst>
                  <a:gd name="T0" fmla="*/ 187 w 315"/>
                  <a:gd name="T1" fmla="*/ 32 h 212"/>
                  <a:gd name="T2" fmla="*/ 220 w 315"/>
                  <a:gd name="T3" fmla="*/ 63 h 212"/>
                  <a:gd name="T4" fmla="*/ 165 w 315"/>
                  <a:gd name="T5" fmla="*/ 119 h 212"/>
                  <a:gd name="T6" fmla="*/ 113 w 315"/>
                  <a:gd name="T7" fmla="*/ 66 h 212"/>
                  <a:gd name="T8" fmla="*/ 0 w 315"/>
                  <a:gd name="T9" fmla="*/ 178 h 212"/>
                  <a:gd name="T10" fmla="*/ 34 w 315"/>
                  <a:gd name="T11" fmla="*/ 212 h 212"/>
                  <a:gd name="T12" fmla="*/ 34 w 315"/>
                  <a:gd name="T13" fmla="*/ 212 h 212"/>
                  <a:gd name="T14" fmla="*/ 113 w 315"/>
                  <a:gd name="T15" fmla="*/ 135 h 212"/>
                  <a:gd name="T16" fmla="*/ 165 w 315"/>
                  <a:gd name="T17" fmla="*/ 187 h 212"/>
                  <a:gd name="T18" fmla="*/ 254 w 315"/>
                  <a:gd name="T19" fmla="*/ 98 h 212"/>
                  <a:gd name="T20" fmla="*/ 285 w 315"/>
                  <a:gd name="T21" fmla="*/ 128 h 212"/>
                  <a:gd name="T22" fmla="*/ 315 w 315"/>
                  <a:gd name="T23" fmla="*/ 0 h 212"/>
                  <a:gd name="T24" fmla="*/ 187 w 315"/>
                  <a:gd name="T25" fmla="*/ 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5" h="212">
                    <a:moveTo>
                      <a:pt x="187" y="32"/>
                    </a:moveTo>
                    <a:lnTo>
                      <a:pt x="220" y="63"/>
                    </a:lnTo>
                    <a:lnTo>
                      <a:pt x="165" y="119"/>
                    </a:lnTo>
                    <a:lnTo>
                      <a:pt x="113" y="66"/>
                    </a:lnTo>
                    <a:lnTo>
                      <a:pt x="0" y="178"/>
                    </a:lnTo>
                    <a:lnTo>
                      <a:pt x="34" y="212"/>
                    </a:lnTo>
                    <a:lnTo>
                      <a:pt x="34" y="212"/>
                    </a:lnTo>
                    <a:lnTo>
                      <a:pt x="113" y="135"/>
                    </a:lnTo>
                    <a:lnTo>
                      <a:pt x="165" y="187"/>
                    </a:lnTo>
                    <a:lnTo>
                      <a:pt x="254" y="98"/>
                    </a:lnTo>
                    <a:lnTo>
                      <a:pt x="285" y="128"/>
                    </a:lnTo>
                    <a:lnTo>
                      <a:pt x="315" y="0"/>
                    </a:lnTo>
                    <a:lnTo>
                      <a:pt x="187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2" name="Freeform 338"/>
              <p:cNvSpPr/>
              <p:nvPr/>
            </p:nvSpPr>
            <p:spPr bwMode="auto">
              <a:xfrm>
                <a:off x="4676669" y="3954609"/>
                <a:ext cx="308947" cy="207926"/>
              </a:xfrm>
              <a:custGeom>
                <a:avLst/>
                <a:gdLst>
                  <a:gd name="T0" fmla="*/ 281 w 315"/>
                  <a:gd name="T1" fmla="*/ 0 h 212"/>
                  <a:gd name="T2" fmla="*/ 204 w 315"/>
                  <a:gd name="T3" fmla="*/ 77 h 212"/>
                  <a:gd name="T4" fmla="*/ 152 w 315"/>
                  <a:gd name="T5" fmla="*/ 25 h 212"/>
                  <a:gd name="T6" fmla="*/ 62 w 315"/>
                  <a:gd name="T7" fmla="*/ 114 h 212"/>
                  <a:gd name="T8" fmla="*/ 32 w 315"/>
                  <a:gd name="T9" fmla="*/ 84 h 212"/>
                  <a:gd name="T10" fmla="*/ 0 w 315"/>
                  <a:gd name="T11" fmla="*/ 212 h 212"/>
                  <a:gd name="T12" fmla="*/ 128 w 315"/>
                  <a:gd name="T13" fmla="*/ 182 h 212"/>
                  <a:gd name="T14" fmla="*/ 96 w 315"/>
                  <a:gd name="T15" fmla="*/ 149 h 212"/>
                  <a:gd name="T16" fmla="*/ 152 w 315"/>
                  <a:gd name="T17" fmla="*/ 93 h 212"/>
                  <a:gd name="T18" fmla="*/ 204 w 315"/>
                  <a:gd name="T19" fmla="*/ 146 h 212"/>
                  <a:gd name="T20" fmla="*/ 315 w 315"/>
                  <a:gd name="T21" fmla="*/ 34 h 212"/>
                  <a:gd name="T22" fmla="*/ 281 w 315"/>
                  <a:gd name="T23" fmla="*/ 0 h 212"/>
                  <a:gd name="T24" fmla="*/ 281 w 315"/>
                  <a:gd name="T2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5" h="212">
                    <a:moveTo>
                      <a:pt x="281" y="0"/>
                    </a:moveTo>
                    <a:lnTo>
                      <a:pt x="204" y="77"/>
                    </a:lnTo>
                    <a:lnTo>
                      <a:pt x="152" y="25"/>
                    </a:lnTo>
                    <a:lnTo>
                      <a:pt x="62" y="114"/>
                    </a:lnTo>
                    <a:lnTo>
                      <a:pt x="32" y="84"/>
                    </a:lnTo>
                    <a:lnTo>
                      <a:pt x="0" y="212"/>
                    </a:lnTo>
                    <a:lnTo>
                      <a:pt x="128" y="182"/>
                    </a:lnTo>
                    <a:lnTo>
                      <a:pt x="96" y="149"/>
                    </a:lnTo>
                    <a:lnTo>
                      <a:pt x="152" y="93"/>
                    </a:lnTo>
                    <a:lnTo>
                      <a:pt x="204" y="146"/>
                    </a:lnTo>
                    <a:lnTo>
                      <a:pt x="315" y="34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sp>
        <p:nvSpPr>
          <p:cNvPr id="34" name="文本占位符 33"/>
          <p:cNvSpPr>
            <a:spLocks noGrp="1"/>
          </p:cNvSpPr>
          <p:nvPr>
            <p:ph type="body" sz="quarter" idx="13"/>
          </p:nvPr>
        </p:nvSpPr>
        <p:spPr>
          <a:xfrm>
            <a:off x="7192927" y="2014416"/>
            <a:ext cx="5343878" cy="708947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6607" y="1262227"/>
            <a:ext cx="10015946" cy="490244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0"/>
          <p:cNvSpPr txBox="1"/>
          <p:nvPr/>
        </p:nvSpPr>
        <p:spPr>
          <a:xfrm>
            <a:off x="1919362" y="2550006"/>
            <a:ext cx="8494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回首过去，激情满怀，展望未来，任重道远。站在新的历史起点上，我们必须清醒地看到前进中的困难与挑战，正视自身存在的差距与不足，以更加坚定的信念、更加饱满的热情、更加务实的作风、更加强大的合力，共同谱写公司发展的新篇章，为集团公司油气主业发展提供强有力的金融服务与</a:t>
            </a:r>
            <a:r>
              <a:rPr lang="zh-CN" altLang="zh-CN" sz="2200" dirty="0" smtClean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zh-CN" altLang="en-US" sz="2200" dirty="0" smtClean="0">
                <a:latin typeface="微软雅黑" panose="020B0503020204020204" charset="-122"/>
                <a:ea typeface="微软雅黑" panose="020B0503020204020204" charset="-122"/>
              </a:rPr>
              <a:t>幸运日素材 淘宝店：</a:t>
            </a:r>
            <a:r>
              <a:rPr lang="en-US" altLang="zh-CN" sz="2200" dirty="0" smtClean="0">
                <a:latin typeface="微软雅黑" panose="020B0503020204020204" charset="-122"/>
                <a:ea typeface="微软雅黑" panose="020B0503020204020204" charset="-122"/>
              </a:rPr>
              <a:t>https://shop145643496.taobao.com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064526" y="932190"/>
            <a:ext cx="2014576" cy="76901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2256839" y="951236"/>
            <a:ext cx="1591859" cy="7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 言</a:t>
            </a:r>
          </a:p>
        </p:txBody>
      </p:sp>
      <p:pic>
        <p:nvPicPr>
          <p:cNvPr id="6" name="Picture 3" descr="E:\企业文化\企业文化图片\小图图\01 (2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7013">
            <a:off x="6698892" y="700189"/>
            <a:ext cx="2128536" cy="1324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2" descr="E:\企业文化\企业文化图片\小图图\01 (20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295">
            <a:off x="8527502" y="1095747"/>
            <a:ext cx="1757515" cy="10950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9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047">
      <a:dk1>
        <a:sysClr val="windowText" lastClr="000000"/>
      </a:dk1>
      <a:lt1>
        <a:sysClr val="window" lastClr="FFFFFF"/>
      </a:lt1>
      <a:dk2>
        <a:srgbClr val="3F3F3F"/>
      </a:dk2>
      <a:lt2>
        <a:srgbClr val="7F7F7F"/>
      </a:lt2>
      <a:accent1>
        <a:srgbClr val="7F7F7F"/>
      </a:accent1>
      <a:accent2>
        <a:srgbClr val="3F3F3F"/>
      </a:accent2>
      <a:accent3>
        <a:srgbClr val="7F7F7F"/>
      </a:accent3>
      <a:accent4>
        <a:srgbClr val="3F3F3F"/>
      </a:accent4>
      <a:accent5>
        <a:srgbClr val="7F7F7F"/>
      </a:accent5>
      <a:accent6>
        <a:srgbClr val="3F3F3F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Arial Black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Windows 用户</cp:lastModifiedBy>
  <cp:revision>31</cp:revision>
  <dcterms:created xsi:type="dcterms:W3CDTF">2015-05-05T08:02:00Z</dcterms:created>
  <dcterms:modified xsi:type="dcterms:W3CDTF">2024-10-20T04:29:05Z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