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3"/>
    <p:sldId id="323" r:id="rId4"/>
    <p:sldId id="286" r:id="rId5"/>
    <p:sldId id="326" r:id="rId6"/>
    <p:sldId id="300" r:id="rId7"/>
    <p:sldId id="327" r:id="rId8"/>
    <p:sldId id="258" r:id="rId9"/>
    <p:sldId id="312" r:id="rId10"/>
    <p:sldId id="369" r:id="rId11"/>
    <p:sldId id="370" r:id="rId12"/>
    <p:sldId id="372" r:id="rId13"/>
    <p:sldId id="371" r:id="rId14"/>
    <p:sldId id="373" r:id="rId15"/>
    <p:sldId id="374" r:id="rId16"/>
    <p:sldId id="375" r:id="rId17"/>
    <p:sldId id="376" r:id="rId18"/>
    <p:sldId id="377" r:id="rId19"/>
    <p:sldId id="378" r:id="rId20"/>
    <p:sldId id="379" r:id="rId21"/>
    <p:sldId id="381" r:id="rId22"/>
    <p:sldId id="380" r:id="rId23"/>
    <p:sldId id="382" r:id="rId24"/>
    <p:sldId id="384" r:id="rId25"/>
    <p:sldId id="383" r:id="rId26"/>
    <p:sldId id="385" r:id="rId27"/>
    <p:sldId id="386" r:id="rId28"/>
    <p:sldId id="387" r:id="rId29"/>
    <p:sldId id="388" r:id="rId30"/>
    <p:sldId id="390" r:id="rId31"/>
    <p:sldId id="389" r:id="rId32"/>
    <p:sldId id="391" r:id="rId33"/>
    <p:sldId id="392" r:id="rId34"/>
    <p:sldId id="394" r:id="rId35"/>
    <p:sldId id="395" r:id="rId36"/>
    <p:sldId id="396" r:id="rId37"/>
    <p:sldId id="282"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757"/>
    <a:srgbClr val="7ECEF4"/>
    <a:srgbClr val="0062AD"/>
    <a:srgbClr val="000000"/>
    <a:srgbClr val="66FF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734" autoAdjust="0"/>
  </p:normalViewPr>
  <p:slideViewPr>
    <p:cSldViewPr showGuides="1">
      <p:cViewPr varScale="1">
        <p:scale>
          <a:sx n="112" d="100"/>
          <a:sy n="112" d="100"/>
        </p:scale>
        <p:origin x="1620" y="108"/>
      </p:cViewPr>
      <p:guideLst>
        <p:guide orient="horz" pos="459"/>
        <p:guide pos="521"/>
      </p:guideLst>
    </p:cSldViewPr>
  </p:slideViewPr>
  <p:notesTextViewPr>
    <p:cViewPr>
      <p:scale>
        <a:sx n="1" d="1"/>
        <a:sy n="1" d="1"/>
      </p:scale>
      <p:origin x="0" y="0"/>
    </p:cViewPr>
  </p:notesTextViewPr>
  <p:sorterViewPr>
    <p:cViewPr>
      <p:scale>
        <a:sx n="100" d="100"/>
        <a:sy n="100" d="100"/>
      </p:scale>
      <p:origin x="0" y="12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3D383-601C-49DF-A412-49D6A83780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A752CB-F267-409C-B428-174C2912518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grpSp>
        <p:nvGrpSpPr>
          <p:cNvPr id="16" name="组合 13"/>
          <p:cNvGrpSpPr/>
          <p:nvPr userDrawn="1"/>
        </p:nvGrpSpPr>
        <p:grpSpPr bwMode="auto">
          <a:xfrm>
            <a:off x="-17463" y="2228850"/>
            <a:ext cx="9159876" cy="4171950"/>
            <a:chOff x="-26775" y="3348455"/>
            <a:chExt cx="14427135" cy="72000"/>
          </a:xfrm>
        </p:grpSpPr>
        <p:sp>
          <p:nvSpPr>
            <p:cNvPr id="17" name="矩形 14"/>
            <p:cNvSpPr>
              <a:spLocks noChangeArrowheads="1"/>
            </p:cNvSpPr>
            <p:nvPr userDrawn="1"/>
          </p:nvSpPr>
          <p:spPr bwMode="auto">
            <a:xfrm>
              <a:off x="382492" y="334845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sp>
          <p:nvSpPr>
            <p:cNvPr id="19" name="矩形 15"/>
            <p:cNvSpPr>
              <a:spLocks noChangeArrowheads="1"/>
            </p:cNvSpPr>
            <p:nvPr userDrawn="1"/>
          </p:nvSpPr>
          <p:spPr bwMode="auto">
            <a:xfrm>
              <a:off x="1796795" y="334845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sp>
          <p:nvSpPr>
            <p:cNvPr id="20" name="矩形 16"/>
            <p:cNvSpPr>
              <a:spLocks noChangeArrowheads="1"/>
            </p:cNvSpPr>
            <p:nvPr userDrawn="1"/>
          </p:nvSpPr>
          <p:spPr bwMode="auto">
            <a:xfrm>
              <a:off x="2340360" y="3348455"/>
              <a:ext cx="1206000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sp>
          <p:nvSpPr>
            <p:cNvPr id="21" name="矩形 17"/>
            <p:cNvSpPr>
              <a:spLocks noChangeArrowheads="1"/>
            </p:cNvSpPr>
            <p:nvPr userDrawn="1"/>
          </p:nvSpPr>
          <p:spPr bwMode="auto">
            <a:xfrm>
              <a:off x="-26775" y="3348455"/>
              <a:ext cx="1152000"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grpSp>
      <p:sp>
        <p:nvSpPr>
          <p:cNvPr id="2" name="标题 1"/>
          <p:cNvSpPr>
            <a:spLocks noGrp="1"/>
          </p:cNvSpPr>
          <p:nvPr userDrawn="1">
            <p:ph type="ctrTitle"/>
          </p:nvPr>
        </p:nvSpPr>
        <p:spPr>
          <a:xfrm>
            <a:off x="1624136" y="2130425"/>
            <a:ext cx="7772400" cy="1470025"/>
          </a:xfrm>
        </p:spPr>
        <p:txBody>
          <a:bodyPr>
            <a:normAutofit/>
          </a:bodyPr>
          <a:lstStyle>
            <a:lvl1pPr>
              <a:defRPr sz="40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4" name="日期占位符 3"/>
          <p:cNvSpPr>
            <a:spLocks noGrp="1"/>
          </p:cNvSpPr>
          <p:nvPr userDrawn="1">
            <p:ph type="dt" sz="half" idx="10"/>
          </p:nvPr>
        </p:nvSpPr>
        <p:spPr/>
        <p:txBody>
          <a:bodyPr/>
          <a:lstStyle/>
          <a:p>
            <a:fld id="{CD81A037-8D57-41A5-A253-A9E887D684E4}" type="datetime1">
              <a:rPr lang="zh-CN" altLang="en-US" smtClean="0"/>
            </a:fld>
            <a:endParaRPr lang="zh-CN" altLang="en-US"/>
          </a:p>
        </p:txBody>
      </p:sp>
      <p:sp>
        <p:nvSpPr>
          <p:cNvPr id="5" name="页脚占位符 4"/>
          <p:cNvSpPr>
            <a:spLocks noGrp="1"/>
          </p:cNvSpPr>
          <p:nvPr userDrawn="1">
            <p:ph type="ftr" sz="quarter" idx="11"/>
          </p:nvPr>
        </p:nvSpPr>
        <p:spPr/>
        <p:txBody>
          <a:bodyPr/>
          <a:lstStyle/>
          <a:p>
            <a:endParaRPr lang="zh-CN" altLang="en-US"/>
          </a:p>
        </p:txBody>
      </p:sp>
      <p:sp>
        <p:nvSpPr>
          <p:cNvPr id="6" name="灯片编号占位符 5"/>
          <p:cNvSpPr>
            <a:spLocks noGrp="1"/>
          </p:cNvSpPr>
          <p:nvPr userDrawn="1">
            <p:ph type="sldNum" sz="quarter" idx="12"/>
          </p:nvPr>
        </p:nvSpPr>
        <p:spPr/>
        <p:txBody>
          <a:bodyPr/>
          <a:lstStyle/>
          <a:p>
            <a:fld id="{5C794E63-F2AF-49E2-AE37-43481CC587E5}" type="slidenum">
              <a:rPr lang="zh-CN" altLang="en-US" smtClean="0"/>
            </a:fld>
            <a:endParaRPr lang="zh-CN" altLang="en-US"/>
          </a:p>
        </p:txBody>
      </p:sp>
      <p:pic>
        <p:nvPicPr>
          <p:cNvPr id="12" name="Picture 7" descr="彩色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00" y="539750"/>
            <a:ext cx="25654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9"/>
          <p:cNvSpPr txBox="1">
            <a:spLocks noChangeArrowheads="1"/>
          </p:cNvSpPr>
          <p:nvPr userDrawn="1"/>
        </p:nvSpPr>
        <p:spPr bwMode="auto">
          <a:xfrm>
            <a:off x="7200900" y="714375"/>
            <a:ext cx="168592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055" tIns="29028" rIns="58055" bIns="29028">
            <a:spAutoFit/>
          </a:bodyPr>
          <a:lstStyle>
            <a:lvl1pPr defTabSz="1293495" eaLnBrk="0" hangingPunct="0">
              <a:defRPr sz="2800">
                <a:solidFill>
                  <a:schemeClr val="tx1"/>
                </a:solidFill>
                <a:latin typeface="Arial" panose="020B0604020202020204" pitchFamily="34" charset="0"/>
                <a:ea typeface="宋体" panose="02010600030101010101" pitchFamily="2" charset="-122"/>
              </a:defRPr>
            </a:lvl1pPr>
            <a:lvl2pPr marL="742950" indent="-285750" defTabSz="1293495" eaLnBrk="0" hangingPunct="0">
              <a:defRPr sz="2800">
                <a:solidFill>
                  <a:schemeClr val="tx1"/>
                </a:solidFill>
                <a:latin typeface="Arial" panose="020B0604020202020204" pitchFamily="34" charset="0"/>
                <a:ea typeface="宋体" panose="02010600030101010101" pitchFamily="2" charset="-122"/>
              </a:defRPr>
            </a:lvl2pPr>
            <a:lvl3pPr marL="1143000" indent="-228600" defTabSz="1293495" eaLnBrk="0" hangingPunct="0">
              <a:defRPr sz="2800">
                <a:solidFill>
                  <a:schemeClr val="tx1"/>
                </a:solidFill>
                <a:latin typeface="Arial" panose="020B0604020202020204" pitchFamily="34" charset="0"/>
                <a:ea typeface="宋体" panose="02010600030101010101" pitchFamily="2" charset="-122"/>
              </a:defRPr>
            </a:lvl3pPr>
            <a:lvl4pPr marL="1600200" indent="-228600" defTabSz="1293495" eaLnBrk="0" hangingPunct="0">
              <a:defRPr sz="2800">
                <a:solidFill>
                  <a:schemeClr val="tx1"/>
                </a:solidFill>
                <a:latin typeface="Arial" panose="020B0604020202020204" pitchFamily="34" charset="0"/>
                <a:ea typeface="宋体" panose="02010600030101010101" pitchFamily="2" charset="-122"/>
              </a:defRPr>
            </a:lvl4pPr>
            <a:lvl5pPr marL="2057400" indent="-228600" defTabSz="1293495" eaLnBrk="0" hangingPunct="0">
              <a:defRPr sz="2800">
                <a:solidFill>
                  <a:schemeClr val="tx1"/>
                </a:solidFill>
                <a:latin typeface="Arial" panose="020B0604020202020204" pitchFamily="34" charset="0"/>
                <a:ea typeface="宋体" panose="02010600030101010101" pitchFamily="2" charset="-122"/>
              </a:defRPr>
            </a:lvl5pPr>
            <a:lvl6pPr marL="25146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en-US" altLang="zh-CN" sz="1100" dirty="0" smtClean="0">
                <a:solidFill>
                  <a:srgbClr val="0068B7"/>
                </a:solidFill>
                <a:latin typeface="Arial" panose="020B0604020202020204" pitchFamily="34" charset="0"/>
                <a:cs typeface="Arial" panose="020B0604020202020204" pitchFamily="34" charset="0"/>
              </a:rPr>
              <a:t>www.thunisoft.com</a:t>
            </a:r>
            <a:endParaRPr lang="zh-CN" altLang="en-US" sz="1100" dirty="0" smtClean="0">
              <a:solidFill>
                <a:srgbClr val="0068B7"/>
              </a:solidFill>
              <a:latin typeface="Arial" panose="020B0604020202020204" pitchFamily="34" charset="0"/>
              <a:cs typeface="Arial" panose="020B0604020202020204" pitchFamily="34" charset="0"/>
            </a:endParaRPr>
          </a:p>
        </p:txBody>
      </p:sp>
      <p:sp>
        <p:nvSpPr>
          <p:cNvPr id="15" name="Rectangle 11"/>
          <p:cNvSpPr>
            <a:spLocks noChangeArrowheads="1"/>
          </p:cNvSpPr>
          <p:nvPr userDrawn="1"/>
        </p:nvSpPr>
        <p:spPr bwMode="auto">
          <a:xfrm>
            <a:off x="1646238" y="6065838"/>
            <a:ext cx="5429596" cy="2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055" tIns="29028" rIns="58055" bIns="29028">
            <a:spAutoFit/>
          </a:bodyPr>
          <a:lstStyle/>
          <a:p>
            <a:pPr defTabSz="820420"/>
            <a:r>
              <a:rPr lang="zh-CN" altLang="en-US" sz="1000" dirty="0" smtClean="0">
                <a:solidFill>
                  <a:schemeClr val="bg1"/>
                </a:solidFill>
                <a:latin typeface="微软雅黑" panose="020B0503020204020204" pitchFamily="34" charset="-122"/>
                <a:ea typeface="微软雅黑" panose="020B0503020204020204" pitchFamily="34" charset="-122"/>
              </a:rPr>
              <a:t>北京华宇信息技术有限公司</a:t>
            </a:r>
            <a:r>
              <a:rPr lang="zh-CN" altLang="en-US" sz="900" dirty="0" smtClean="0">
                <a:solidFill>
                  <a:schemeClr val="bg1"/>
                </a:solidFill>
                <a:latin typeface="微软雅黑" panose="020B0503020204020204" pitchFamily="34" charset="-122"/>
                <a:ea typeface="微软雅黑" panose="020B0503020204020204" pitchFamily="34" charset="-122"/>
              </a:rPr>
              <a:t> </a:t>
            </a:r>
            <a:r>
              <a:rPr lang="en-US" altLang="zh-CN" sz="800" dirty="0" smtClean="0">
                <a:solidFill>
                  <a:schemeClr val="bg1"/>
                </a:solidFill>
                <a:latin typeface="Arial" panose="020B0604020202020204" pitchFamily="34" charset="0"/>
                <a:cs typeface="Arial" panose="020B0604020202020204" pitchFamily="34" charset="0"/>
              </a:rPr>
              <a:t>BEIJING THUNISOFT INFORMATION TECHNOLOGY CORPORATION LIMITED</a:t>
            </a:r>
            <a:endParaRPr lang="zh-CN" altLang="en-US" sz="800" dirty="0">
              <a:solidFill>
                <a:schemeClr val="bg1"/>
              </a:solidFill>
              <a:latin typeface="Arial" panose="020B0604020202020204" pitchFamily="34" charset="0"/>
              <a:cs typeface="Arial" panose="020B0604020202020204" pitchFamily="34" charset="0"/>
            </a:endParaRPr>
          </a:p>
        </p:txBody>
      </p:sp>
      <p:sp>
        <p:nvSpPr>
          <p:cNvPr id="18" name="Rectangle 4"/>
          <p:cNvSpPr txBox="1">
            <a:spLocks noChangeArrowheads="1"/>
          </p:cNvSpPr>
          <p:nvPr userDrawn="1"/>
        </p:nvSpPr>
        <p:spPr>
          <a:xfrm>
            <a:off x="1638300" y="5553075"/>
            <a:ext cx="2133600" cy="476250"/>
          </a:xfrm>
          <a:prstGeom prst="rect">
            <a:avLst/>
          </a:prstGeom>
        </p:spPr>
        <p:txBody>
          <a:bodyPr vert="horz" lIns="91440" tIns="45720" rIns="91440" bIns="45720" rtlCol="0" anchor="ctr"/>
          <a:lstStyle>
            <a:defPPr>
              <a:defRPr lang="zh-CN"/>
            </a:defPPr>
            <a:lvl1pPr marL="0" algn="l" defTabSz="914400" rtl="0" eaLnBrk="1" latinLnBrk="0" hangingPunct="1">
              <a:defRPr sz="1200" i="0" kern="1200" smtClean="0">
                <a:solidFill>
                  <a:schemeClr val="bg1"/>
                </a:solidFill>
                <a:latin typeface="Exo"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9329283-96AF-4146-A0DF-F154670DCF22}" type="datetime1">
              <a:rPr lang="zh-CN" altLang="en-US" smtClean="0">
                <a:latin typeface="Arial" panose="020B0604020202020204" pitchFamily="34" charset="0"/>
                <a:cs typeface="Arial" panose="020B0604020202020204" pitchFamily="34" charset="0"/>
              </a:rPr>
            </a:fld>
            <a:endParaRPr lang="zh-CN" altLang="zh-C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E369F04-C1B7-4CEA-9291-EA11D6E04CC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794E63-F2AF-49E2-AE37-43481CC587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98FAF6-3209-4067-A7F8-040A8184C6B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794E63-F2AF-49E2-AE37-43481CC587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0C8505-0372-41F5-B7B2-72EF063B660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794E63-F2AF-49E2-AE37-43481CC587E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572" y="151200"/>
            <a:ext cx="5472608" cy="490066"/>
          </a:xfrm>
        </p:spPr>
        <p:txBody>
          <a:bodyPr>
            <a:noAutofit/>
          </a:bodyPr>
          <a:lstStyle>
            <a:lvl1pPr>
              <a:defRPr sz="300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719572" y="980728"/>
            <a:ext cx="7848872" cy="5328592"/>
          </a:xfrm>
        </p:spPr>
        <p:txBody>
          <a:bodyPr/>
          <a:lstStyle>
            <a:lvl1pPr>
              <a:defRPr b="0">
                <a:solidFill>
                  <a:srgbClr val="595757"/>
                </a:solidFill>
              </a:defRPr>
            </a:lvl1pPr>
            <a:lvl2pPr>
              <a:defRPr>
                <a:solidFill>
                  <a:srgbClr val="595757"/>
                </a:solidFill>
              </a:defRPr>
            </a:lvl2pPr>
            <a:lvl3pPr>
              <a:defRPr sz="2400">
                <a:solidFill>
                  <a:srgbClr val="595757"/>
                </a:solidFill>
              </a:defRPr>
            </a:lvl3pPr>
            <a:lvl4pPr>
              <a:defRPr sz="2000">
                <a:solidFill>
                  <a:srgbClr val="595757"/>
                </a:solidFill>
              </a:defRPr>
            </a:lvl4pPr>
            <a:lvl5pPr>
              <a:defRPr sz="1800">
                <a:solidFill>
                  <a:srgbClr val="595757"/>
                </a:solidFill>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4D01DF33-5A38-4035-AC9E-B8E17EB22BE4}" type="datetime1">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794E63-F2AF-49E2-AE37-43481CC587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D01DF33-5A38-4035-AC9E-B8E17EB22BE4}" type="datetime1">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794E63-F2AF-49E2-AE37-43481CC587E5}" type="slidenum">
              <a:rPr lang="zh-CN" altLang="en-US" smtClean="0"/>
            </a:fld>
            <a:endParaRPr lang="zh-CN" altLang="en-US"/>
          </a:p>
        </p:txBody>
      </p:sp>
      <p:sp>
        <p:nvSpPr>
          <p:cNvPr id="7" name="Text Box 8"/>
          <p:cNvSpPr txBox="1">
            <a:spLocks noChangeArrowheads="1"/>
          </p:cNvSpPr>
          <p:nvPr userDrawn="1"/>
        </p:nvSpPr>
        <p:spPr bwMode="auto">
          <a:xfrm>
            <a:off x="1223628" y="1592796"/>
            <a:ext cx="4140460" cy="6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055" tIns="29028" rIns="58055" bIns="29028">
            <a:spAutoFit/>
          </a:bodyPr>
          <a:lstStyle>
            <a:lvl1pPr defTabSz="1293495" eaLnBrk="0" hangingPunct="0">
              <a:defRPr sz="2800">
                <a:solidFill>
                  <a:schemeClr val="tx1"/>
                </a:solidFill>
                <a:latin typeface="Arial" panose="020B0604020202020204" pitchFamily="34" charset="0"/>
                <a:ea typeface="宋体" panose="02010600030101010101" pitchFamily="2" charset="-122"/>
              </a:defRPr>
            </a:lvl1pPr>
            <a:lvl2pPr marL="742950" indent="-285750" defTabSz="1293495" eaLnBrk="0" hangingPunct="0">
              <a:defRPr sz="2800">
                <a:solidFill>
                  <a:schemeClr val="tx1"/>
                </a:solidFill>
                <a:latin typeface="Arial" panose="020B0604020202020204" pitchFamily="34" charset="0"/>
                <a:ea typeface="宋体" panose="02010600030101010101" pitchFamily="2" charset="-122"/>
              </a:defRPr>
            </a:lvl2pPr>
            <a:lvl3pPr marL="1143000" indent="-228600" defTabSz="1293495" eaLnBrk="0" hangingPunct="0">
              <a:defRPr sz="2800">
                <a:solidFill>
                  <a:schemeClr val="tx1"/>
                </a:solidFill>
                <a:latin typeface="Arial" panose="020B0604020202020204" pitchFamily="34" charset="0"/>
                <a:ea typeface="宋体" panose="02010600030101010101" pitchFamily="2" charset="-122"/>
              </a:defRPr>
            </a:lvl3pPr>
            <a:lvl4pPr marL="1600200" indent="-228600" defTabSz="1293495" eaLnBrk="0" hangingPunct="0">
              <a:defRPr sz="2800">
                <a:solidFill>
                  <a:schemeClr val="tx1"/>
                </a:solidFill>
                <a:latin typeface="Arial" panose="020B0604020202020204" pitchFamily="34" charset="0"/>
                <a:ea typeface="宋体" panose="02010600030101010101" pitchFamily="2" charset="-122"/>
              </a:defRPr>
            </a:lvl4pPr>
            <a:lvl5pPr marL="2057400" indent="-228600" defTabSz="1293495" eaLnBrk="0" hangingPunct="0">
              <a:defRPr sz="2800">
                <a:solidFill>
                  <a:schemeClr val="tx1"/>
                </a:solidFill>
                <a:latin typeface="Arial" panose="020B0604020202020204" pitchFamily="34" charset="0"/>
                <a:ea typeface="宋体" panose="02010600030101010101" pitchFamily="2" charset="-122"/>
              </a:defRPr>
            </a:lvl5pPr>
            <a:lvl6pPr marL="25146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3000" dirty="0" smtClean="0">
                <a:solidFill>
                  <a:srgbClr val="0062AD"/>
                </a:solidFill>
                <a:latin typeface="微软雅黑" panose="020B0503020204020204" pitchFamily="34" charset="-122"/>
                <a:ea typeface="微软雅黑" panose="020B0503020204020204" pitchFamily="34" charset="-122"/>
              </a:rPr>
              <a:t>目 录</a:t>
            </a:r>
            <a:endParaRPr lang="en-US" altLang="zh-CN" sz="3200" dirty="0">
              <a:solidFill>
                <a:schemeClr val="bg1">
                  <a:lumMod val="75000"/>
                </a:schemeClr>
              </a:solidFill>
              <a:latin typeface="Arial Black" panose="020B0A04020102020204" pitchFamily="34" charset="0"/>
              <a:cs typeface="Arial" panose="020B0604020202020204" pitchFamily="34" charset="0"/>
            </a:endParaRPr>
          </a:p>
        </p:txBody>
      </p:sp>
      <p:sp>
        <p:nvSpPr>
          <p:cNvPr id="9" name="内容占位符 2"/>
          <p:cNvSpPr>
            <a:spLocks noGrp="1"/>
          </p:cNvSpPr>
          <p:nvPr>
            <p:ph idx="1" hasCustomPrompt="1"/>
          </p:nvPr>
        </p:nvSpPr>
        <p:spPr>
          <a:xfrm>
            <a:off x="1259632" y="2600908"/>
            <a:ext cx="7309320" cy="3420380"/>
          </a:xfrm>
        </p:spPr>
        <p:txBody>
          <a:bodyPr>
            <a:normAutofit/>
          </a:bodyPr>
          <a:lstStyle>
            <a:lvl1pPr marL="0" indent="0">
              <a:lnSpc>
                <a:spcPct val="150000"/>
              </a:lnSpc>
              <a:buFontTx/>
              <a:buNone/>
              <a:defRPr sz="2400" b="0" baseline="0">
                <a:solidFill>
                  <a:srgbClr val="595757"/>
                </a:solidFill>
              </a:defRPr>
            </a:lvl1pPr>
            <a:lvl2pPr marL="457200" indent="0">
              <a:buFontTx/>
              <a:buNone/>
              <a:defRPr>
                <a:solidFill>
                  <a:srgbClr val="595757"/>
                </a:solidFill>
              </a:defRPr>
            </a:lvl2pPr>
            <a:lvl3pPr marL="914400" indent="0">
              <a:buFontTx/>
              <a:buNone/>
              <a:defRPr sz="2400">
                <a:solidFill>
                  <a:srgbClr val="595757"/>
                </a:solidFill>
              </a:defRPr>
            </a:lvl3pPr>
            <a:lvl4pPr marL="1371600" indent="0">
              <a:buFontTx/>
              <a:buNone/>
              <a:defRPr sz="2000">
                <a:solidFill>
                  <a:srgbClr val="595757"/>
                </a:solidFill>
              </a:defRPr>
            </a:lvl4pPr>
            <a:lvl5pPr marL="1828800" indent="0">
              <a:buFontTx/>
              <a:buNone/>
              <a:defRPr sz="1800">
                <a:solidFill>
                  <a:srgbClr val="595757"/>
                </a:solidFill>
                <a:latin typeface="微软雅黑" panose="020B0503020204020204" pitchFamily="34" charset="-122"/>
                <a:ea typeface="微软雅黑" panose="020B0503020204020204" pitchFamily="34" charset="-122"/>
              </a:defRPr>
            </a:lvl5pPr>
          </a:lstStyle>
          <a:p>
            <a:pPr lvl="0"/>
            <a:r>
              <a:rPr lang="zh-CN" altLang="en-US" dirty="0" smtClean="0"/>
              <a:t>一、</a:t>
            </a:r>
            <a:endParaRPr lang="en-US" altLang="zh-CN" dirty="0" smtClean="0"/>
          </a:p>
          <a:p>
            <a:pPr lvl="0"/>
            <a:r>
              <a:rPr lang="zh-CN" altLang="en-US" dirty="0" smtClean="0"/>
              <a:t>二、</a:t>
            </a:r>
            <a:endParaRPr lang="en-US" altLang="zh-CN" dirty="0" smtClean="0"/>
          </a:p>
          <a:p>
            <a:pPr lvl="0"/>
            <a:r>
              <a:rPr lang="zh-CN" altLang="en-US" dirty="0" smtClean="0"/>
              <a:t>三、</a:t>
            </a:r>
            <a:endParaRPr lang="en-US" altLang="zh-CN" dirty="0" smtClean="0"/>
          </a:p>
          <a:p>
            <a:pPr lvl="0"/>
            <a:r>
              <a:rPr lang="zh-CN" altLang="en-US" dirty="0" smtClean="0"/>
              <a:t>四、</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grpSp>
        <p:nvGrpSpPr>
          <p:cNvPr id="7" name="组合 13"/>
          <p:cNvGrpSpPr/>
          <p:nvPr userDrawn="1"/>
        </p:nvGrpSpPr>
        <p:grpSpPr bwMode="auto">
          <a:xfrm>
            <a:off x="-17463" y="3000375"/>
            <a:ext cx="9159876" cy="3857625"/>
            <a:chOff x="-26775" y="3348455"/>
            <a:chExt cx="14427135" cy="72000"/>
          </a:xfrm>
        </p:grpSpPr>
        <p:sp>
          <p:nvSpPr>
            <p:cNvPr id="8" name="矩形 14"/>
            <p:cNvSpPr>
              <a:spLocks noChangeArrowheads="1"/>
            </p:cNvSpPr>
            <p:nvPr userDrawn="1"/>
          </p:nvSpPr>
          <p:spPr bwMode="auto">
            <a:xfrm>
              <a:off x="382492" y="334845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sp>
          <p:nvSpPr>
            <p:cNvPr id="9" name="矩形 15"/>
            <p:cNvSpPr>
              <a:spLocks noChangeArrowheads="1"/>
            </p:cNvSpPr>
            <p:nvPr userDrawn="1"/>
          </p:nvSpPr>
          <p:spPr bwMode="auto">
            <a:xfrm>
              <a:off x="1796795" y="334845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sp>
          <p:nvSpPr>
            <p:cNvPr id="10" name="矩形 16"/>
            <p:cNvSpPr>
              <a:spLocks noChangeArrowheads="1"/>
            </p:cNvSpPr>
            <p:nvPr userDrawn="1"/>
          </p:nvSpPr>
          <p:spPr bwMode="auto">
            <a:xfrm>
              <a:off x="2340360" y="3348455"/>
              <a:ext cx="1206000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sp>
          <p:nvSpPr>
            <p:cNvPr id="11" name="矩形 17"/>
            <p:cNvSpPr>
              <a:spLocks noChangeArrowheads="1"/>
            </p:cNvSpPr>
            <p:nvPr userDrawn="1"/>
          </p:nvSpPr>
          <p:spPr bwMode="auto">
            <a:xfrm>
              <a:off x="-26775" y="3348455"/>
              <a:ext cx="1152000"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grpSp>
      <p:sp>
        <p:nvSpPr>
          <p:cNvPr id="12" name="Rectangle 9"/>
          <p:cNvSpPr>
            <a:spLocks noChangeArrowheads="1"/>
          </p:cNvSpPr>
          <p:nvPr userDrawn="1"/>
        </p:nvSpPr>
        <p:spPr bwMode="auto">
          <a:xfrm>
            <a:off x="-72516" y="6315075"/>
            <a:ext cx="9216515" cy="2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055" tIns="29028" rIns="58055" bIns="29028">
            <a:spAutoFit/>
          </a:bodyPr>
          <a:lstStyle/>
          <a:p>
            <a:pPr algn="ctr" defTabSz="820420"/>
            <a:r>
              <a:rPr lang="zh-CN" altLang="en-US" sz="1000" dirty="0" smtClean="0">
                <a:solidFill>
                  <a:schemeClr val="bg1"/>
                </a:solidFill>
                <a:latin typeface="微软雅黑" panose="020B0503020204020204" pitchFamily="34" charset="-122"/>
                <a:ea typeface="微软雅黑" panose="020B0503020204020204" pitchFamily="34" charset="-122"/>
              </a:rPr>
              <a:t>北京华宇信息技术有限公司  </a:t>
            </a:r>
            <a:r>
              <a:rPr lang="en-US" altLang="zh-CN"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BEIJING THUNISOFT INFORMATION TECHNOLOGY CORPORATION LIMITED</a:t>
            </a:r>
            <a:endPar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13" name="Picture 10" descr="竖版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29025" y="650875"/>
            <a:ext cx="18288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p:cNvSpPr>
            <a:spLocks noGrp="1"/>
          </p:cNvSpPr>
          <p:nvPr>
            <p:ph type="title"/>
          </p:nvPr>
        </p:nvSpPr>
        <p:spPr>
          <a:xfrm>
            <a:off x="1" y="3989946"/>
            <a:ext cx="9144000" cy="953508"/>
          </a:xfrm>
        </p:spPr>
        <p:txBody>
          <a:bodyPr anchor="t">
            <a:noAutofit/>
          </a:bodyPr>
          <a:lstStyle>
            <a:lvl1pPr algn="ctr">
              <a:defRPr sz="6000" b="0" cap="all">
                <a:solidFill>
                  <a:schemeClr val="bg1"/>
                </a:solidFill>
                <a:latin typeface="方正兰亭纤黑_GBK" pitchFamily="2" charset="-122"/>
                <a:ea typeface="方正兰亭纤黑_GBK" pitchFamily="2" charset="-122"/>
              </a:defRPr>
            </a:lvl1pPr>
          </a:lstStyle>
          <a:p>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F792A1F-7F4F-4A9E-AC8E-D70E794B105F}"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794E63-F2AF-49E2-AE37-43481CC587E5}"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206D87D-5373-4AD0-B56A-9967F8C0C571}"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794E63-F2AF-49E2-AE37-43481CC587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480752-F7E5-44E2-8AA3-21EF20F87492}"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794E63-F2AF-49E2-AE37-43481CC587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40FE5E-E76A-4B18-92BB-C6BBC29BC225}"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794E63-F2AF-49E2-AE37-43481CC587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2E9E165-A031-464B-BD7E-7E82C482BEDF}"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794E63-F2AF-49E2-AE37-43481CC587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572" y="151200"/>
            <a:ext cx="5472608" cy="490066"/>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19572" y="980728"/>
            <a:ext cx="7848872" cy="532859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altLang="zh-CN" dirty="0" smtClean="0"/>
          </a:p>
          <a:p>
            <a:pPr lvl="4"/>
            <a:endParaRPr lang="en-US" altLang="zh-CN" dirty="0" smtClean="0"/>
          </a:p>
          <a:p>
            <a:pPr lvl="4"/>
            <a:endParaRPr lang="zh-CN" altLang="en-US" dirty="0"/>
          </a:p>
        </p:txBody>
      </p:sp>
      <p:sp>
        <p:nvSpPr>
          <p:cNvPr id="4" name="日期占位符 3"/>
          <p:cNvSpPr>
            <a:spLocks noGrp="1"/>
          </p:cNvSpPr>
          <p:nvPr>
            <p:ph type="dt" sz="half" idx="2"/>
          </p:nvPr>
        </p:nvSpPr>
        <p:spPr>
          <a:xfrm>
            <a:off x="710208" y="6356350"/>
            <a:ext cx="2133600" cy="365125"/>
          </a:xfrm>
          <a:prstGeom prst="rect">
            <a:avLst/>
          </a:prstGeom>
        </p:spPr>
        <p:txBody>
          <a:bodyPr vert="horz" lIns="91440" tIns="45720" rIns="91440" bIns="45720" rtlCol="0" anchor="ctr"/>
          <a:lstStyle>
            <a:lvl1pPr algn="l">
              <a:defRPr sz="1100" i="1">
                <a:solidFill>
                  <a:srgbClr val="00B0F0"/>
                </a:solidFill>
                <a:latin typeface="Arial" panose="020B0604020202020204" pitchFamily="34" charset="0"/>
                <a:cs typeface="Arial" panose="020B0604020202020204" pitchFamily="34" charset="0"/>
              </a:defRPr>
            </a:lvl1pPr>
          </a:lstStyle>
          <a:p>
            <a:fld id="{C1D3EEC2-3DBC-43AD-837B-AE7C27033FDD}" type="datetime1">
              <a:rPr lang="zh-CN" altLang="en-US" smtClean="0"/>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16216" y="6356350"/>
            <a:ext cx="2133600" cy="365125"/>
          </a:xfrm>
          <a:prstGeom prst="rect">
            <a:avLst/>
          </a:prstGeom>
        </p:spPr>
        <p:txBody>
          <a:bodyPr vert="horz" lIns="91440" tIns="45720" rIns="91440" bIns="45720" rtlCol="0" anchor="ctr"/>
          <a:lstStyle>
            <a:lvl1pPr algn="r">
              <a:defRPr sz="1100" i="1">
                <a:solidFill>
                  <a:srgbClr val="00B0F0"/>
                </a:solidFill>
                <a:latin typeface="Arial" panose="020B0604020202020204" pitchFamily="34" charset="0"/>
                <a:cs typeface="Arial" panose="020B0604020202020204" pitchFamily="34" charset="0"/>
              </a:defRPr>
            </a:lvl1pPr>
          </a:lstStyle>
          <a:p>
            <a:fld id="{5C794E63-F2AF-49E2-AE37-43481CC587E5}" type="slidenum">
              <a:rPr lang="zh-CN" altLang="en-US" smtClean="0"/>
            </a:fld>
            <a:endParaRPr lang="zh-CN" altLang="en-US" dirty="0"/>
          </a:p>
        </p:txBody>
      </p:sp>
      <p:grpSp>
        <p:nvGrpSpPr>
          <p:cNvPr id="7" name="组合 7"/>
          <p:cNvGrpSpPr/>
          <p:nvPr/>
        </p:nvGrpSpPr>
        <p:grpSpPr bwMode="auto">
          <a:xfrm>
            <a:off x="0" y="742950"/>
            <a:ext cx="9144000" cy="46038"/>
            <a:chOff x="0" y="1440235"/>
            <a:chExt cx="14401800" cy="72000"/>
          </a:xfrm>
        </p:grpSpPr>
        <p:sp>
          <p:nvSpPr>
            <p:cNvPr id="8" name="矩形 8"/>
            <p:cNvSpPr>
              <a:spLocks noChangeArrowheads="1"/>
            </p:cNvSpPr>
            <p:nvPr userDrawn="1"/>
          </p:nvSpPr>
          <p:spPr bwMode="auto">
            <a:xfrm>
              <a:off x="652622" y="144023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sp>
          <p:nvSpPr>
            <p:cNvPr id="9" name="矩形 9"/>
            <p:cNvSpPr>
              <a:spLocks noChangeArrowheads="1"/>
            </p:cNvSpPr>
            <p:nvPr userDrawn="1"/>
          </p:nvSpPr>
          <p:spPr bwMode="auto">
            <a:xfrm>
              <a:off x="2066925" y="144023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sp>
          <p:nvSpPr>
            <p:cNvPr id="10" name="矩形 10"/>
            <p:cNvSpPr>
              <a:spLocks noChangeArrowheads="1"/>
            </p:cNvSpPr>
            <p:nvPr userDrawn="1"/>
          </p:nvSpPr>
          <p:spPr bwMode="auto">
            <a:xfrm>
              <a:off x="2880420" y="1440235"/>
              <a:ext cx="1152138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sp>
          <p:nvSpPr>
            <p:cNvPr id="11" name="矩形 11"/>
            <p:cNvSpPr>
              <a:spLocks noChangeArrowheads="1"/>
            </p:cNvSpPr>
            <p:nvPr userDrawn="1"/>
          </p:nvSpPr>
          <p:spPr bwMode="auto">
            <a:xfrm>
              <a:off x="0" y="1440235"/>
              <a:ext cx="1305245"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120"/>
              <a:endParaRPr lang="zh-CN" altLang="en-US" sz="1300"/>
            </a:p>
          </p:txBody>
        </p:sp>
      </p:grpSp>
      <p:pic>
        <p:nvPicPr>
          <p:cNvPr id="12" name="Picture 7" descr="彩色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33282" y="136525"/>
            <a:ext cx="1327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spcBef>
          <a:spcPct val="0"/>
        </a:spcBef>
        <a:buNone/>
        <a:defRPr sz="3000" kern="1200">
          <a:solidFill>
            <a:srgbClr val="595757"/>
          </a:solidFill>
          <a:latin typeface="微软雅黑" panose="020B0503020204020204" pitchFamily="34" charset="-122"/>
          <a:ea typeface="微软雅黑" panose="020B0503020204020204" pitchFamily="34" charset="-122"/>
          <a:cs typeface="+mj-cs"/>
        </a:defRPr>
      </a:lvl1pPr>
    </p:titleStyle>
    <p:bodyStyle>
      <a:lvl1pPr marL="342900" indent="-342900" algn="just" defTabSz="914400" rtl="0" eaLnBrk="1" latinLnBrk="0" hangingPunct="1">
        <a:lnSpc>
          <a:spcPct val="125000"/>
        </a:lnSpc>
        <a:spcBef>
          <a:spcPts val="300"/>
        </a:spcBef>
        <a:buClr>
          <a:srgbClr val="00479D"/>
        </a:buClr>
        <a:buSzPct val="60000"/>
        <a:buFont typeface="Wingdings" panose="05000000000000000000" pitchFamily="2" charset="2"/>
        <a:buChar char="n"/>
        <a:defRPr sz="2800" kern="1200">
          <a:solidFill>
            <a:srgbClr val="595757"/>
          </a:solidFill>
          <a:latin typeface="微软雅黑" panose="020B0503020204020204" pitchFamily="34" charset="-122"/>
          <a:ea typeface="微软雅黑" panose="020B0503020204020204" pitchFamily="34" charset="-122"/>
          <a:cs typeface="+mn-cs"/>
        </a:defRPr>
      </a:lvl1pPr>
      <a:lvl2pPr marL="742950" indent="-285750" algn="just" defTabSz="914400" rtl="0" eaLnBrk="1" latinLnBrk="0" hangingPunct="1">
        <a:lnSpc>
          <a:spcPct val="125000"/>
        </a:lnSpc>
        <a:spcBef>
          <a:spcPts val="300"/>
        </a:spcBef>
        <a:buClr>
          <a:srgbClr val="0070C0"/>
        </a:buClr>
        <a:buSzPct val="60000"/>
        <a:buFont typeface="Wingdings" panose="05000000000000000000" pitchFamily="2" charset="2"/>
        <a:buChar char="p"/>
        <a:defRPr sz="2400" kern="1200">
          <a:solidFill>
            <a:srgbClr val="595757"/>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25000"/>
        </a:lnSpc>
        <a:spcBef>
          <a:spcPts val="300"/>
        </a:spcBef>
        <a:buClr>
          <a:srgbClr val="0070C0"/>
        </a:buClr>
        <a:buFont typeface="Arial" panose="020B0604020202020204" pitchFamily="34" charset="0"/>
        <a:buChar char="•"/>
        <a:defRPr sz="2400" kern="1200">
          <a:solidFill>
            <a:srgbClr val="595757"/>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25000"/>
        </a:lnSpc>
        <a:spcBef>
          <a:spcPts val="300"/>
        </a:spcBef>
        <a:buClr>
          <a:srgbClr val="0070C0"/>
        </a:buClr>
        <a:buFont typeface="Arial" panose="020B0604020202020204" pitchFamily="34" charset="0"/>
        <a:buChar char="–"/>
        <a:defRPr sz="2000" kern="1200">
          <a:solidFill>
            <a:srgbClr val="595757"/>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25000"/>
        </a:lnSpc>
        <a:spcBef>
          <a:spcPts val="300"/>
        </a:spcBef>
        <a:buClr>
          <a:srgbClr val="0070C0"/>
        </a:buClr>
        <a:buFont typeface="Arial" panose="020B0604020202020204" pitchFamily="34" charset="0"/>
        <a:buChar char="»"/>
        <a:defRPr sz="1800" kern="1200">
          <a:solidFill>
            <a:srgbClr val="595757"/>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p:cNvSpPr txBox="1">
            <a:spLocks noChangeArrowheads="1"/>
          </p:cNvSpPr>
          <p:nvPr/>
        </p:nvSpPr>
        <p:spPr bwMode="auto">
          <a:xfrm>
            <a:off x="1566079" y="2871351"/>
            <a:ext cx="5688632"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055" tIns="29028" rIns="58055" bIns="29028">
            <a:spAutoFit/>
          </a:bodyPr>
          <a:lstStyle>
            <a:lvl1pPr defTabSz="1293495" eaLnBrk="0" hangingPunct="0">
              <a:defRPr sz="2800">
                <a:solidFill>
                  <a:schemeClr val="tx1"/>
                </a:solidFill>
                <a:latin typeface="Arial" panose="020B0604020202020204" pitchFamily="34" charset="0"/>
                <a:ea typeface="宋体" panose="02010600030101010101" pitchFamily="2" charset="-122"/>
              </a:defRPr>
            </a:lvl1pPr>
            <a:lvl2pPr marL="742950" indent="-285750" defTabSz="1293495" eaLnBrk="0" hangingPunct="0">
              <a:defRPr sz="2800">
                <a:solidFill>
                  <a:schemeClr val="tx1"/>
                </a:solidFill>
                <a:latin typeface="Arial" panose="020B0604020202020204" pitchFamily="34" charset="0"/>
                <a:ea typeface="宋体" panose="02010600030101010101" pitchFamily="2" charset="-122"/>
              </a:defRPr>
            </a:lvl2pPr>
            <a:lvl3pPr marL="1143000" indent="-228600" defTabSz="1293495" eaLnBrk="0" hangingPunct="0">
              <a:defRPr sz="2800">
                <a:solidFill>
                  <a:schemeClr val="tx1"/>
                </a:solidFill>
                <a:latin typeface="Arial" panose="020B0604020202020204" pitchFamily="34" charset="0"/>
                <a:ea typeface="宋体" panose="02010600030101010101" pitchFamily="2" charset="-122"/>
              </a:defRPr>
            </a:lvl3pPr>
            <a:lvl4pPr marL="1600200" indent="-228600" defTabSz="1293495" eaLnBrk="0" hangingPunct="0">
              <a:defRPr sz="2800">
                <a:solidFill>
                  <a:schemeClr val="tx1"/>
                </a:solidFill>
                <a:latin typeface="Arial" panose="020B0604020202020204" pitchFamily="34" charset="0"/>
                <a:ea typeface="宋体" panose="02010600030101010101" pitchFamily="2" charset="-122"/>
              </a:defRPr>
            </a:lvl4pPr>
            <a:lvl5pPr marL="2057400" indent="-228600" defTabSz="1293495" eaLnBrk="0" hangingPunct="0">
              <a:defRPr sz="2800">
                <a:solidFill>
                  <a:schemeClr val="tx1"/>
                </a:solidFill>
                <a:latin typeface="Arial" panose="020B0604020202020204" pitchFamily="34" charset="0"/>
                <a:ea typeface="宋体" panose="02010600030101010101" pitchFamily="2" charset="-122"/>
              </a:defRPr>
            </a:lvl5pPr>
            <a:lvl6pPr marL="25146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defTabSz="1293495"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smtClean="0">
                <a:solidFill>
                  <a:schemeClr val="bg1"/>
                </a:solidFill>
                <a:latin typeface="微软雅黑" panose="020B0503020204020204" pitchFamily="34" charset="-122"/>
                <a:ea typeface="微软雅黑" panose="020B0503020204020204" pitchFamily="34" charset="-122"/>
              </a:rPr>
              <a:t>设计模式系列交流</a:t>
            </a:r>
            <a:endParaRPr lang="zh-CN" altLang="en-US" sz="4400" dirty="0" smtClean="0">
              <a:solidFill>
                <a:schemeClr val="bg1"/>
              </a:solidFill>
              <a:latin typeface="微软雅黑" panose="020B0503020204020204" pitchFamily="34" charset="-122"/>
              <a:ea typeface="微软雅黑" panose="020B0503020204020204" pitchFamily="34" charset="-122"/>
            </a:endParaRPr>
          </a:p>
          <a:p>
            <a:pPr eaLnBrk="1" hangingPunct="1"/>
            <a:r>
              <a:rPr lang="zh-CN" altLang="en-US" sz="4400" dirty="0" smtClean="0">
                <a:solidFill>
                  <a:schemeClr val="bg1"/>
                </a:solidFill>
                <a:latin typeface="微软雅黑" panose="020B0503020204020204" pitchFamily="34" charset="-122"/>
                <a:ea typeface="微软雅黑" panose="020B0503020204020204" pitchFamily="34" charset="-122"/>
              </a:rPr>
              <a:t>单例模式</a:t>
            </a:r>
            <a:endParaRPr lang="zh-CN" altLang="en-US" sz="4400" dirty="0" smtClean="0">
              <a:solidFill>
                <a:schemeClr val="bg1"/>
              </a:solidFill>
              <a:latin typeface="微软雅黑" panose="020B0503020204020204" pitchFamily="34" charset="-122"/>
              <a:ea typeface="微软雅黑" panose="020B0503020204020204" pitchFamily="34" charset="-122"/>
            </a:endParaRPr>
          </a:p>
          <a:p>
            <a:pPr eaLnBrk="1" hangingPunct="1"/>
            <a:endParaRPr lang="zh-CN" altLang="en-US" sz="9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二、单例模式介绍</a:t>
            </a:r>
            <a:endParaRPr lang="zh-CN" altLang="en-US"/>
          </a:p>
        </p:txBody>
      </p:sp>
      <p:sp>
        <p:nvSpPr>
          <p:cNvPr id="3" name="内容占位符 2"/>
          <p:cNvSpPr>
            <a:spLocks noGrp="1"/>
          </p:cNvSpPr>
          <p:nvPr>
            <p:ph idx="1"/>
          </p:nvPr>
        </p:nvSpPr>
        <p:spPr/>
        <p:txBody>
          <a:bodyPr>
            <a:normAutofit lnSpcReduction="20000"/>
          </a:bodyPr>
          <a:p>
            <a:r>
              <a:rPr lang="zh-CN" altLang="en-US"/>
              <a:t>4.1 优点</a:t>
            </a:r>
            <a:endParaRPr lang="zh-CN" altLang="en-US"/>
          </a:p>
          <a:p>
            <a:pPr lvl="1"/>
            <a:r>
              <a:rPr lang="zh-CN" altLang="en-US"/>
              <a:t>提供了对唯一实例的受控访问；</a:t>
            </a:r>
            <a:endParaRPr lang="zh-CN" altLang="en-US"/>
          </a:p>
          <a:p>
            <a:pPr lvl="1"/>
            <a:r>
              <a:rPr lang="zh-CN" altLang="en-US"/>
              <a:t>由于在系统内存中只存在一个对象，因此可以节约系统资源，对于一些需要频繁创建和销毁的对象单例模式无疑可以提高系统的性能；</a:t>
            </a:r>
            <a:endParaRPr lang="zh-CN" altLang="en-US"/>
          </a:p>
          <a:p>
            <a:pPr lvl="1"/>
            <a:r>
              <a:rPr lang="zh-CN" altLang="en-US"/>
              <a:t>可以根据实际情况需要，在单例模式的基础上扩展做出双例模式，多例模式；</a:t>
            </a:r>
            <a:endParaRPr lang="zh-CN" altLang="en-US"/>
          </a:p>
          <a:p>
            <a:r>
              <a:rPr lang="zh-CN" altLang="en-US"/>
              <a:t>4.2 缺点</a:t>
            </a:r>
            <a:endParaRPr lang="zh-CN" altLang="en-US"/>
          </a:p>
          <a:p>
            <a:pPr lvl="1"/>
            <a:r>
              <a:rPr lang="zh-CN" altLang="en-US"/>
              <a:t>单例类的职责过重，里面的代码可能会过于复杂，在一定程度上违背了“单一职责原则”。</a:t>
            </a:r>
            <a:endParaRPr lang="zh-CN" altLang="en-US"/>
          </a:p>
          <a:p>
            <a:pPr lvl="1"/>
            <a:r>
              <a:rPr lang="zh-CN" altLang="en-US"/>
              <a:t>如果实例化的对象长时间不被利用，会被系统认为是垃圾而被回收，这将导致对象状态的丢失。</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300480" y="2898775"/>
            <a:ext cx="6105525" cy="1061085"/>
          </a:xfrm>
        </p:spPr>
        <p:txBody>
          <a:bodyPr>
            <a:normAutofit lnSpcReduction="10000"/>
          </a:bodyPr>
          <a:lstStyle/>
          <a:p>
            <a:pPr marL="0" indent="0">
              <a:buFont typeface="Wingdings" panose="05000000000000000000" charset="0"/>
              <a:buNone/>
            </a:pPr>
            <a:r>
              <a:rPr lang="zh-CN" altLang="en-US" sz="3600" dirty="0" smtClean="0">
                <a:sym typeface="+mn-ea"/>
              </a:rPr>
              <a:t>三、单例模式的实现</a:t>
            </a:r>
            <a:endParaRPr lang="zh-CN" altLang="en-US" sz="3600" dirty="0" smtClean="0">
              <a:sym typeface="+mn-ea"/>
            </a:endParaRPr>
          </a:p>
        </p:txBody>
      </p:sp>
      <p:sp>
        <p:nvSpPr>
          <p:cNvPr id="4" name="日期占位符 3"/>
          <p:cNvSpPr>
            <a:spLocks noGrp="1"/>
          </p:cNvSpPr>
          <p:nvPr>
            <p:ph type="dt" sz="half" idx="10"/>
          </p:nvPr>
        </p:nvSpPr>
        <p:spPr/>
        <p:txBody>
          <a:bodyPr/>
          <a:lstStyle/>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a:xfrm>
            <a:off x="6516216" y="6308725"/>
            <a:ext cx="2133600" cy="365125"/>
          </a:xfrm>
        </p:spPr>
        <p:txBody>
          <a:bodyPr/>
          <a:lstStyle/>
          <a:p>
            <a:fld id="{5C794E63-F2AF-49E2-AE37-43481CC587E5}"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507365" y="1517015"/>
            <a:ext cx="8337550" cy="4196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3" name="内容占位符 2"/>
          <p:cNvSpPr>
            <a:spLocks noGrp="1"/>
          </p:cNvSpPr>
          <p:nvPr>
            <p:ph idx="1"/>
          </p:nvPr>
        </p:nvSpPr>
        <p:spPr/>
        <p:txBody>
          <a:bodyPr/>
          <a:p>
            <a:r>
              <a:rPr lang="en-US" altLang="zh-CN"/>
              <a:t>1. </a:t>
            </a:r>
            <a:r>
              <a:rPr lang="zh-CN" altLang="en-US"/>
              <a:t>初始化单例类时 即 创建单例（饿汉模式）</a:t>
            </a:r>
            <a:endParaRPr lang="zh-CN" altLang="en-US"/>
          </a:p>
          <a:p>
            <a:pPr lvl="1"/>
            <a:r>
              <a:rPr lang="zh-CN" altLang="en-US"/>
              <a:t>原理 </a:t>
            </a:r>
            <a:endParaRPr lang="zh-CN" altLang="en-US"/>
          </a:p>
          <a:p>
            <a:pPr lvl="1"/>
            <a:r>
              <a:rPr lang="zh-CN" altLang="en-US"/>
              <a:t>依赖 JVM类加载机制，保证单例只会被创建1次，即 线程安全</a:t>
            </a:r>
            <a:endParaRPr lang="zh-CN" altLang="en-US"/>
          </a:p>
          <a:p>
            <a:pPr lvl="1"/>
            <a:endParaRPr lang="zh-CN" altLang="en-US"/>
          </a:p>
          <a:p>
            <a:pPr lvl="1"/>
            <a:r>
              <a:rPr lang="zh-CN" altLang="en-US"/>
              <a:t>JVM在类的初始化阶段(即 在Class被加载后、被线程使用前)，会执行类的初始化</a:t>
            </a:r>
            <a:endParaRPr lang="zh-CN" altLang="en-US"/>
          </a:p>
          <a:p>
            <a:pPr lvl="1"/>
            <a:r>
              <a:rPr lang="zh-CN" altLang="en-US"/>
              <a:t>在执行类的初始化期间，JVM会去获取一个锁。这个锁可以同步多个线程对同一个类的初始化</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3" name="内容占位符 2"/>
          <p:cNvSpPr>
            <a:spLocks noGrp="1"/>
          </p:cNvSpPr>
          <p:nvPr>
            <p:ph idx="1"/>
          </p:nvPr>
        </p:nvSpPr>
        <p:spPr/>
        <p:txBody>
          <a:bodyPr/>
          <a:p>
            <a:r>
              <a:rPr lang="en-US" altLang="zh-CN"/>
              <a:t>1.</a:t>
            </a:r>
            <a:r>
              <a:rPr lang="zh-CN" altLang="en-US"/>
              <a:t>饿汉模式</a:t>
            </a:r>
            <a:r>
              <a:rPr lang="en-US" altLang="zh-CN"/>
              <a:t> </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886460" y="1624330"/>
            <a:ext cx="7514590" cy="48285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3" name="内容占位符 2"/>
          <p:cNvSpPr>
            <a:spLocks noGrp="1"/>
          </p:cNvSpPr>
          <p:nvPr>
            <p:ph idx="1"/>
          </p:nvPr>
        </p:nvSpPr>
        <p:spPr>
          <a:xfrm>
            <a:off x="719572" y="989618"/>
            <a:ext cx="7848872" cy="5328592"/>
          </a:xfrm>
        </p:spPr>
        <p:txBody>
          <a:bodyPr/>
          <a:p>
            <a:r>
              <a:rPr lang="en-US" altLang="zh-CN"/>
              <a:t>2.</a:t>
            </a:r>
            <a:r>
              <a:rPr lang="zh-CN" altLang="en-US"/>
              <a:t>枚举</a:t>
            </a:r>
            <a:r>
              <a:rPr lang="zh-CN" altLang="en-US"/>
              <a:t>模式</a:t>
            </a:r>
            <a:r>
              <a:rPr lang="en-US" altLang="zh-CN"/>
              <a:t> </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64135" y="1916430"/>
            <a:ext cx="9015095" cy="34740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3" name="内容占位符 2"/>
          <p:cNvSpPr>
            <a:spLocks noGrp="1"/>
          </p:cNvSpPr>
          <p:nvPr>
            <p:ph idx="1"/>
          </p:nvPr>
        </p:nvSpPr>
        <p:spPr/>
        <p:txBody>
          <a:bodyPr/>
          <a:p>
            <a:r>
              <a:rPr lang="en-US" altLang="zh-CN"/>
              <a:t>2. </a:t>
            </a:r>
            <a:r>
              <a:rPr lang="zh-CN" altLang="en-US"/>
              <a:t>枚举模式</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1210310" y="1551940"/>
            <a:ext cx="5797550" cy="48044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3" name="内容占位符 2"/>
          <p:cNvSpPr>
            <a:spLocks noGrp="1"/>
          </p:cNvSpPr>
          <p:nvPr>
            <p:ph idx="1"/>
          </p:nvPr>
        </p:nvSpPr>
        <p:spPr/>
        <p:txBody>
          <a:bodyPr/>
          <a:p>
            <a:r>
              <a:rPr lang="en-US" altLang="zh-CN"/>
              <a:t>3. </a:t>
            </a:r>
            <a:r>
              <a:rPr lang="zh-CN" altLang="en-US"/>
              <a:t>懒汉模式</a:t>
            </a:r>
            <a:endParaRPr lang="zh-CN" altLang="en-US"/>
          </a:p>
          <a:p>
            <a:pPr lvl="1"/>
            <a:r>
              <a:rPr lang="zh-CN" altLang="en-US"/>
              <a:t>与 饿汉式 最大的区别是：单例创建的时机</a:t>
            </a:r>
            <a:endParaRPr lang="zh-CN" altLang="en-US"/>
          </a:p>
          <a:p>
            <a:pPr lvl="1"/>
            <a:r>
              <a:rPr lang="zh-CN" altLang="en-US"/>
              <a:t>饿汉式：单例创建时机不可控，即类加载时 自动创建 单例</a:t>
            </a:r>
            <a:endParaRPr lang="zh-CN" altLang="en-US"/>
          </a:p>
          <a:p>
            <a:pPr lvl="1"/>
            <a:r>
              <a:rPr lang="zh-CN" altLang="en-US"/>
              <a:t>懒汉式：单例创建时机可控，即有需要时，才 手动创建 单例</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3" name="内容占位符 2"/>
          <p:cNvSpPr>
            <a:spLocks noGrp="1"/>
          </p:cNvSpPr>
          <p:nvPr>
            <p:ph idx="1"/>
          </p:nvPr>
        </p:nvSpPr>
        <p:spPr/>
        <p:txBody>
          <a:bodyPr/>
          <a:p>
            <a:r>
              <a:rPr lang="en-US" altLang="zh-CN"/>
              <a:t>3. </a:t>
            </a:r>
            <a:r>
              <a:rPr lang="zh-CN" altLang="en-US"/>
              <a:t>懒汉模式</a:t>
            </a:r>
            <a:endParaRPr lang="zh-CN" altLang="en-US"/>
          </a:p>
          <a:p>
            <a:pPr lvl="1"/>
            <a:r>
              <a:rPr lang="zh-CN" altLang="en-US"/>
              <a:t>与 饿汉式 最大的区别是：单例创建的时机</a:t>
            </a:r>
            <a:endParaRPr lang="zh-CN" altLang="en-US"/>
          </a:p>
          <a:p>
            <a:pPr lvl="1"/>
            <a:r>
              <a:rPr lang="zh-CN" altLang="en-US"/>
              <a:t>饿汉式：单例创建时机不可控，即类加载时 自动创建 单例</a:t>
            </a:r>
            <a:endParaRPr lang="zh-CN" altLang="en-US"/>
          </a:p>
          <a:p>
            <a:pPr lvl="1"/>
            <a:r>
              <a:rPr lang="zh-CN" altLang="en-US"/>
              <a:t>懒汉式：单例创建时机可控，即有需要时，才 手动创建 单例</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548765" y="778510"/>
            <a:ext cx="4967605" cy="61398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开篇问题</a:t>
            </a:r>
            <a:endParaRPr lang="zh-CN" altLang="en-US"/>
          </a:p>
        </p:txBody>
      </p:sp>
      <p:sp>
        <p:nvSpPr>
          <p:cNvPr id="3" name="内容占位符 2"/>
          <p:cNvSpPr>
            <a:spLocks noGrp="1"/>
          </p:cNvSpPr>
          <p:nvPr>
            <p:ph idx="1"/>
          </p:nvPr>
        </p:nvSpPr>
        <p:spPr>
          <a:xfrm>
            <a:off x="2973070" y="2896235"/>
            <a:ext cx="3197860" cy="1066165"/>
          </a:xfrm>
        </p:spPr>
        <p:txBody>
          <a:bodyPr/>
          <a:p>
            <a:pPr marL="0" lvl="0" indent="0">
              <a:buNone/>
            </a:pPr>
            <a:r>
              <a:rPr lang="zh-CN" altLang="en-US"/>
              <a:t>实现一个单例模式</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3" name="内容占位符 2"/>
          <p:cNvSpPr>
            <a:spLocks noGrp="1"/>
          </p:cNvSpPr>
          <p:nvPr>
            <p:ph idx="1"/>
          </p:nvPr>
        </p:nvSpPr>
        <p:spPr>
          <a:xfrm>
            <a:off x="1277620" y="3011170"/>
            <a:ext cx="6588760" cy="975360"/>
          </a:xfrm>
        </p:spPr>
        <p:txBody>
          <a:bodyPr>
            <a:normAutofit/>
          </a:bodyPr>
          <a:p>
            <a:pPr marL="0" lvl="0" indent="0">
              <a:buNone/>
            </a:pPr>
            <a:r>
              <a:rPr lang="zh-CN" altLang="en-US"/>
              <a:t>上述单例模式的实现为什么线程不安全？</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9685" y="1344930"/>
            <a:ext cx="9183370" cy="41681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643380" y="1375410"/>
            <a:ext cx="5857240" cy="4980940"/>
          </a:xfrm>
          <a:prstGeom prst="rect">
            <a:avLst/>
          </a:prstGeom>
        </p:spPr>
      </p:pic>
      <p:sp>
        <p:nvSpPr>
          <p:cNvPr id="7" name="文本框 6"/>
          <p:cNvSpPr txBox="1"/>
          <p:nvPr/>
        </p:nvSpPr>
        <p:spPr>
          <a:xfrm>
            <a:off x="460375" y="877570"/>
            <a:ext cx="1097280" cy="368300"/>
          </a:xfrm>
          <a:prstGeom prst="rect">
            <a:avLst/>
          </a:prstGeom>
          <a:noFill/>
        </p:spPr>
        <p:txBody>
          <a:bodyPr wrap="none" rtlCol="0">
            <a:spAutoFit/>
          </a:bodyPr>
          <a:p>
            <a:r>
              <a:rPr lang="zh-CN" altLang="en-US"/>
              <a:t>加同步锁</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3" name="内容占位符 2"/>
          <p:cNvSpPr>
            <a:spLocks noGrp="1"/>
          </p:cNvSpPr>
          <p:nvPr>
            <p:ph idx="1"/>
          </p:nvPr>
        </p:nvSpPr>
        <p:spPr>
          <a:xfrm>
            <a:off x="1277620" y="3011170"/>
            <a:ext cx="6588760" cy="975360"/>
          </a:xfrm>
        </p:spPr>
        <p:txBody>
          <a:bodyPr>
            <a:normAutofit/>
          </a:bodyPr>
          <a:p>
            <a:pPr marL="0" lvl="0" indent="0">
              <a:buNone/>
            </a:pPr>
            <a:r>
              <a:rPr lang="zh-CN" altLang="en-US"/>
              <a:t>上述单例模式的实现有什么问题</a:t>
            </a:r>
            <a:r>
              <a:rPr lang="zh-CN" altLang="en-US"/>
              <a:t>？</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
        <p:nvSpPr>
          <p:cNvPr id="7" name="文本框 6"/>
          <p:cNvSpPr txBox="1"/>
          <p:nvPr/>
        </p:nvSpPr>
        <p:spPr>
          <a:xfrm>
            <a:off x="460375" y="877570"/>
            <a:ext cx="3470275" cy="368300"/>
          </a:xfrm>
          <a:prstGeom prst="rect">
            <a:avLst/>
          </a:prstGeom>
          <a:noFill/>
        </p:spPr>
        <p:txBody>
          <a:bodyPr wrap="none" rtlCol="0">
            <a:spAutoFit/>
          </a:bodyPr>
          <a:p>
            <a:r>
              <a:rPr lang="en-US" altLang="zh-CN" b="1">
                <a:solidFill>
                  <a:srgbClr val="FF0000"/>
                </a:solidFill>
              </a:rPr>
              <a:t>DCL</a:t>
            </a:r>
            <a:r>
              <a:rPr lang="zh-CN" altLang="en-US" b="1">
                <a:solidFill>
                  <a:srgbClr val="FF0000"/>
                </a:solidFill>
              </a:rPr>
              <a:t>（</a:t>
            </a:r>
            <a:r>
              <a:rPr lang="en-US" altLang="zh-CN" b="1">
                <a:solidFill>
                  <a:srgbClr val="FF0000"/>
                </a:solidFill>
              </a:rPr>
              <a:t>Double Check Lock</a:t>
            </a:r>
            <a:r>
              <a:rPr lang="zh-CN" altLang="en-US" b="1">
                <a:solidFill>
                  <a:srgbClr val="FF0000"/>
                </a:solidFill>
              </a:rPr>
              <a:t>）！！！</a:t>
            </a:r>
            <a:endParaRPr lang="zh-CN" altLang="en-US" b="1">
              <a:solidFill>
                <a:srgbClr val="FF0000"/>
              </a:solidFill>
            </a:endParaRPr>
          </a:p>
        </p:txBody>
      </p:sp>
      <p:pic>
        <p:nvPicPr>
          <p:cNvPr id="3" name="图片 2"/>
          <p:cNvPicPr>
            <a:picLocks noChangeAspect="1"/>
          </p:cNvPicPr>
          <p:nvPr/>
        </p:nvPicPr>
        <p:blipFill>
          <a:blip r:embed="rId1"/>
          <a:stretch>
            <a:fillRect/>
          </a:stretch>
        </p:blipFill>
        <p:spPr>
          <a:xfrm>
            <a:off x="2208530" y="1245870"/>
            <a:ext cx="5361940" cy="52857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3" name="内容占位符 2"/>
          <p:cNvSpPr>
            <a:spLocks noGrp="1"/>
          </p:cNvSpPr>
          <p:nvPr>
            <p:ph idx="1"/>
          </p:nvPr>
        </p:nvSpPr>
        <p:spPr>
          <a:xfrm>
            <a:off x="1277620" y="3011170"/>
            <a:ext cx="6588760" cy="975360"/>
          </a:xfrm>
        </p:spPr>
        <p:txBody>
          <a:bodyPr>
            <a:normAutofit/>
          </a:bodyPr>
          <a:p>
            <a:pPr marL="0" lvl="0" indent="0">
              <a:buNone/>
            </a:pPr>
            <a:r>
              <a:rPr lang="zh-CN" altLang="en-US"/>
              <a:t>上述单例模式的实现有什么问题？！</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三、单例模式的实现</a:t>
            </a:r>
            <a:endParaRPr lang="zh-CN" altLang="en-US"/>
          </a:p>
        </p:txBody>
      </p:sp>
      <p:sp>
        <p:nvSpPr>
          <p:cNvPr id="3" name="内容占位符 2"/>
          <p:cNvSpPr>
            <a:spLocks noGrp="1"/>
          </p:cNvSpPr>
          <p:nvPr>
            <p:ph idx="1"/>
          </p:nvPr>
        </p:nvSpPr>
        <p:spPr/>
        <p:txBody>
          <a:bodyPr/>
          <a:p>
            <a:r>
              <a:rPr lang="en-US" altLang="zh-CN"/>
              <a:t>JVM</a:t>
            </a:r>
            <a:r>
              <a:rPr lang="zh-CN" altLang="en-US"/>
              <a:t>的指令重排</a:t>
            </a:r>
            <a:endParaRPr lang="zh-CN" altLang="en-US"/>
          </a:p>
          <a:p>
            <a:r>
              <a:rPr lang="zh-CN" altLang="en-US"/>
              <a:t>instance = new Singleton会被编译器编译成如下JVM指令：</a:t>
            </a:r>
            <a:endParaRPr lang="zh-CN" altLang="en-US"/>
          </a:p>
          <a:p>
            <a:r>
              <a:rPr lang="zh-CN" altLang="en-US"/>
              <a:t>memory =allocate();    //1：分配对象的内存空间 </a:t>
            </a:r>
            <a:endParaRPr lang="zh-CN" altLang="en-US"/>
          </a:p>
          <a:p>
            <a:r>
              <a:rPr lang="zh-CN" altLang="en-US"/>
              <a:t>ctorInstance(memory);  //2：初始化对象 </a:t>
            </a:r>
            <a:endParaRPr lang="zh-CN" altLang="en-US"/>
          </a:p>
          <a:p>
            <a:r>
              <a:rPr lang="zh-CN" altLang="en-US"/>
              <a:t>instance =memory;     //3：设置instance指向刚分配的内存地址</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三、单例模式的实现</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916305" y="1057275"/>
            <a:ext cx="6704965" cy="47428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三、单例模式的实现</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986155" y="1118235"/>
            <a:ext cx="7157085" cy="49815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三、单例模式的实现</a:t>
            </a:r>
            <a:endParaRPr lang="zh-CN" altLang="en-US"/>
          </a:p>
        </p:txBody>
      </p:sp>
      <p:sp>
        <p:nvSpPr>
          <p:cNvPr id="3" name="内容占位符 2"/>
          <p:cNvSpPr>
            <a:spLocks noGrp="1"/>
          </p:cNvSpPr>
          <p:nvPr>
            <p:ph idx="1"/>
          </p:nvPr>
        </p:nvSpPr>
        <p:spPr>
          <a:xfrm>
            <a:off x="2590165" y="3242310"/>
            <a:ext cx="3963035" cy="975360"/>
          </a:xfrm>
        </p:spPr>
        <p:txBody>
          <a:bodyPr>
            <a:normAutofit/>
          </a:bodyPr>
          <a:p>
            <a:pPr marL="0" lvl="0" indent="0">
              <a:buNone/>
            </a:pPr>
            <a:r>
              <a:rPr lang="zh-CN" altLang="en-US"/>
              <a:t>如何避免上述问题？</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5C794E63-F2AF-49E2-AE37-43481CC587E5}" type="slidenum">
              <a:rPr lang="zh-CN" altLang="en-US" smtClean="0"/>
            </a:fld>
            <a:endParaRPr lang="zh-CN" altLang="en-US"/>
          </a:p>
        </p:txBody>
      </p:sp>
      <p:sp>
        <p:nvSpPr>
          <p:cNvPr id="6" name="内容占位符 5"/>
          <p:cNvSpPr>
            <a:spLocks noGrp="1"/>
          </p:cNvSpPr>
          <p:nvPr>
            <p:ph idx="1"/>
          </p:nvPr>
        </p:nvSpPr>
        <p:spPr>
          <a:xfrm>
            <a:off x="1259632" y="2348880"/>
            <a:ext cx="7309320" cy="3420380"/>
          </a:xfrm>
        </p:spPr>
        <p:txBody>
          <a:bodyPr>
            <a:normAutofit lnSpcReduction="10000"/>
          </a:bodyPr>
          <a:lstStyle/>
          <a:p>
            <a:r>
              <a:rPr lang="zh-CN" altLang="en-US" sz="2400" dirty="0" smtClean="0"/>
              <a:t>一、目录</a:t>
            </a:r>
            <a:endParaRPr lang="zh-CN" altLang="en-US" sz="2400" dirty="0" smtClean="0"/>
          </a:p>
          <a:p>
            <a:r>
              <a:rPr lang="zh-CN" altLang="en-US" sz="2400" dirty="0" smtClean="0"/>
              <a:t>二、模式介绍</a:t>
            </a:r>
            <a:endParaRPr lang="zh-CN" altLang="en-US" sz="2400" dirty="0" smtClean="0"/>
          </a:p>
          <a:p>
            <a:r>
              <a:rPr lang="zh-CN" altLang="en-US" sz="2400" dirty="0" smtClean="0"/>
              <a:t>三、单例模式的实现</a:t>
            </a:r>
            <a:endParaRPr lang="zh-CN" altLang="en-US" sz="2400" dirty="0" smtClean="0"/>
          </a:p>
          <a:p>
            <a:r>
              <a:rPr lang="zh-CN" altLang="en-US" sz="2400" dirty="0" smtClean="0"/>
              <a:t>四、Slf4j与其他各种日志组件的桥接</a:t>
            </a:r>
            <a:endParaRPr lang="zh-CN" altLang="en-US" sz="2400" dirty="0" smtClean="0"/>
          </a:p>
          <a:p>
            <a:r>
              <a:rPr lang="zh-CN" altLang="en-US" sz="2400" dirty="0" smtClean="0"/>
              <a:t>五、各日志框架配置讲解</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三、单例模式的实现</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
        <p:nvSpPr>
          <p:cNvPr id="6" name="内容占位符 2"/>
          <p:cNvSpPr>
            <a:spLocks noGrp="1"/>
          </p:cNvSpPr>
          <p:nvPr/>
        </p:nvSpPr>
        <p:spPr>
          <a:xfrm>
            <a:off x="1263650" y="3242310"/>
            <a:ext cx="7006590" cy="975360"/>
          </a:xfrm>
          <a:prstGeom prst="rect">
            <a:avLst/>
          </a:prstGeom>
        </p:spPr>
        <p:txBody>
          <a:bodyPr vert="horz" lIns="91440" tIns="45720" rIns="91440" bIns="45720" rtlCol="0">
            <a:normAutofit fontScale="90000"/>
          </a:bodyPr>
          <a:lstStyle>
            <a:lvl1pPr marL="342900" indent="-342900" algn="just" defTabSz="914400" rtl="0" eaLnBrk="1" latinLnBrk="0" hangingPunct="1">
              <a:lnSpc>
                <a:spcPct val="125000"/>
              </a:lnSpc>
              <a:spcBef>
                <a:spcPts val="300"/>
              </a:spcBef>
              <a:buClr>
                <a:srgbClr val="00479D"/>
              </a:buClr>
              <a:buSzPct val="60000"/>
              <a:buFont typeface="Wingdings" panose="05000000000000000000" pitchFamily="2" charset="2"/>
              <a:buChar char="n"/>
              <a:defRPr sz="2800" b="0" kern="1200">
                <a:solidFill>
                  <a:srgbClr val="595757"/>
                </a:solidFill>
                <a:latin typeface="微软雅黑" panose="020B0503020204020204" pitchFamily="34" charset="-122"/>
                <a:ea typeface="微软雅黑" panose="020B0503020204020204" pitchFamily="34" charset="-122"/>
                <a:cs typeface="+mn-cs"/>
              </a:defRPr>
            </a:lvl1pPr>
            <a:lvl2pPr marL="742950" indent="-285750" algn="just" defTabSz="914400" rtl="0" eaLnBrk="1" latinLnBrk="0" hangingPunct="1">
              <a:lnSpc>
                <a:spcPct val="125000"/>
              </a:lnSpc>
              <a:spcBef>
                <a:spcPts val="300"/>
              </a:spcBef>
              <a:buClr>
                <a:srgbClr val="0070C0"/>
              </a:buClr>
              <a:buSzPct val="60000"/>
              <a:buFont typeface="Wingdings" panose="05000000000000000000" pitchFamily="2" charset="2"/>
              <a:buChar char="p"/>
              <a:defRPr sz="2400" kern="1200">
                <a:solidFill>
                  <a:srgbClr val="595757"/>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25000"/>
              </a:lnSpc>
              <a:spcBef>
                <a:spcPts val="300"/>
              </a:spcBef>
              <a:buClr>
                <a:srgbClr val="0070C0"/>
              </a:buClr>
              <a:buFont typeface="Arial" panose="020B0604020202020204" pitchFamily="34" charset="0"/>
              <a:buChar char="•"/>
              <a:defRPr sz="2400" kern="1200">
                <a:solidFill>
                  <a:srgbClr val="595757"/>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25000"/>
              </a:lnSpc>
              <a:spcBef>
                <a:spcPts val="300"/>
              </a:spcBef>
              <a:buClr>
                <a:srgbClr val="0070C0"/>
              </a:buClr>
              <a:buFont typeface="Arial" panose="020B0604020202020204" pitchFamily="34" charset="0"/>
              <a:buChar char="–"/>
              <a:defRPr sz="2000" kern="1200">
                <a:solidFill>
                  <a:srgbClr val="595757"/>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25000"/>
              </a:lnSpc>
              <a:spcBef>
                <a:spcPts val="300"/>
              </a:spcBef>
              <a:buClr>
                <a:srgbClr val="0070C0"/>
              </a:buClr>
              <a:buFont typeface="Arial" panose="020B0604020202020204" pitchFamily="34" charset="0"/>
              <a:buChar char="»"/>
              <a:defRPr sz="1800" kern="1200">
                <a:solidFill>
                  <a:srgbClr val="595757"/>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a:t>在instance对象前面增加一个修饰符</a:t>
            </a:r>
            <a:r>
              <a:rPr lang="zh-CN" altLang="en-US" b="1">
                <a:solidFill>
                  <a:srgbClr val="FF0000"/>
                </a:solidFill>
              </a:rPr>
              <a:t>volatile</a:t>
            </a:r>
            <a:r>
              <a:rPr lang="zh-CN" altLang="en-US"/>
              <a:t>！</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三、单例模式的实现</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412115" y="1544320"/>
            <a:ext cx="8319770" cy="37687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三、单例模式的实现</a:t>
            </a:r>
            <a:endParaRPr lang="zh-CN" altLang="en-US"/>
          </a:p>
        </p:txBody>
      </p:sp>
      <p:sp>
        <p:nvSpPr>
          <p:cNvPr id="3" name="内容占位符 2"/>
          <p:cNvSpPr>
            <a:spLocks noGrp="1"/>
          </p:cNvSpPr>
          <p:nvPr>
            <p:ph idx="1"/>
          </p:nvPr>
        </p:nvSpPr>
        <p:spPr/>
        <p:txBody>
          <a:bodyPr/>
          <a:p>
            <a:r>
              <a:rPr lang="zh-CN" altLang="en-US"/>
              <a:t>啥是</a:t>
            </a:r>
            <a:r>
              <a:rPr lang="en-US" altLang="zh-CN"/>
              <a:t>volatile</a:t>
            </a:r>
            <a:r>
              <a:rPr lang="zh-CN" altLang="en-US"/>
              <a:t>？</a:t>
            </a:r>
            <a:endParaRPr lang="zh-CN" altLang="en-US"/>
          </a:p>
          <a:p>
            <a:r>
              <a:rPr lang="zh-CN" altLang="en-US"/>
              <a:t>The volatile keyword indicates that a value may change between different accesses, it prevents an optimizing compiler from optimizing away subsequent reads or writes and thus incorrectly reusing a stale value or omitting writes.</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三、单例模式的实现</a:t>
            </a:r>
            <a:endParaRPr lang="zh-CN" altLang="en-US"/>
          </a:p>
        </p:txBody>
      </p:sp>
      <p:sp>
        <p:nvSpPr>
          <p:cNvPr id="3" name="内容占位符 2"/>
          <p:cNvSpPr>
            <a:spLocks noGrp="1"/>
          </p:cNvSpPr>
          <p:nvPr>
            <p:ph idx="1"/>
          </p:nvPr>
        </p:nvSpPr>
        <p:spPr/>
        <p:txBody>
          <a:bodyPr/>
          <a:p>
            <a:r>
              <a:rPr lang="zh-CN" altLang="en-US"/>
              <a:t>啥是</a:t>
            </a:r>
            <a:r>
              <a:rPr lang="en-US" altLang="zh-CN"/>
              <a:t>volatile</a:t>
            </a:r>
            <a:r>
              <a:rPr lang="zh-CN" altLang="en-US"/>
              <a:t>？</a:t>
            </a:r>
            <a:endParaRPr lang="zh-CN" altLang="en-US"/>
          </a:p>
          <a:p>
            <a:r>
              <a:rPr lang="zh-CN" altLang="en-US"/>
              <a:t>volatile关键字不但可以防止指令重排，也可以保证线程访问的变量值是主内存中的最新值。有关volatile的详细原理，我在以后的漫画中会专门讲解。</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三、单例模式的实现</a:t>
            </a:r>
            <a:endParaRPr lang="zh-CN" altLang="en-US"/>
          </a:p>
        </p:txBody>
      </p:sp>
      <p:sp>
        <p:nvSpPr>
          <p:cNvPr id="3" name="内容占位符 2"/>
          <p:cNvSpPr>
            <a:spLocks noGrp="1"/>
          </p:cNvSpPr>
          <p:nvPr>
            <p:ph idx="1"/>
          </p:nvPr>
        </p:nvSpPr>
        <p:spPr/>
        <p:txBody>
          <a:bodyPr/>
          <a:p>
            <a:r>
              <a:rPr lang="zh-CN" altLang="en-US"/>
              <a:t>静态内部类实现</a:t>
            </a:r>
            <a:endParaRPr lang="zh-CN" altLang="en-US"/>
          </a:p>
          <a:p>
            <a:r>
              <a:rPr lang="en-US" altLang="zh-CN"/>
              <a:t>原理 </a:t>
            </a:r>
            <a:endParaRPr lang="en-US" altLang="zh-CN"/>
          </a:p>
          <a:p>
            <a:pPr lvl="1"/>
            <a:r>
              <a:rPr lang="en-US" altLang="zh-CN"/>
              <a:t>根据 静态内部类 的特性，同时解决了按需加载、线程安全的问题，同时实现简洁</a:t>
            </a:r>
            <a:endParaRPr lang="en-US" altLang="zh-CN"/>
          </a:p>
          <a:p>
            <a:pPr lvl="1"/>
            <a:r>
              <a:rPr lang="en-US" altLang="zh-CN"/>
              <a:t>在静态内部类里创建单例，在装载该内部类时才会去创建单例</a:t>
            </a:r>
            <a:endParaRPr lang="en-US" altLang="zh-CN"/>
          </a:p>
          <a:p>
            <a:pPr lvl="1"/>
            <a:r>
              <a:rPr lang="en-US" altLang="zh-CN"/>
              <a:t>线程安全：类是由 JVM加载，而JVM只会加载1遍，保证只有1个单例</a:t>
            </a:r>
            <a:endParaRPr lang="en-US" altLang="zh-CN"/>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三、单例模式的实现</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155700" y="1076960"/>
            <a:ext cx="6371590" cy="470471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3989946"/>
            <a:ext cx="9144000" cy="953508"/>
          </a:xfrm>
        </p:spPr>
        <p:txBody>
          <a:bodyPr>
            <a:noAutofit/>
          </a:bodyPr>
          <a:lstStyle/>
          <a:p>
            <a:r>
              <a:rPr lang="zh-CN" altLang="en-US" sz="6000" dirty="0" smtClean="0">
                <a:latin typeface="微软雅黑" panose="020B0503020204020204" pitchFamily="34" charset="-122"/>
                <a:ea typeface="微软雅黑" panose="020B0503020204020204" pitchFamily="34" charset="-122"/>
              </a:rPr>
              <a:t>谢 谢</a:t>
            </a:r>
            <a:endParaRPr lang="zh-CN" altLang="en-US" sz="6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300480" y="2898775"/>
            <a:ext cx="6105525" cy="1061085"/>
          </a:xfrm>
        </p:spPr>
        <p:txBody>
          <a:bodyPr>
            <a:normAutofit lnSpcReduction="10000"/>
          </a:bodyPr>
          <a:lstStyle/>
          <a:p>
            <a:pPr marL="0" indent="0">
              <a:buFont typeface="Wingdings" panose="05000000000000000000" charset="0"/>
              <a:buNone/>
            </a:pPr>
            <a:r>
              <a:rPr lang="zh-CN" altLang="en-US" sz="3600" dirty="0" smtClean="0">
                <a:sym typeface="+mn-ea"/>
              </a:rPr>
              <a:t>一、目录</a:t>
            </a:r>
            <a:endParaRPr lang="zh-CN" altLang="en-US" sz="1800" dirty="0"/>
          </a:p>
        </p:txBody>
      </p:sp>
      <p:sp>
        <p:nvSpPr>
          <p:cNvPr id="4" name="日期占位符 3"/>
          <p:cNvSpPr>
            <a:spLocks noGrp="1"/>
          </p:cNvSpPr>
          <p:nvPr>
            <p:ph type="dt" sz="half" idx="10"/>
          </p:nvPr>
        </p:nvSpPr>
        <p:spPr/>
        <p:txBody>
          <a:bodyPr/>
          <a:lstStyle/>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a:xfrm>
            <a:off x="6516216" y="6308725"/>
            <a:ext cx="2133600" cy="365125"/>
          </a:xfrm>
        </p:spPr>
        <p:txBody>
          <a:bodyPr/>
          <a:lstStyle/>
          <a:p>
            <a:fld id="{5C794E63-F2AF-49E2-AE37-43481CC587E5}"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常用日志框架类别介绍</a:t>
            </a:r>
            <a:endParaRPr lang="zh-CN" altLang="en-US" dirty="0"/>
          </a:p>
        </p:txBody>
      </p:sp>
      <p:sp>
        <p:nvSpPr>
          <p:cNvPr id="4" name="日期占位符 3"/>
          <p:cNvSpPr>
            <a:spLocks noGrp="1"/>
          </p:cNvSpPr>
          <p:nvPr>
            <p:ph type="dt" sz="half" idx="10"/>
          </p:nvPr>
        </p:nvSpPr>
        <p:spPr/>
        <p:txBody>
          <a:bodyPr/>
          <a:lstStyle/>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5C794E63-F2AF-49E2-AE37-43481CC587E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051560" y="902335"/>
            <a:ext cx="6408420" cy="5819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300480" y="2898775"/>
            <a:ext cx="6105525" cy="1061085"/>
          </a:xfrm>
        </p:spPr>
        <p:txBody>
          <a:bodyPr>
            <a:normAutofit lnSpcReduction="10000"/>
          </a:bodyPr>
          <a:lstStyle/>
          <a:p>
            <a:pPr marL="0" indent="0">
              <a:buFont typeface="Wingdings" panose="05000000000000000000" charset="0"/>
              <a:buNone/>
            </a:pPr>
            <a:r>
              <a:rPr lang="zh-CN" altLang="en-US" sz="3600" dirty="0" smtClean="0">
                <a:sym typeface="+mn-ea"/>
              </a:rPr>
              <a:t>二、模式介绍</a:t>
            </a:r>
            <a:endParaRPr lang="zh-CN" altLang="en-US" sz="1800" dirty="0"/>
          </a:p>
        </p:txBody>
      </p:sp>
      <p:sp>
        <p:nvSpPr>
          <p:cNvPr id="4" name="日期占位符 3"/>
          <p:cNvSpPr>
            <a:spLocks noGrp="1"/>
          </p:cNvSpPr>
          <p:nvPr>
            <p:ph type="dt" sz="half" idx="10"/>
          </p:nvPr>
        </p:nvSpPr>
        <p:spPr/>
        <p:txBody>
          <a:bodyPr/>
          <a:lstStyle/>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a:xfrm>
            <a:off x="6516216" y="6308725"/>
            <a:ext cx="2133600" cy="365125"/>
          </a:xfrm>
        </p:spPr>
        <p:txBody>
          <a:bodyPr/>
          <a:lstStyle/>
          <a:p>
            <a:fld id="{5C794E63-F2AF-49E2-AE37-43481CC587E5}"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572" y="151200"/>
            <a:ext cx="6444716" cy="490066"/>
          </a:xfrm>
        </p:spPr>
        <p:txBody>
          <a:bodyPr>
            <a:noAutofit/>
          </a:bodyPr>
          <a:lstStyle/>
          <a:p>
            <a:r>
              <a:rPr lang="zh-CN" altLang="en-US" sz="2800" dirty="0"/>
              <a:t>二、</a:t>
            </a:r>
            <a:r>
              <a:rPr lang="zh-CN" altLang="en-US" sz="2800" dirty="0"/>
              <a:t>单例模式介绍</a:t>
            </a:r>
            <a:endParaRPr lang="zh-CN" altLang="en-US" sz="2800" dirty="0"/>
          </a:p>
        </p:txBody>
      </p:sp>
      <p:sp>
        <p:nvSpPr>
          <p:cNvPr id="3" name="内容占位符 2"/>
          <p:cNvSpPr>
            <a:spLocks noGrp="1"/>
          </p:cNvSpPr>
          <p:nvPr>
            <p:ph idx="1"/>
          </p:nvPr>
        </p:nvSpPr>
        <p:spPr/>
        <p:txBody>
          <a:bodyPr>
            <a:noAutofit/>
          </a:bodyPr>
          <a:lstStyle/>
          <a:p>
            <a:pPr marL="457200" lvl="1" indent="0">
              <a:buNone/>
            </a:pPr>
            <a:r>
              <a:rPr lang="en-US" altLang="zh-CN" sz="3200" b="1" dirty="0" smtClean="0"/>
              <a:t>2.1 模式说明</a:t>
            </a:r>
            <a:endParaRPr lang="en-US" altLang="zh-CN" sz="1600" dirty="0" smtClean="0"/>
          </a:p>
          <a:p>
            <a:pPr marL="457200" lvl="1" indent="0">
              <a:buNone/>
            </a:pPr>
            <a:r>
              <a:rPr lang="en-US" altLang="zh-CN" sz="2000" dirty="0" smtClean="0"/>
              <a:t>实现1个类只有1个实例化对象 &amp; 提供一个全局访问点</a:t>
            </a:r>
            <a:endParaRPr lang="en-US" altLang="zh-CN" sz="2000" dirty="0" smtClean="0"/>
          </a:p>
          <a:p>
            <a:pPr marL="457200" lvl="1" indent="0">
              <a:buNone/>
            </a:pPr>
            <a:r>
              <a:rPr lang="en-US" altLang="zh-CN" sz="3200" b="1" dirty="0" smtClean="0"/>
              <a:t>2.2 作用（解决的问题）</a:t>
            </a:r>
            <a:endParaRPr lang="en-US" altLang="zh-CN" sz="1600" dirty="0" smtClean="0"/>
          </a:p>
          <a:p>
            <a:pPr marL="457200" lvl="1" indent="0">
              <a:buNone/>
            </a:pPr>
            <a:r>
              <a:rPr lang="en-US" altLang="zh-CN" sz="2000" dirty="0" smtClean="0"/>
              <a:t>保证1个类只有1个对象，降低对象之间的耦合度</a:t>
            </a:r>
            <a:endParaRPr lang="en-US" altLang="zh-CN" sz="2000" dirty="0" smtClean="0"/>
          </a:p>
        </p:txBody>
      </p:sp>
      <p:sp>
        <p:nvSpPr>
          <p:cNvPr id="9" name="日期占位符 8"/>
          <p:cNvSpPr>
            <a:spLocks noGrp="1"/>
          </p:cNvSpPr>
          <p:nvPr>
            <p:ph type="dt" sz="half" idx="10"/>
          </p:nvPr>
        </p:nvSpPr>
        <p:spPr/>
        <p:txBody>
          <a:bodyPr/>
          <a:lstStyle/>
          <a:p>
            <a:fld id="{87CFE59E-5C11-4AFD-B2C8-3B7BBBA23724}" type="datetime1">
              <a:rPr lang="zh-CN" altLang="en-US" smtClean="0"/>
            </a:fld>
            <a:endParaRPr lang="zh-CN" altLang="en-US"/>
          </a:p>
        </p:txBody>
      </p:sp>
      <p:sp>
        <p:nvSpPr>
          <p:cNvPr id="10" name="灯片编号占位符 9"/>
          <p:cNvSpPr>
            <a:spLocks noGrp="1"/>
          </p:cNvSpPr>
          <p:nvPr>
            <p:ph type="sldNum" sz="quarter" idx="12"/>
          </p:nvPr>
        </p:nvSpPr>
        <p:spPr/>
        <p:txBody>
          <a:bodyPr/>
          <a:lstStyle/>
          <a:p>
            <a:fld id="{5C794E63-F2AF-49E2-AE37-43481CC587E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572" y="151200"/>
            <a:ext cx="6444716" cy="490066"/>
          </a:xfrm>
        </p:spPr>
        <p:txBody>
          <a:bodyPr>
            <a:noAutofit/>
          </a:bodyPr>
          <a:lstStyle/>
          <a:p>
            <a:r>
              <a:rPr lang="zh-CN" altLang="en-US" sz="2800" dirty="0"/>
              <a:t>二、单例模式介绍</a:t>
            </a:r>
            <a:endParaRPr lang="zh-CN" altLang="en-US" sz="2800" dirty="0"/>
          </a:p>
        </p:txBody>
      </p:sp>
      <p:sp>
        <p:nvSpPr>
          <p:cNvPr id="3" name="内容占位符 2"/>
          <p:cNvSpPr>
            <a:spLocks noGrp="1"/>
          </p:cNvSpPr>
          <p:nvPr>
            <p:ph idx="1"/>
          </p:nvPr>
        </p:nvSpPr>
        <p:spPr/>
        <p:txBody>
          <a:bodyPr>
            <a:noAutofit/>
          </a:bodyPr>
          <a:lstStyle/>
          <a:p>
            <a:pPr marL="457200" lvl="1" indent="0">
              <a:buNone/>
            </a:pPr>
            <a:r>
              <a:rPr lang="en-US" altLang="zh-CN" sz="3200" b="1" dirty="0" smtClean="0"/>
              <a:t>2.3 </a:t>
            </a:r>
            <a:r>
              <a:rPr lang="zh-CN" altLang="en-US" sz="3200" b="1" dirty="0" smtClean="0"/>
              <a:t>实现原理</a:t>
            </a:r>
            <a:endParaRPr lang="zh-CN" altLang="en-US" sz="3200" b="1" dirty="0" smtClean="0"/>
          </a:p>
        </p:txBody>
      </p:sp>
      <p:sp>
        <p:nvSpPr>
          <p:cNvPr id="9" name="日期占位符 8"/>
          <p:cNvSpPr>
            <a:spLocks noGrp="1"/>
          </p:cNvSpPr>
          <p:nvPr>
            <p:ph type="dt" sz="half" idx="10"/>
          </p:nvPr>
        </p:nvSpPr>
        <p:spPr/>
        <p:txBody>
          <a:bodyPr/>
          <a:lstStyle/>
          <a:p>
            <a:fld id="{87CFE59E-5C11-4AFD-B2C8-3B7BBBA23724}" type="datetime1">
              <a:rPr lang="zh-CN" altLang="en-US" smtClean="0"/>
            </a:fld>
            <a:endParaRPr lang="zh-CN" altLang="en-US"/>
          </a:p>
        </p:txBody>
      </p:sp>
      <p:sp>
        <p:nvSpPr>
          <p:cNvPr id="10" name="灯片编号占位符 9"/>
          <p:cNvSpPr>
            <a:spLocks noGrp="1"/>
          </p:cNvSpPr>
          <p:nvPr>
            <p:ph type="sldNum" sz="quarter" idx="12"/>
          </p:nvPr>
        </p:nvSpPr>
        <p:spPr/>
        <p:txBody>
          <a:bodyPr/>
          <a:lstStyle/>
          <a:p>
            <a:fld id="{5C794E63-F2AF-49E2-AE37-43481CC587E5}"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2037080" y="1967865"/>
            <a:ext cx="5463540" cy="335343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二、单例模式介绍</a:t>
            </a:r>
            <a:endParaRPr lang="zh-CN" altLang="en-US"/>
          </a:p>
        </p:txBody>
      </p:sp>
      <p:sp>
        <p:nvSpPr>
          <p:cNvPr id="3" name="内容占位符 2"/>
          <p:cNvSpPr>
            <a:spLocks noGrp="1"/>
          </p:cNvSpPr>
          <p:nvPr>
            <p:ph idx="1"/>
          </p:nvPr>
        </p:nvSpPr>
        <p:spPr/>
        <p:txBody>
          <a:bodyPr/>
          <a:p>
            <a:r>
              <a:rPr lang="en-US" altLang="zh-CN"/>
              <a:t>2.4 </a:t>
            </a:r>
            <a:r>
              <a:rPr lang="zh-CN" altLang="en-US"/>
              <a:t>一般实现</a:t>
            </a:r>
            <a:endParaRPr lang="zh-CN" altLang="en-US"/>
          </a:p>
        </p:txBody>
      </p:sp>
      <p:sp>
        <p:nvSpPr>
          <p:cNvPr id="4" name="日期占位符 3"/>
          <p:cNvSpPr>
            <a:spLocks noGrp="1"/>
          </p:cNvSpPr>
          <p:nvPr>
            <p:ph type="dt" sz="half" idx="10"/>
          </p:nvPr>
        </p:nvSpPr>
        <p:spPr/>
        <p:txBody>
          <a:bodyPr/>
          <a:p>
            <a:fld id="{4D01DF33-5A38-4035-AC9E-B8E17EB22BE4}" type="datetime1">
              <a:rPr lang="zh-CN" altLang="en-US" smtClean="0"/>
            </a:fld>
            <a:endParaRPr lang="zh-CN" altLang="en-US" dirty="0"/>
          </a:p>
        </p:txBody>
      </p:sp>
      <p:sp>
        <p:nvSpPr>
          <p:cNvPr id="5" name="灯片编号占位符 4"/>
          <p:cNvSpPr>
            <a:spLocks noGrp="1"/>
          </p:cNvSpPr>
          <p:nvPr>
            <p:ph type="sldNum" sz="quarter" idx="12"/>
          </p:nvPr>
        </p:nvSpPr>
        <p:spPr/>
        <p:txBody>
          <a:bodyPr/>
          <a:p>
            <a:fld id="{5C794E63-F2AF-49E2-AE37-43481CC587E5}"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323975" y="1608455"/>
            <a:ext cx="6495415" cy="4418965"/>
          </a:xfrm>
          <a:prstGeom prst="rect">
            <a:avLst/>
          </a:prstGeom>
        </p:spPr>
      </p:pic>
    </p:spTree>
  </p:cSld>
  <p:clrMapOvr>
    <a:masterClrMapping/>
  </p:clrMapOvr>
</p:sld>
</file>

<file path=ppt/theme/theme1.xml><?xml version="1.0" encoding="utf-8"?>
<a:theme xmlns:a="http://schemas.openxmlformats.org/drawingml/2006/main" name="ppt模板（对外）4：3 华宇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例会_0406</Template>
  <TotalTime>0</TotalTime>
  <Words>1744</Words>
  <Application>WPS 演示</Application>
  <PresentationFormat>全屏显示(4:3)</PresentationFormat>
  <Paragraphs>288</Paragraphs>
  <Slides>36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微软雅黑</vt:lpstr>
      <vt:lpstr>Exo</vt:lpstr>
      <vt:lpstr>Arial Black</vt:lpstr>
      <vt:lpstr>方正兰亭纤黑_GBK</vt:lpstr>
      <vt:lpstr>Wingdings</vt:lpstr>
      <vt:lpstr>Arial Unicode MS</vt:lpstr>
      <vt:lpstr>Calibri</vt:lpstr>
      <vt:lpstr>Segoe Print</vt:lpstr>
      <vt:lpstr>黑体</vt:lpstr>
      <vt:lpstr>ppt模板（对外）4：3 华宇信息</vt:lpstr>
      <vt:lpstr>PowerPoint 演示文稿</vt:lpstr>
      <vt:lpstr>开篇问题</vt:lpstr>
      <vt:lpstr>PowerPoint 演示文稿</vt:lpstr>
      <vt:lpstr>PowerPoint 演示文稿</vt:lpstr>
      <vt:lpstr>常用日志框架类别介绍</vt:lpstr>
      <vt:lpstr>PowerPoint 演示文稿</vt:lpstr>
      <vt:lpstr>Java常用日志框架历史</vt:lpstr>
      <vt:lpstr>Java常用日志框架历史</vt:lpstr>
      <vt:lpstr>PowerPoint 演示文稿</vt:lpstr>
      <vt:lpstr>PowerPoint 演示文稿</vt:lpstr>
      <vt:lpstr>PowerPoint 演示文稿</vt:lpstr>
      <vt:lpstr>PowerPoint 演示文稿</vt:lpstr>
      <vt:lpstr>PowerPoint 演示文稿</vt:lpstr>
      <vt:lpstr>三、单例模式的实现</vt:lpstr>
      <vt:lpstr>三、单例模式的实现</vt:lpstr>
      <vt:lpstr>PowerPoint 演示文稿</vt:lpstr>
      <vt:lpstr>PowerPoint 演示文稿</vt:lpstr>
      <vt:lpstr>三、单例模式的实现</vt:lpstr>
      <vt:lpstr>PowerPoint 演示文稿</vt:lpstr>
      <vt:lpstr>开篇问题</vt:lpstr>
      <vt:lpstr>PowerPoint 演示文稿</vt:lpstr>
      <vt:lpstr>PowerPoint 演示文稿</vt:lpstr>
      <vt:lpstr>三、单例模式的实现</vt:lpstr>
      <vt:lpstr>三、单例模式的实现</vt:lpstr>
      <vt:lpstr>三、单例模式的实现</vt:lpstr>
      <vt:lpstr>PowerPoint 演示文稿</vt:lpstr>
      <vt:lpstr>PowerPoint 演示文稿</vt:lpstr>
      <vt:lpstr>PowerPoint 演示文稿</vt:lpstr>
      <vt:lpstr>三、单例模式的实现</vt:lpstr>
      <vt:lpstr>PowerPoint 演示文稿</vt:lpstr>
      <vt:lpstr>PowerPoint 演示文稿</vt:lpstr>
      <vt:lpstr>PowerPoint 演示文稿</vt:lpstr>
      <vt:lpstr>三、单例模式的实现</vt:lpstr>
      <vt:lpstr>PowerPoint 演示文稿</vt:lpstr>
      <vt:lpstr>PowerPoint 演示文稿</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lixiangyang</dc:creator>
  <cp:lastModifiedBy>邓志刚</cp:lastModifiedBy>
  <cp:revision>543</cp:revision>
  <dcterms:created xsi:type="dcterms:W3CDTF">2017-04-06T04:32:00Z</dcterms:created>
  <dcterms:modified xsi:type="dcterms:W3CDTF">2018-05-11T04:26:03Z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