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2" r:id="rId1"/>
  </p:sldMasterIdLst>
  <p:notesMasterIdLst>
    <p:notesMasterId r:id="rId28"/>
  </p:notesMasterIdLst>
  <p:handoutMasterIdLst>
    <p:handoutMasterId r:id="rId29"/>
  </p:handoutMasterIdLst>
  <p:sldIdLst>
    <p:sldId id="256" r:id="rId2"/>
    <p:sldId id="357" r:id="rId3"/>
    <p:sldId id="355" r:id="rId4"/>
    <p:sldId id="356" r:id="rId5"/>
    <p:sldId id="257" r:id="rId6"/>
    <p:sldId id="319" r:id="rId7"/>
    <p:sldId id="335" r:id="rId8"/>
    <p:sldId id="336" r:id="rId9"/>
    <p:sldId id="337" r:id="rId10"/>
    <p:sldId id="340" r:id="rId11"/>
    <p:sldId id="338" r:id="rId12"/>
    <p:sldId id="322" r:id="rId13"/>
    <p:sldId id="341" r:id="rId14"/>
    <p:sldId id="342" r:id="rId15"/>
    <p:sldId id="343" r:id="rId16"/>
    <p:sldId id="344" r:id="rId17"/>
    <p:sldId id="345" r:id="rId18"/>
    <p:sldId id="346" r:id="rId19"/>
    <p:sldId id="348" r:id="rId20"/>
    <p:sldId id="349" r:id="rId21"/>
    <p:sldId id="350" r:id="rId22"/>
    <p:sldId id="351" r:id="rId23"/>
    <p:sldId id="352" r:id="rId24"/>
    <p:sldId id="353" r:id="rId25"/>
    <p:sldId id="347" r:id="rId26"/>
    <p:sldId id="354" r:id="rId27"/>
  </p:sldIdLst>
  <p:sldSz cx="12192000" cy="6858000"/>
  <p:notesSz cx="6735763" cy="9866313"/>
  <p:defaultTextStyle>
    <a:defPPr>
      <a:defRPr lang="en-US"/>
    </a:defPPr>
    <a:lvl1pPr algn="l" rtl="0" fontAlgn="base">
      <a:spcBef>
        <a:spcPct val="0"/>
      </a:spcBef>
      <a:spcAft>
        <a:spcPct val="0"/>
      </a:spcAft>
      <a:defRPr kumimoji="1" sz="2800" kern="1200">
        <a:solidFill>
          <a:schemeClr val="tx1"/>
        </a:solidFill>
        <a:latin typeface="Times New Roman" pitchFamily="18" charset="0"/>
        <a:ea typeface="ＭＳ Ｐゴシック" charset="-128"/>
        <a:cs typeface="+mn-cs"/>
      </a:defRPr>
    </a:lvl1pPr>
    <a:lvl2pPr marL="457200" algn="l" rtl="0" fontAlgn="base">
      <a:spcBef>
        <a:spcPct val="0"/>
      </a:spcBef>
      <a:spcAft>
        <a:spcPct val="0"/>
      </a:spcAft>
      <a:defRPr kumimoji="1" sz="2800" kern="1200">
        <a:solidFill>
          <a:schemeClr val="tx1"/>
        </a:solidFill>
        <a:latin typeface="Times New Roman" pitchFamily="18" charset="0"/>
        <a:ea typeface="ＭＳ Ｐゴシック" charset="-128"/>
        <a:cs typeface="+mn-cs"/>
      </a:defRPr>
    </a:lvl2pPr>
    <a:lvl3pPr marL="914400" algn="l" rtl="0" fontAlgn="base">
      <a:spcBef>
        <a:spcPct val="0"/>
      </a:spcBef>
      <a:spcAft>
        <a:spcPct val="0"/>
      </a:spcAft>
      <a:defRPr kumimoji="1" sz="2800" kern="1200">
        <a:solidFill>
          <a:schemeClr val="tx1"/>
        </a:solidFill>
        <a:latin typeface="Times New Roman" pitchFamily="18" charset="0"/>
        <a:ea typeface="ＭＳ Ｐゴシック" charset="-128"/>
        <a:cs typeface="+mn-cs"/>
      </a:defRPr>
    </a:lvl3pPr>
    <a:lvl4pPr marL="1371600" algn="l" rtl="0" fontAlgn="base">
      <a:spcBef>
        <a:spcPct val="0"/>
      </a:spcBef>
      <a:spcAft>
        <a:spcPct val="0"/>
      </a:spcAft>
      <a:defRPr kumimoji="1" sz="2800" kern="1200">
        <a:solidFill>
          <a:schemeClr val="tx1"/>
        </a:solidFill>
        <a:latin typeface="Times New Roman" pitchFamily="18" charset="0"/>
        <a:ea typeface="ＭＳ Ｐゴシック" charset="-128"/>
        <a:cs typeface="+mn-cs"/>
      </a:defRPr>
    </a:lvl4pPr>
    <a:lvl5pPr marL="1828800" algn="l" rtl="0" fontAlgn="base">
      <a:spcBef>
        <a:spcPct val="0"/>
      </a:spcBef>
      <a:spcAft>
        <a:spcPct val="0"/>
      </a:spcAft>
      <a:defRPr kumimoji="1" sz="2800" kern="1200">
        <a:solidFill>
          <a:schemeClr val="tx1"/>
        </a:solidFill>
        <a:latin typeface="Times New Roman" pitchFamily="18" charset="0"/>
        <a:ea typeface="ＭＳ Ｐゴシック" charset="-128"/>
        <a:cs typeface="+mn-cs"/>
      </a:defRPr>
    </a:lvl5pPr>
    <a:lvl6pPr marL="2286000" algn="l" defTabSz="914400" rtl="0" eaLnBrk="1" latinLnBrk="0" hangingPunct="1">
      <a:defRPr kumimoji="1" sz="2800" kern="1200">
        <a:solidFill>
          <a:schemeClr val="tx1"/>
        </a:solidFill>
        <a:latin typeface="Times New Roman" pitchFamily="18" charset="0"/>
        <a:ea typeface="ＭＳ Ｐゴシック" charset="-128"/>
        <a:cs typeface="+mn-cs"/>
      </a:defRPr>
    </a:lvl6pPr>
    <a:lvl7pPr marL="2743200" algn="l" defTabSz="914400" rtl="0" eaLnBrk="1" latinLnBrk="0" hangingPunct="1">
      <a:defRPr kumimoji="1" sz="2800" kern="1200">
        <a:solidFill>
          <a:schemeClr val="tx1"/>
        </a:solidFill>
        <a:latin typeface="Times New Roman" pitchFamily="18" charset="0"/>
        <a:ea typeface="ＭＳ Ｐゴシック" charset="-128"/>
        <a:cs typeface="+mn-cs"/>
      </a:defRPr>
    </a:lvl7pPr>
    <a:lvl8pPr marL="3200400" algn="l" defTabSz="914400" rtl="0" eaLnBrk="1" latinLnBrk="0" hangingPunct="1">
      <a:defRPr kumimoji="1" sz="2800" kern="1200">
        <a:solidFill>
          <a:schemeClr val="tx1"/>
        </a:solidFill>
        <a:latin typeface="Times New Roman" pitchFamily="18" charset="0"/>
        <a:ea typeface="ＭＳ Ｐゴシック" charset="-128"/>
        <a:cs typeface="+mn-cs"/>
      </a:defRPr>
    </a:lvl8pPr>
    <a:lvl9pPr marL="3657600" algn="l" defTabSz="914400" rtl="0" eaLnBrk="1" latinLnBrk="0" hangingPunct="1">
      <a:defRPr kumimoji="1" sz="2800" kern="1200">
        <a:solidFill>
          <a:schemeClr val="tx1"/>
        </a:solidFill>
        <a:latin typeface="Times New Roman" pitchFamily="18"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FFCC"/>
    <a:srgbClr val="003300"/>
    <a:srgbClr val="FF0000"/>
    <a:srgbClr val="3333FF"/>
    <a:srgbClr val="CC0000"/>
    <a:srgbClr val="000066"/>
    <a:srgbClr val="0033CC"/>
    <a:srgbClr val="CC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71" autoAdjust="0"/>
    <p:restoredTop sz="94625" autoAdjust="0"/>
  </p:normalViewPr>
  <p:slideViewPr>
    <p:cSldViewPr>
      <p:cViewPr varScale="1">
        <p:scale>
          <a:sx n="86" d="100"/>
          <a:sy n="86" d="100"/>
        </p:scale>
        <p:origin x="-90" y="-3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2334" y="-90"/>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ea typeface="ＭＳ Ｐゴシック" pitchFamily="50" charset="-128"/>
              </a:defRPr>
            </a:lvl1pPr>
          </a:lstStyle>
          <a:p>
            <a:pPr>
              <a:defRPr/>
            </a:pPr>
            <a:endParaRPr lang="ja-JP" altLang="en-US"/>
          </a:p>
        </p:txBody>
      </p:sp>
      <p:sp>
        <p:nvSpPr>
          <p:cNvPr id="3" name="日付プレースホルダ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ea typeface="ＭＳ Ｐゴシック" pitchFamily="50" charset="-128"/>
              </a:defRPr>
            </a:lvl1pPr>
          </a:lstStyle>
          <a:p>
            <a:pPr>
              <a:defRPr/>
            </a:pPr>
            <a:fld id="{1016ECF3-54BA-45AC-AFE7-20AB07C14BD2}" type="datetimeFigureOut">
              <a:rPr lang="ja-JP" altLang="en-US"/>
              <a:pPr>
                <a:defRPr/>
              </a:pPr>
              <a:t>2019/7/3</a:t>
            </a:fld>
            <a:endParaRPr lang="ja-JP" altLang="en-US"/>
          </a:p>
        </p:txBody>
      </p:sp>
      <p:sp>
        <p:nvSpPr>
          <p:cNvPr id="4" name="フッター プレースホルダ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ea typeface="ＭＳ Ｐゴシック" pitchFamily="50"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ea typeface="ＭＳ Ｐゴシック" pitchFamily="50" charset="-128"/>
              </a:defRPr>
            </a:lvl1pPr>
          </a:lstStyle>
          <a:p>
            <a:pPr>
              <a:defRPr/>
            </a:pPr>
            <a:fld id="{2AE0C5A6-41BE-44EC-9FDA-2670E71F9F70}"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8195" name="Rectangle 3"/>
          <p:cNvSpPr>
            <a:spLocks noGrp="1" noChangeArrowheads="1"/>
          </p:cNvSpPr>
          <p:nvPr>
            <p:ph type="dt"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79375" y="739775"/>
            <a:ext cx="6577013" cy="3700463"/>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3100" y="4686300"/>
            <a:ext cx="538956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8198" name="Rectangle 6"/>
          <p:cNvSpPr>
            <a:spLocks noGrp="1" noChangeArrowheads="1"/>
          </p:cNvSpPr>
          <p:nvPr>
            <p:ph type="ftr" sz="quarter" idx="4"/>
          </p:nvPr>
        </p:nvSpPr>
        <p:spPr bwMode="auto">
          <a:xfrm>
            <a:off x="0" y="9371013"/>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8199" name="Rectangle 7"/>
          <p:cNvSpPr>
            <a:spLocks noGrp="1" noChangeArrowheads="1"/>
          </p:cNvSpPr>
          <p:nvPr>
            <p:ph type="sldNum" sz="quarter" idx="5"/>
          </p:nvPr>
        </p:nvSpPr>
        <p:spPr bwMode="auto">
          <a:xfrm>
            <a:off x="3814763" y="9371013"/>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50" charset="-128"/>
              </a:defRPr>
            </a:lvl1pPr>
          </a:lstStyle>
          <a:p>
            <a:pPr>
              <a:defRPr/>
            </a:pPr>
            <a:fld id="{C3039714-93EA-4D45-85CE-9601CCD2A33F}" type="slidenum">
              <a:rPr lang="ja-JP" altLang="en-US"/>
              <a:pPr>
                <a:defRPr/>
              </a:pPr>
              <a:t>&lt;#&gt;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lvl1pPr>
          </a:lstStyle>
          <a:p>
            <a:pPr>
              <a:defRPr/>
            </a:pPr>
            <a:fld id="{0DBCAC50-29AC-434C-B910-5CF2112008BD}" type="datetime1">
              <a:rPr lang="en-US"/>
              <a:pPr>
                <a:defRPr/>
              </a:pPr>
              <a:t>7/3/2019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0BB06DC6-90CD-4528-81D9-5D1676FEDAEC}" type="slidenum">
              <a:rPr lang="en-US"/>
              <a:pPr>
                <a:defRPr/>
              </a:pPr>
              <a:t>&lt;#&gt;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lvl1pPr>
              <a:defRPr/>
            </a:lvl1pPr>
          </a:lstStyle>
          <a:p>
            <a:pPr>
              <a:defRPr/>
            </a:pPr>
            <a:fld id="{81F8AEDA-E9E2-4A3A-9E3F-B29E0A585AD8}" type="datetime1">
              <a:rPr lang="ja-JP" altLang="en-US"/>
              <a:pPr>
                <a:defRPr/>
              </a:pPr>
              <a:t>2019/7/3</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F99F58DF-6742-473F-86CD-A08A1013343B}" type="slidenum">
              <a:rPr lang="ja-JP" altLang="en-US"/>
              <a:pPr>
                <a:defRPr/>
              </a:pPr>
              <a:t>&lt;#&gt;</a:t>
            </a:fld>
            <a:endParaRPr lang="en-US" altLang="ja-JP"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lvl1pPr>
              <a:defRPr/>
            </a:lvl1pPr>
          </a:lstStyle>
          <a:p>
            <a:pPr>
              <a:defRPr/>
            </a:pPr>
            <a:fld id="{56679A19-ECA6-46B6-8757-803BE009A2E9}" type="datetime1">
              <a:rPr lang="ja-JP" altLang="en-US"/>
              <a:pPr>
                <a:defRPr/>
              </a:pPr>
              <a:t>2019/7/3</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5F4E0BC2-8B98-46F4-9BB2-B55E3DE4B4DF}" type="slidenum">
              <a:rPr lang="ja-JP" altLang="en-US"/>
              <a:pPr>
                <a:defRPr/>
              </a:pPr>
              <a:t>&lt;#&gt;</a:t>
            </a:fld>
            <a:endParaRPr lang="en-US" altLang="ja-JP"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8200" y="116632"/>
            <a:ext cx="10515600" cy="720081"/>
          </a:xfrm>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38200" y="980728"/>
            <a:ext cx="10515600" cy="5196235"/>
          </a:xfrm>
        </p:spPr>
        <p:txBody>
          <a:bodyPr>
            <a:normAutofit/>
          </a:bodyPr>
          <a:lstStyle>
            <a:lvl1pPr>
              <a:defRPr sz="2800"/>
            </a:lvl1pPr>
            <a:lvl2pPr>
              <a:defRPr sz="2800"/>
            </a:lvl2pPr>
            <a:lvl3pPr>
              <a:defRPr sz="2400"/>
            </a:lvl3pPr>
            <a:lvl4pPr>
              <a:defRPr sz="2000"/>
            </a:lvl4pPr>
            <a:lvl5pPr>
              <a:defRPr sz="200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lvl1pPr>
              <a:defRPr/>
            </a:lvl1pPr>
          </a:lstStyle>
          <a:p>
            <a:pPr>
              <a:defRPr/>
            </a:pPr>
            <a:fld id="{5B0180AC-97B6-4F2F-825B-055643C5D97A}" type="datetime1">
              <a:rPr lang="ja-JP" altLang="en-US"/>
              <a:pPr>
                <a:defRPr/>
              </a:pPr>
              <a:t>2019/7/3</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a:xfrm>
            <a:off x="9336088" y="6372225"/>
            <a:ext cx="2743200" cy="365125"/>
          </a:xfrm>
        </p:spPr>
        <p:txBody>
          <a:bodyPr/>
          <a:lstStyle>
            <a:lvl1pPr>
              <a:defRPr sz="1800"/>
            </a:lvl1pPr>
          </a:lstStyle>
          <a:p>
            <a:pPr>
              <a:defRPr/>
            </a:pPr>
            <a:fld id="{D135B84B-6F97-4C1C-AD12-F7A4BDD7ED37}" type="slidenum">
              <a:rPr lang="ja-JP" altLang="en-US"/>
              <a:pPr>
                <a:defRPr/>
              </a:pPr>
              <a:t>&lt;#&gt;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F6E19CCA-84C6-4454-9B6E-4DF8C174BAF5}" type="datetime1">
              <a:rPr lang="ja-JP" altLang="en-US"/>
              <a:pPr>
                <a:defRPr/>
              </a:pPr>
              <a:t>2019/7/3</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9EC4B94A-81F2-4511-8C7A-B7D17F44D84D}" type="slidenum">
              <a:rPr lang="ja-JP" altLang="en-US"/>
              <a:pPr>
                <a:defRPr/>
              </a:pPr>
              <a:t>&lt;#&gt;</a:t>
            </a:fld>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8200" y="116633"/>
            <a:ext cx="10515600" cy="1574056"/>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3"/>
          <p:cNvSpPr>
            <a:spLocks noGrp="1"/>
          </p:cNvSpPr>
          <p:nvPr>
            <p:ph type="dt" sz="half" idx="10"/>
          </p:nvPr>
        </p:nvSpPr>
        <p:spPr/>
        <p:txBody>
          <a:bodyPr/>
          <a:lstStyle>
            <a:lvl1pPr>
              <a:defRPr/>
            </a:lvl1pPr>
          </a:lstStyle>
          <a:p>
            <a:pPr>
              <a:defRPr/>
            </a:pPr>
            <a:fld id="{089A7439-8129-4361-AB89-AFFA3C1DD7C1}" type="datetime1">
              <a:rPr lang="ja-JP" altLang="en-US"/>
              <a:pPr>
                <a:defRPr/>
              </a:pPr>
              <a:t>2019/7/3</a:t>
            </a:fld>
            <a:endParaRPr lang="en-US" altLang="ja-JP"/>
          </a:p>
        </p:txBody>
      </p:sp>
      <p:sp>
        <p:nvSpPr>
          <p:cNvPr id="6" name="Footer Placeholder 4"/>
          <p:cNvSpPr>
            <a:spLocks noGrp="1"/>
          </p:cNvSpPr>
          <p:nvPr>
            <p:ph type="ftr" sz="quarter" idx="11"/>
          </p:nvPr>
        </p:nvSpPr>
        <p:spPr/>
        <p:txBody>
          <a:bodyPr/>
          <a:lstStyle>
            <a:lvl1pPr>
              <a:defRPr/>
            </a:lvl1pPr>
          </a:lstStyle>
          <a:p>
            <a:pPr>
              <a:defRPr/>
            </a:pPr>
            <a:endParaRPr lang="en-US" altLang="ja-JP"/>
          </a:p>
        </p:txBody>
      </p:sp>
      <p:sp>
        <p:nvSpPr>
          <p:cNvPr id="7" name="Slide Number Placeholder 5"/>
          <p:cNvSpPr>
            <a:spLocks noGrp="1"/>
          </p:cNvSpPr>
          <p:nvPr>
            <p:ph type="sldNum" sz="quarter" idx="12"/>
          </p:nvPr>
        </p:nvSpPr>
        <p:spPr/>
        <p:txBody>
          <a:bodyPr/>
          <a:lstStyle>
            <a:lvl1pPr>
              <a:defRPr/>
            </a:lvl1pPr>
          </a:lstStyle>
          <a:p>
            <a:pPr>
              <a:defRPr/>
            </a:pPr>
            <a:fld id="{4B8C9D10-9374-4A17-B34B-93F1CB19E94F}" type="slidenum">
              <a:rPr lang="ja-JP" altLang="en-US"/>
              <a:pPr>
                <a:defRPr/>
              </a:pPr>
              <a:t>&lt;#&gt;</a:t>
            </a:fld>
            <a:endParaRPr lang="en-US" altLang="ja-JP"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p:txBody>
          <a:bodyPr/>
          <a:lstStyle>
            <a:lvl1pPr>
              <a:defRPr/>
            </a:lvl1pPr>
          </a:lstStyle>
          <a:p>
            <a:pPr>
              <a:defRPr/>
            </a:pPr>
            <a:fld id="{D2A8AF16-372F-4DF0-83BB-E168400A66A9}" type="datetime1">
              <a:rPr lang="ja-JP" altLang="en-US"/>
              <a:pPr>
                <a:defRPr/>
              </a:pPr>
              <a:t>2019/7/3</a:t>
            </a:fld>
            <a:endParaRPr lang="en-US" altLang="ja-JP"/>
          </a:p>
        </p:txBody>
      </p:sp>
      <p:sp>
        <p:nvSpPr>
          <p:cNvPr id="8" name="Footer Placeholder 4"/>
          <p:cNvSpPr>
            <a:spLocks noGrp="1"/>
          </p:cNvSpPr>
          <p:nvPr>
            <p:ph type="ftr" sz="quarter" idx="11"/>
          </p:nvPr>
        </p:nvSpPr>
        <p:spPr/>
        <p:txBody>
          <a:bodyPr/>
          <a:lstStyle>
            <a:lvl1pPr>
              <a:defRPr/>
            </a:lvl1pPr>
          </a:lstStyle>
          <a:p>
            <a:pPr>
              <a:defRPr/>
            </a:pPr>
            <a:endParaRPr lang="en-US" altLang="ja-JP"/>
          </a:p>
        </p:txBody>
      </p:sp>
      <p:sp>
        <p:nvSpPr>
          <p:cNvPr id="9" name="Slide Number Placeholder 5"/>
          <p:cNvSpPr>
            <a:spLocks noGrp="1"/>
          </p:cNvSpPr>
          <p:nvPr>
            <p:ph type="sldNum" sz="quarter" idx="12"/>
          </p:nvPr>
        </p:nvSpPr>
        <p:spPr/>
        <p:txBody>
          <a:bodyPr/>
          <a:lstStyle>
            <a:lvl1pPr>
              <a:defRPr/>
            </a:lvl1pPr>
          </a:lstStyle>
          <a:p>
            <a:pPr>
              <a:defRPr/>
            </a:pPr>
            <a:fld id="{BC372F1A-F2F0-4B01-BC01-7726A4792E35}" type="slidenum">
              <a:rPr lang="ja-JP" altLang="en-US"/>
              <a:pPr>
                <a:defRPr/>
              </a:pPr>
              <a:t>&lt;#&gt;</a:t>
            </a:fld>
            <a:endParaRPr lang="en-US" altLang="ja-JP"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3"/>
          <p:cNvSpPr>
            <a:spLocks noGrp="1"/>
          </p:cNvSpPr>
          <p:nvPr>
            <p:ph type="dt" sz="half" idx="10"/>
          </p:nvPr>
        </p:nvSpPr>
        <p:spPr/>
        <p:txBody>
          <a:bodyPr/>
          <a:lstStyle>
            <a:lvl1pPr>
              <a:defRPr/>
            </a:lvl1pPr>
          </a:lstStyle>
          <a:p>
            <a:pPr>
              <a:defRPr/>
            </a:pPr>
            <a:fld id="{AB7CC363-2E88-4F95-8340-71C3FB881068}" type="datetime1">
              <a:rPr lang="ja-JP" altLang="en-US"/>
              <a:pPr>
                <a:defRPr/>
              </a:pPr>
              <a:t>2019/7/3</a:t>
            </a:fld>
            <a:endParaRPr lang="en-US" altLang="ja-JP"/>
          </a:p>
        </p:txBody>
      </p:sp>
      <p:sp>
        <p:nvSpPr>
          <p:cNvPr id="4" name="Footer Placeholder 4"/>
          <p:cNvSpPr>
            <a:spLocks noGrp="1"/>
          </p:cNvSpPr>
          <p:nvPr>
            <p:ph type="ftr" sz="quarter" idx="11"/>
          </p:nvPr>
        </p:nvSpPr>
        <p:spPr/>
        <p:txBody>
          <a:bodyPr/>
          <a:lstStyle>
            <a:lvl1pPr>
              <a:defRPr/>
            </a:lvl1pPr>
          </a:lstStyle>
          <a:p>
            <a:pPr>
              <a:defRPr/>
            </a:pPr>
            <a:endParaRPr lang="en-US" altLang="ja-JP"/>
          </a:p>
        </p:txBody>
      </p:sp>
      <p:sp>
        <p:nvSpPr>
          <p:cNvPr id="5" name="Slide Number Placeholder 5"/>
          <p:cNvSpPr>
            <a:spLocks noGrp="1"/>
          </p:cNvSpPr>
          <p:nvPr>
            <p:ph type="sldNum" sz="quarter" idx="12"/>
          </p:nvPr>
        </p:nvSpPr>
        <p:spPr/>
        <p:txBody>
          <a:bodyPr/>
          <a:lstStyle>
            <a:lvl1pPr>
              <a:defRPr/>
            </a:lvl1pPr>
          </a:lstStyle>
          <a:p>
            <a:pPr>
              <a:defRPr/>
            </a:pPr>
            <a:fld id="{E7F91F04-9BE0-4FB0-893E-BF2F5624B06B}" type="slidenum">
              <a:rPr lang="ja-JP" altLang="en-US"/>
              <a:pPr>
                <a:defRPr/>
              </a:pPr>
              <a:t>&lt;#&gt;</a:t>
            </a:fld>
            <a:endParaRPr lang="en-US" altLang="ja-JP"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9B619D4-EDF7-4260-B1B0-49B99F8331CD}" type="datetime1">
              <a:rPr lang="ja-JP" altLang="en-US"/>
              <a:pPr>
                <a:defRPr/>
              </a:pPr>
              <a:t>2019/7/3</a:t>
            </a:fld>
            <a:endParaRPr lang="en-US" altLang="ja-JP"/>
          </a:p>
        </p:txBody>
      </p:sp>
      <p:sp>
        <p:nvSpPr>
          <p:cNvPr id="3" name="Footer Placeholder 4"/>
          <p:cNvSpPr>
            <a:spLocks noGrp="1"/>
          </p:cNvSpPr>
          <p:nvPr>
            <p:ph type="ftr" sz="quarter" idx="11"/>
          </p:nvPr>
        </p:nvSpPr>
        <p:spPr/>
        <p:txBody>
          <a:bodyPr/>
          <a:lstStyle>
            <a:lvl1pPr>
              <a:defRPr/>
            </a:lvl1pPr>
          </a:lstStyle>
          <a:p>
            <a:pPr>
              <a:defRPr/>
            </a:pPr>
            <a:endParaRPr lang="en-US" altLang="ja-JP"/>
          </a:p>
        </p:txBody>
      </p:sp>
      <p:sp>
        <p:nvSpPr>
          <p:cNvPr id="4" name="Slide Number Placeholder 5"/>
          <p:cNvSpPr>
            <a:spLocks noGrp="1"/>
          </p:cNvSpPr>
          <p:nvPr>
            <p:ph type="sldNum" sz="quarter" idx="12"/>
          </p:nvPr>
        </p:nvSpPr>
        <p:spPr/>
        <p:txBody>
          <a:bodyPr/>
          <a:lstStyle>
            <a:lvl1pPr>
              <a:defRPr/>
            </a:lvl1pPr>
          </a:lstStyle>
          <a:p>
            <a:pPr>
              <a:defRPr/>
            </a:pPr>
            <a:fld id="{199EE486-8BB4-4213-8E4C-027AE4082AD9}" type="slidenum">
              <a:rPr lang="ja-JP" altLang="en-US"/>
              <a:pPr>
                <a:defRPr/>
              </a:pPr>
              <a:t>&lt;#&gt;</a:t>
            </a:fld>
            <a:endParaRPr lang="en-US" altLang="ja-JP"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02926530-93BA-4B62-BF97-54478B31E24A}" type="datetime1">
              <a:rPr lang="ja-JP" altLang="en-US"/>
              <a:pPr>
                <a:defRPr/>
              </a:pPr>
              <a:t>2019/7/3</a:t>
            </a:fld>
            <a:endParaRPr lang="en-US" altLang="ja-JP"/>
          </a:p>
        </p:txBody>
      </p:sp>
      <p:sp>
        <p:nvSpPr>
          <p:cNvPr id="6" name="Footer Placeholder 4"/>
          <p:cNvSpPr>
            <a:spLocks noGrp="1"/>
          </p:cNvSpPr>
          <p:nvPr>
            <p:ph type="ftr" sz="quarter" idx="11"/>
          </p:nvPr>
        </p:nvSpPr>
        <p:spPr/>
        <p:txBody>
          <a:bodyPr/>
          <a:lstStyle>
            <a:lvl1pPr>
              <a:defRPr/>
            </a:lvl1pPr>
          </a:lstStyle>
          <a:p>
            <a:pPr>
              <a:defRPr/>
            </a:pPr>
            <a:endParaRPr lang="en-US" altLang="ja-JP"/>
          </a:p>
        </p:txBody>
      </p:sp>
      <p:sp>
        <p:nvSpPr>
          <p:cNvPr id="7" name="Slide Number Placeholder 5"/>
          <p:cNvSpPr>
            <a:spLocks noGrp="1"/>
          </p:cNvSpPr>
          <p:nvPr>
            <p:ph type="sldNum" sz="quarter" idx="12"/>
          </p:nvPr>
        </p:nvSpPr>
        <p:spPr/>
        <p:txBody>
          <a:bodyPr/>
          <a:lstStyle>
            <a:lvl1pPr>
              <a:defRPr/>
            </a:lvl1pPr>
          </a:lstStyle>
          <a:p>
            <a:pPr>
              <a:defRPr/>
            </a:pPr>
            <a:fld id="{DC887FE4-1A73-4365-B02A-D567F4706A7C}" type="slidenum">
              <a:rPr lang="ja-JP" altLang="en-US"/>
              <a:pPr>
                <a:defRPr/>
              </a:pPr>
              <a:t>&lt;#&gt;</a:t>
            </a:fld>
            <a:endParaRPr lang="en-US" altLang="ja-JP"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7B151D7D-3534-4CE2-AADF-46AE05FC670E}" type="datetime1">
              <a:rPr lang="ja-JP" altLang="en-US"/>
              <a:pPr>
                <a:defRPr/>
              </a:pPr>
              <a:t>2019/7/3</a:t>
            </a:fld>
            <a:endParaRPr lang="en-US" altLang="ja-JP"/>
          </a:p>
        </p:txBody>
      </p:sp>
      <p:sp>
        <p:nvSpPr>
          <p:cNvPr id="6" name="Footer Placeholder 4"/>
          <p:cNvSpPr>
            <a:spLocks noGrp="1"/>
          </p:cNvSpPr>
          <p:nvPr>
            <p:ph type="ftr" sz="quarter" idx="11"/>
          </p:nvPr>
        </p:nvSpPr>
        <p:spPr/>
        <p:txBody>
          <a:bodyPr/>
          <a:lstStyle>
            <a:lvl1pPr>
              <a:defRPr/>
            </a:lvl1pPr>
          </a:lstStyle>
          <a:p>
            <a:pPr>
              <a:defRPr/>
            </a:pPr>
            <a:endParaRPr lang="en-US" altLang="ja-JP"/>
          </a:p>
        </p:txBody>
      </p:sp>
      <p:sp>
        <p:nvSpPr>
          <p:cNvPr id="7" name="Slide Number Placeholder 5"/>
          <p:cNvSpPr>
            <a:spLocks noGrp="1"/>
          </p:cNvSpPr>
          <p:nvPr>
            <p:ph type="sldNum" sz="quarter" idx="12"/>
          </p:nvPr>
        </p:nvSpPr>
        <p:spPr/>
        <p:txBody>
          <a:bodyPr/>
          <a:lstStyle>
            <a:lvl1pPr>
              <a:defRPr/>
            </a:lvl1pPr>
          </a:lstStyle>
          <a:p>
            <a:pPr>
              <a:defRPr/>
            </a:pPr>
            <a:fld id="{4C147EE6-77B2-4C20-AA54-4869ED3E3BF0}" type="slidenum">
              <a:rPr lang="ja-JP" altLang="en-US"/>
              <a:pPr>
                <a:defRPr/>
              </a:pPr>
              <a:t>&lt;#&gt;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115888"/>
            <a:ext cx="10515600" cy="7207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マスター タイトルの書式設定</a:t>
            </a:r>
          </a:p>
        </p:txBody>
      </p:sp>
      <p:sp>
        <p:nvSpPr>
          <p:cNvPr id="1027" name="Text Placeholder 2"/>
          <p:cNvSpPr>
            <a:spLocks noGrp="1"/>
          </p:cNvSpPr>
          <p:nvPr>
            <p:ph type="body" idx="1"/>
          </p:nvPr>
        </p:nvSpPr>
        <p:spPr bwMode="auto">
          <a:xfrm>
            <a:off x="838200" y="981075"/>
            <a:ext cx="10515600" cy="5195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ＭＳ Ｐゴシック" pitchFamily="50" charset="-128"/>
              </a:defRPr>
            </a:lvl1pPr>
          </a:lstStyle>
          <a:p>
            <a:pPr>
              <a:defRPr/>
            </a:pPr>
            <a:fld id="{7E8A52DD-8B9B-4744-8333-527F8CE614E5}" type="datetime1">
              <a:rPr lang="ja-JP" altLang="en-US"/>
              <a:pPr>
                <a:defRPr/>
              </a:pPr>
              <a:t>2019/7/3</a:t>
            </a:fld>
            <a:endParaRPr lang="en-US" altLang="ja-JP"/>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ltLang="ja-JP"/>
          </a:p>
        </p:txBody>
      </p:sp>
      <p:sp>
        <p:nvSpPr>
          <p:cNvPr id="6" name="Slide Number Placeholder 5"/>
          <p:cNvSpPr>
            <a:spLocks noGrp="1"/>
          </p:cNvSpPr>
          <p:nvPr>
            <p:ph type="sldNum" sz="quarter" idx="4"/>
          </p:nvPr>
        </p:nvSpPr>
        <p:spPr>
          <a:xfrm>
            <a:off x="9336088" y="6356350"/>
            <a:ext cx="2743200" cy="365125"/>
          </a:xfrm>
          <a:prstGeom prst="rect">
            <a:avLst/>
          </a:prstGeom>
        </p:spPr>
        <p:txBody>
          <a:bodyPr vert="horz" lIns="91440" tIns="45720" rIns="91440" bIns="45720" rtlCol="0" anchor="ctr"/>
          <a:lstStyle>
            <a:lvl1pPr algn="r">
              <a:defRPr sz="1800">
                <a:solidFill>
                  <a:schemeClr val="tx1">
                    <a:tint val="75000"/>
                  </a:schemeClr>
                </a:solidFill>
                <a:ea typeface="ＭＳ Ｐゴシック" pitchFamily="50" charset="-128"/>
              </a:defRPr>
            </a:lvl1pPr>
          </a:lstStyle>
          <a:p>
            <a:pPr>
              <a:defRPr/>
            </a:pPr>
            <a:fld id="{086311C0-637E-4D5C-ABD6-378D823495B4}" type="slidenum">
              <a:rPr lang="ja-JP" altLang="en-US"/>
              <a:pPr>
                <a:defRPr/>
              </a:pPr>
              <a:t>&lt;#&gt;</a:t>
            </a:fld>
            <a:endParaRPr lang="en-US" altLang="ja-JP" dirty="0"/>
          </a:p>
        </p:txBody>
      </p:sp>
      <p:sp>
        <p:nvSpPr>
          <p:cNvPr id="7" name="Line 7"/>
          <p:cNvSpPr>
            <a:spLocks noChangeShapeType="1"/>
          </p:cNvSpPr>
          <p:nvPr userDrawn="1"/>
        </p:nvSpPr>
        <p:spPr bwMode="auto">
          <a:xfrm>
            <a:off x="814388" y="836613"/>
            <a:ext cx="10563225" cy="0"/>
          </a:xfrm>
          <a:prstGeom prst="line">
            <a:avLst/>
          </a:prstGeom>
          <a:noFill/>
          <a:ln w="38100">
            <a:solidFill>
              <a:srgbClr val="000080"/>
            </a:solidFill>
            <a:round/>
            <a:headEnd/>
            <a:tailEnd/>
          </a:ln>
          <a:effectLst>
            <a:outerShdw dist="35921" dir="2700000" algn="ctr" rotWithShape="0">
              <a:schemeClr val="bg2">
                <a:alpha val="50000"/>
              </a:schemeClr>
            </a:outerShdw>
          </a:effectLst>
        </p:spPr>
        <p:txBody>
          <a:bodyPr/>
          <a:lstStyle/>
          <a:p>
            <a:pPr>
              <a:defRPr/>
            </a:pPr>
            <a:endParaRPr lang="ja-JP" altLang="en-US" sz="2400">
              <a:ea typeface="ＭＳ Ｐゴシック" pitchFamily="50" charset="-128"/>
            </a:endParaRPr>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3" r:id="rId3"/>
    <p:sldLayoutId id="2147483902" r:id="rId4"/>
    <p:sldLayoutId id="2147483901" r:id="rId5"/>
    <p:sldLayoutId id="2147483900" r:id="rId6"/>
    <p:sldLayoutId id="2147483899" r:id="rId7"/>
    <p:sldLayoutId id="2147483898" r:id="rId8"/>
    <p:sldLayoutId id="2147483897" r:id="rId9"/>
    <p:sldLayoutId id="2147483896" r:id="rId10"/>
    <p:sldLayoutId id="2147483895" r:id="rId11"/>
  </p:sldLayoutIdLst>
  <p:hf hdr="0" ftr="0" dt="0"/>
  <p:txStyles>
    <p:titleStyle>
      <a:lvl1pPr algn="l" rtl="0" eaLnBrk="0" fontAlgn="base" hangingPunct="0">
        <a:lnSpc>
          <a:spcPct val="90000"/>
        </a:lnSpc>
        <a:spcBef>
          <a:spcPct val="0"/>
        </a:spcBef>
        <a:spcAft>
          <a:spcPct val="0"/>
        </a:spcAft>
        <a:defRPr kumimoji="1" sz="4000" kern="1200">
          <a:solidFill>
            <a:schemeClr val="tx1"/>
          </a:solidFill>
          <a:latin typeface="+mj-lt"/>
          <a:ea typeface="+mj-ea"/>
          <a:cs typeface="メイリオ"/>
        </a:defRPr>
      </a:lvl1pPr>
      <a:lvl2pPr algn="l" rtl="0" eaLnBrk="0" fontAlgn="base" hangingPunct="0">
        <a:lnSpc>
          <a:spcPct val="90000"/>
        </a:lnSpc>
        <a:spcBef>
          <a:spcPct val="0"/>
        </a:spcBef>
        <a:spcAft>
          <a:spcPct val="0"/>
        </a:spcAft>
        <a:defRPr kumimoji="1" sz="4000">
          <a:solidFill>
            <a:schemeClr val="tx1"/>
          </a:solidFill>
          <a:latin typeface="Arial" charset="0"/>
          <a:ea typeface="メイリオ"/>
          <a:cs typeface="メイリオ"/>
        </a:defRPr>
      </a:lvl2pPr>
      <a:lvl3pPr algn="l" rtl="0" eaLnBrk="0" fontAlgn="base" hangingPunct="0">
        <a:lnSpc>
          <a:spcPct val="90000"/>
        </a:lnSpc>
        <a:spcBef>
          <a:spcPct val="0"/>
        </a:spcBef>
        <a:spcAft>
          <a:spcPct val="0"/>
        </a:spcAft>
        <a:defRPr kumimoji="1" sz="4000">
          <a:solidFill>
            <a:schemeClr val="tx1"/>
          </a:solidFill>
          <a:latin typeface="Arial" charset="0"/>
          <a:ea typeface="メイリオ"/>
          <a:cs typeface="メイリオ"/>
        </a:defRPr>
      </a:lvl3pPr>
      <a:lvl4pPr algn="l" rtl="0" eaLnBrk="0" fontAlgn="base" hangingPunct="0">
        <a:lnSpc>
          <a:spcPct val="90000"/>
        </a:lnSpc>
        <a:spcBef>
          <a:spcPct val="0"/>
        </a:spcBef>
        <a:spcAft>
          <a:spcPct val="0"/>
        </a:spcAft>
        <a:defRPr kumimoji="1" sz="4000">
          <a:solidFill>
            <a:schemeClr val="tx1"/>
          </a:solidFill>
          <a:latin typeface="Arial" charset="0"/>
          <a:ea typeface="メイリオ"/>
          <a:cs typeface="メイリオ"/>
        </a:defRPr>
      </a:lvl4pPr>
      <a:lvl5pPr algn="l" rtl="0" eaLnBrk="0" fontAlgn="base" hangingPunct="0">
        <a:lnSpc>
          <a:spcPct val="90000"/>
        </a:lnSpc>
        <a:spcBef>
          <a:spcPct val="0"/>
        </a:spcBef>
        <a:spcAft>
          <a:spcPct val="0"/>
        </a:spcAft>
        <a:defRPr kumimoji="1" sz="4000">
          <a:solidFill>
            <a:schemeClr val="tx1"/>
          </a:solidFill>
          <a:latin typeface="Arial" charset="0"/>
          <a:ea typeface="メイリオ"/>
          <a:cs typeface="メイリオ"/>
        </a:defRPr>
      </a:lvl5pPr>
      <a:lvl6pPr marL="457200" algn="l" rtl="0" fontAlgn="base">
        <a:lnSpc>
          <a:spcPct val="90000"/>
        </a:lnSpc>
        <a:spcBef>
          <a:spcPct val="0"/>
        </a:spcBef>
        <a:spcAft>
          <a:spcPct val="0"/>
        </a:spcAft>
        <a:defRPr kumimoji="1" sz="4000">
          <a:solidFill>
            <a:schemeClr val="tx1"/>
          </a:solidFill>
          <a:latin typeface="Arial" charset="0"/>
          <a:ea typeface="メイリオ"/>
          <a:cs typeface="メイリオ"/>
        </a:defRPr>
      </a:lvl6pPr>
      <a:lvl7pPr marL="914400" algn="l" rtl="0" fontAlgn="base">
        <a:lnSpc>
          <a:spcPct val="90000"/>
        </a:lnSpc>
        <a:spcBef>
          <a:spcPct val="0"/>
        </a:spcBef>
        <a:spcAft>
          <a:spcPct val="0"/>
        </a:spcAft>
        <a:defRPr kumimoji="1" sz="4000">
          <a:solidFill>
            <a:schemeClr val="tx1"/>
          </a:solidFill>
          <a:latin typeface="Arial" charset="0"/>
          <a:ea typeface="メイリオ"/>
          <a:cs typeface="メイリオ"/>
        </a:defRPr>
      </a:lvl7pPr>
      <a:lvl8pPr marL="1371600" algn="l" rtl="0" fontAlgn="base">
        <a:lnSpc>
          <a:spcPct val="90000"/>
        </a:lnSpc>
        <a:spcBef>
          <a:spcPct val="0"/>
        </a:spcBef>
        <a:spcAft>
          <a:spcPct val="0"/>
        </a:spcAft>
        <a:defRPr kumimoji="1" sz="4000">
          <a:solidFill>
            <a:schemeClr val="tx1"/>
          </a:solidFill>
          <a:latin typeface="Arial" charset="0"/>
          <a:ea typeface="メイリオ"/>
          <a:cs typeface="メイリオ"/>
        </a:defRPr>
      </a:lvl8pPr>
      <a:lvl9pPr marL="1828800" algn="l" rtl="0" fontAlgn="base">
        <a:lnSpc>
          <a:spcPct val="90000"/>
        </a:lnSpc>
        <a:spcBef>
          <a:spcPct val="0"/>
        </a:spcBef>
        <a:spcAft>
          <a:spcPct val="0"/>
        </a:spcAft>
        <a:defRPr kumimoji="1" sz="4000">
          <a:solidFill>
            <a:schemeClr val="tx1"/>
          </a:solidFill>
          <a:latin typeface="Arial" charset="0"/>
          <a:ea typeface="メイリオ"/>
          <a:cs typeface="メイリオ"/>
        </a:defRPr>
      </a:lvl9pPr>
    </p:titleStyle>
    <p:bodyStyle>
      <a:lvl1pPr marL="228600" indent="-228600" algn="l" rtl="0" eaLnBrk="0" fontAlgn="base" hangingPunct="0">
        <a:spcBef>
          <a:spcPts val="1000"/>
        </a:spcBef>
        <a:spcAft>
          <a:spcPct val="0"/>
        </a:spcAft>
        <a:buFont typeface="Arial" charset="0"/>
        <a:buChar char="•"/>
        <a:defRPr kumimoji="1" sz="2800" kern="1200">
          <a:solidFill>
            <a:schemeClr val="tx1"/>
          </a:solidFill>
          <a:latin typeface="+mn-lt"/>
          <a:ea typeface="+mn-ea"/>
          <a:cs typeface="メイリオ"/>
        </a:defRPr>
      </a:lvl1pPr>
      <a:lvl2pPr marL="685800" indent="-228600" algn="l" rtl="0" eaLnBrk="0" fontAlgn="base" hangingPunct="0">
        <a:spcBef>
          <a:spcPts val="500"/>
        </a:spcBef>
        <a:spcAft>
          <a:spcPct val="0"/>
        </a:spcAft>
        <a:buFont typeface="Arial" charset="0"/>
        <a:buChar char="•"/>
        <a:defRPr kumimoji="1" sz="2400" kern="1200">
          <a:solidFill>
            <a:schemeClr val="tx1"/>
          </a:solidFill>
          <a:latin typeface="+mn-lt"/>
          <a:ea typeface="+mn-ea"/>
          <a:cs typeface="メイリオ"/>
        </a:defRPr>
      </a:lvl2pPr>
      <a:lvl3pPr marL="1143000" indent="-228600" algn="l" rtl="0" eaLnBrk="0" fontAlgn="base" hangingPunct="0">
        <a:spcBef>
          <a:spcPts val="500"/>
        </a:spcBef>
        <a:spcAft>
          <a:spcPct val="0"/>
        </a:spcAft>
        <a:buFont typeface="Arial" charset="0"/>
        <a:buChar char="•"/>
        <a:defRPr kumimoji="1" sz="2000" kern="1200">
          <a:solidFill>
            <a:schemeClr val="tx1"/>
          </a:solidFill>
          <a:latin typeface="+mn-lt"/>
          <a:ea typeface="+mn-ea"/>
          <a:cs typeface="メイリオ"/>
        </a:defRPr>
      </a:lvl3pPr>
      <a:lvl4pPr marL="1600200" indent="-228600" algn="l" rtl="0" eaLnBrk="0" fontAlgn="base" hangingPunct="0">
        <a:spcBef>
          <a:spcPts val="500"/>
        </a:spcBef>
        <a:spcAft>
          <a:spcPct val="0"/>
        </a:spcAft>
        <a:buFont typeface="Arial" charset="0"/>
        <a:buChar char="•"/>
        <a:defRPr kumimoji="1" kern="1200">
          <a:solidFill>
            <a:schemeClr val="tx1"/>
          </a:solidFill>
          <a:latin typeface="+mn-lt"/>
          <a:ea typeface="+mn-ea"/>
          <a:cs typeface="メイリオ"/>
        </a:defRPr>
      </a:lvl4pPr>
      <a:lvl5pPr marL="2057400" indent="-228600" algn="l" rtl="0" eaLnBrk="0" fontAlgn="base" hangingPunct="0">
        <a:spcBef>
          <a:spcPts val="500"/>
        </a:spcBef>
        <a:spcAft>
          <a:spcPct val="0"/>
        </a:spcAft>
        <a:buFont typeface="Arial" charset="0"/>
        <a:buChar char="•"/>
        <a:defRPr kumimoji="1" kern="1200">
          <a:solidFill>
            <a:schemeClr val="tx1"/>
          </a:solidFill>
          <a:latin typeface="+mn-lt"/>
          <a:ea typeface="+mn-ea"/>
          <a:cs typeface="メイリオ"/>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2711450" y="1268413"/>
            <a:ext cx="6985000" cy="2495550"/>
          </a:xfrm>
        </p:spPr>
        <p:txBody>
          <a:bodyPr anchor="t"/>
          <a:lstStyle/>
          <a:p>
            <a:pPr eaLnBrk="1" hangingPunct="1"/>
            <a:r>
              <a:rPr lang="en-US" altLang="ja-JP" sz="6700" smtClean="0"/>
              <a:t>Web</a:t>
            </a:r>
            <a:r>
              <a:rPr lang="ja-JP" altLang="en-US" sz="6700" smtClean="0"/>
              <a:t>技術基礎</a:t>
            </a:r>
            <a:r>
              <a:rPr lang="ja-JP" altLang="en-US" sz="4400" smtClean="0"/>
              <a:t/>
            </a:r>
            <a:br>
              <a:rPr lang="ja-JP" altLang="en-US" sz="4400" smtClean="0"/>
            </a:br>
            <a:r>
              <a:rPr lang="ja-JP" altLang="en-US" sz="5300" smtClean="0"/>
              <a:t>第</a:t>
            </a:r>
            <a:r>
              <a:rPr lang="en-US" altLang="ja-JP" sz="5300" smtClean="0"/>
              <a:t>13</a:t>
            </a:r>
            <a:r>
              <a:rPr lang="ja-JP" altLang="en-US" sz="5300" smtClean="0"/>
              <a:t>回</a:t>
            </a:r>
            <a:endParaRPr lang="en-US" altLang="ja-JP" sz="4400" smtClean="0"/>
          </a:p>
        </p:txBody>
      </p:sp>
      <p:sp>
        <p:nvSpPr>
          <p:cNvPr id="15362" name="Rectangle 3"/>
          <p:cNvSpPr>
            <a:spLocks noGrp="1" noChangeArrowheads="1"/>
          </p:cNvSpPr>
          <p:nvPr>
            <p:ph type="subTitle" idx="1"/>
          </p:nvPr>
        </p:nvSpPr>
        <p:spPr>
          <a:xfrm>
            <a:off x="2782888" y="4221163"/>
            <a:ext cx="6913562" cy="1393825"/>
          </a:xfrm>
        </p:spPr>
        <p:txBody>
          <a:bodyPr/>
          <a:lstStyle/>
          <a:p>
            <a:pPr eaLnBrk="1" hangingPunct="1"/>
            <a:r>
              <a:rPr lang="ja-JP" altLang="en-US" sz="3000" smtClean="0">
                <a:solidFill>
                  <a:schemeClr val="tx2"/>
                </a:solidFill>
              </a:rPr>
              <a:t>宇田 隆哉</a:t>
            </a:r>
            <a:r>
              <a:rPr lang="en-US" altLang="ja-JP" sz="3000" smtClean="0">
                <a:solidFill>
                  <a:schemeClr val="tx2"/>
                </a:solidFill>
              </a:rPr>
              <a:t>(A)</a:t>
            </a:r>
          </a:p>
          <a:p>
            <a:pPr eaLnBrk="1" hangingPunct="1"/>
            <a:r>
              <a:rPr lang="ja-JP" altLang="en-US" sz="3000" smtClean="0">
                <a:solidFill>
                  <a:schemeClr val="tx2"/>
                </a:solidFill>
              </a:rPr>
              <a:t>岩下 志乃</a:t>
            </a:r>
            <a:r>
              <a:rPr lang="en-US" altLang="ja-JP" sz="3000" smtClean="0">
                <a:solidFill>
                  <a:schemeClr val="tx2"/>
                </a:solidFill>
              </a:rPr>
              <a:t>(B)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10D1CEE1-C55C-423B-BB22-D016D58487E3}" type="slidenum">
              <a:rPr lang="ja-JP" altLang="en-US"/>
              <a:pPr>
                <a:defRPr/>
              </a:pPr>
              <a:t>10</a:t>
            </a:fld>
            <a:endParaRPr lang="en-US" altLang="ja-JP" dirty="0"/>
          </a:p>
        </p:txBody>
      </p:sp>
      <p:sp>
        <p:nvSpPr>
          <p:cNvPr id="9" name="Slide Number Placeholder 5"/>
          <p:cNvSpPr txBox="1">
            <a:spLocks noGrp="1"/>
          </p:cNvSpPr>
          <p:nvPr/>
        </p:nvSpPr>
        <p:spPr>
          <a:xfrm>
            <a:off x="9336088" y="6372225"/>
            <a:ext cx="2743200" cy="365125"/>
          </a:xfrm>
          <a:prstGeom prst="rect">
            <a:avLst/>
          </a:prstGeom>
          <a:noFill/>
        </p:spPr>
        <p:txBody>
          <a:bodyPr anchor="ctr"/>
          <a:lstStyle/>
          <a:p>
            <a:pPr algn="r">
              <a:defRPr/>
            </a:pPr>
            <a:fld id="{49BFEF9E-AEBA-495B-878F-2D588F71FBDF}" type="slidenum">
              <a:rPr lang="ja-JP" altLang="en-US" sz="1800">
                <a:solidFill>
                  <a:schemeClr val="tx1">
                    <a:tint val="75000"/>
                  </a:schemeClr>
                </a:solidFill>
                <a:ea typeface="ＭＳ Ｐゴシック" pitchFamily="50" charset="-128"/>
              </a:rPr>
              <a:pPr algn="r">
                <a:defRPr/>
              </a:pPr>
              <a:t>10</a:t>
            </a:fld>
            <a:endParaRPr lang="en-US" altLang="ja-JP" sz="1800" dirty="0">
              <a:solidFill>
                <a:schemeClr val="tx1">
                  <a:tint val="75000"/>
                </a:schemeClr>
              </a:solidFill>
              <a:ea typeface="ＭＳ Ｐゴシック" pitchFamily="50" charset="-128"/>
            </a:endParaRPr>
          </a:p>
        </p:txBody>
      </p:sp>
      <p:sp>
        <p:nvSpPr>
          <p:cNvPr id="8" name="Slide Number Placeholder 5"/>
          <p:cNvSpPr txBox="1">
            <a:spLocks noGrp="1"/>
          </p:cNvSpPr>
          <p:nvPr/>
        </p:nvSpPr>
        <p:spPr>
          <a:xfrm>
            <a:off x="9336088" y="6372225"/>
            <a:ext cx="2743200" cy="365125"/>
          </a:xfrm>
          <a:prstGeom prst="rect">
            <a:avLst/>
          </a:prstGeom>
          <a:noFill/>
        </p:spPr>
        <p:txBody>
          <a:bodyPr anchor="ctr"/>
          <a:lstStyle/>
          <a:p>
            <a:pPr algn="r">
              <a:defRPr/>
            </a:pPr>
            <a:fld id="{43CA26B8-DF23-4FE8-B4CA-DFE50E4B7CFB}" type="slidenum">
              <a:rPr lang="ja-JP" altLang="en-US" sz="1800">
                <a:solidFill>
                  <a:schemeClr val="tx1">
                    <a:tint val="75000"/>
                  </a:schemeClr>
                </a:solidFill>
                <a:ea typeface="ＭＳ Ｐゴシック" pitchFamily="50" charset="-128"/>
              </a:rPr>
              <a:pPr algn="r">
                <a:defRPr/>
              </a:pPr>
              <a:t>10</a:t>
            </a:fld>
            <a:endParaRPr lang="en-US" altLang="ja-JP" sz="1800" dirty="0">
              <a:solidFill>
                <a:schemeClr val="tx1">
                  <a:tint val="75000"/>
                </a:schemeClr>
              </a:solidFill>
              <a:ea typeface="ＭＳ Ｐゴシック" pitchFamily="50" charset="-128"/>
            </a:endParaRPr>
          </a:p>
        </p:txBody>
      </p:sp>
      <p:sp>
        <p:nvSpPr>
          <p:cNvPr id="24580" name="Rectangle 2"/>
          <p:cNvSpPr>
            <a:spLocks noGrp="1"/>
          </p:cNvSpPr>
          <p:nvPr>
            <p:ph type="title" idx="4294967295"/>
          </p:nvPr>
        </p:nvSpPr>
        <p:spPr/>
        <p:txBody>
          <a:bodyPr/>
          <a:lstStyle/>
          <a:p>
            <a:r>
              <a:rPr lang="en-US" altLang="ja-JP" smtClean="0"/>
              <a:t>CGI</a:t>
            </a:r>
            <a:r>
              <a:rPr lang="ja-JP" altLang="en-US" smtClean="0"/>
              <a:t>／</a:t>
            </a:r>
            <a:r>
              <a:rPr lang="en-US" altLang="ja-JP" smtClean="0"/>
              <a:t>SSI</a:t>
            </a:r>
            <a:r>
              <a:rPr lang="ja-JP" altLang="en-US" smtClean="0"/>
              <a:t>による</a:t>
            </a:r>
            <a:r>
              <a:rPr lang="en-US" altLang="ja-JP" smtClean="0"/>
              <a:t>Web</a:t>
            </a:r>
            <a:r>
              <a:rPr lang="ja-JP" altLang="en-US" smtClean="0"/>
              <a:t>表現</a:t>
            </a:r>
          </a:p>
        </p:txBody>
      </p:sp>
      <p:sp>
        <p:nvSpPr>
          <p:cNvPr id="24581" name="AutoShape 4"/>
          <p:cNvSpPr>
            <a:spLocks noChangeArrowheads="1"/>
          </p:cNvSpPr>
          <p:nvPr/>
        </p:nvSpPr>
        <p:spPr bwMode="auto">
          <a:xfrm>
            <a:off x="395288" y="1412875"/>
            <a:ext cx="1368425" cy="649288"/>
          </a:xfrm>
          <a:prstGeom prst="roundRect">
            <a:avLst>
              <a:gd name="adj" fmla="val 16667"/>
            </a:avLst>
          </a:prstGeom>
          <a:solidFill>
            <a:srgbClr val="CCFFFF"/>
          </a:solidFill>
          <a:ln w="38100">
            <a:solidFill>
              <a:srgbClr val="000080"/>
            </a:solidFill>
            <a:round/>
            <a:headEnd/>
            <a:tailEnd/>
          </a:ln>
        </p:spPr>
        <p:txBody>
          <a:bodyPr wrap="none" anchor="ctr"/>
          <a:lstStyle/>
          <a:p>
            <a:pPr algn="ctr"/>
            <a:r>
              <a:rPr lang="en-US" altLang="ja-JP" sz="3200" b="1">
                <a:solidFill>
                  <a:srgbClr val="000066"/>
                </a:solidFill>
              </a:rPr>
              <a:t>CGI</a:t>
            </a:r>
          </a:p>
        </p:txBody>
      </p:sp>
      <p:sp>
        <p:nvSpPr>
          <p:cNvPr id="24582" name="AutoShape 5"/>
          <p:cNvSpPr>
            <a:spLocks noChangeArrowheads="1"/>
          </p:cNvSpPr>
          <p:nvPr/>
        </p:nvSpPr>
        <p:spPr bwMode="auto">
          <a:xfrm>
            <a:off x="395288" y="2708275"/>
            <a:ext cx="1368425" cy="649288"/>
          </a:xfrm>
          <a:prstGeom prst="roundRect">
            <a:avLst>
              <a:gd name="adj" fmla="val 16667"/>
            </a:avLst>
          </a:prstGeom>
          <a:solidFill>
            <a:srgbClr val="CCFFFF"/>
          </a:solidFill>
          <a:ln w="38100">
            <a:solidFill>
              <a:srgbClr val="000080"/>
            </a:solidFill>
            <a:round/>
            <a:headEnd/>
            <a:tailEnd/>
          </a:ln>
        </p:spPr>
        <p:txBody>
          <a:bodyPr wrap="none" anchor="ctr"/>
          <a:lstStyle/>
          <a:p>
            <a:pPr algn="ctr"/>
            <a:r>
              <a:rPr lang="en-US" altLang="ja-JP" sz="3200" b="1">
                <a:solidFill>
                  <a:srgbClr val="000066"/>
                </a:solidFill>
              </a:rPr>
              <a:t>SSI</a:t>
            </a:r>
          </a:p>
        </p:txBody>
      </p:sp>
      <p:sp>
        <p:nvSpPr>
          <p:cNvPr id="24583" name="Text Box 6"/>
          <p:cNvSpPr txBox="1">
            <a:spLocks noChangeArrowheads="1"/>
          </p:cNvSpPr>
          <p:nvPr/>
        </p:nvSpPr>
        <p:spPr bwMode="auto">
          <a:xfrm>
            <a:off x="1979613" y="1290638"/>
            <a:ext cx="2357437" cy="946150"/>
          </a:xfrm>
          <a:prstGeom prst="rect">
            <a:avLst/>
          </a:prstGeom>
          <a:noFill/>
          <a:ln w="9525">
            <a:noFill/>
            <a:miter lim="800000"/>
            <a:headEnd/>
            <a:tailEnd/>
          </a:ln>
        </p:spPr>
        <p:txBody>
          <a:bodyPr wrap="none">
            <a:spAutoFit/>
          </a:bodyPr>
          <a:lstStyle/>
          <a:p>
            <a:pPr>
              <a:buFontTx/>
              <a:buChar char="•"/>
            </a:pPr>
            <a:r>
              <a:rPr lang="ja-JP" altLang="en-US"/>
              <a:t> 検索エンジン</a:t>
            </a:r>
          </a:p>
          <a:p>
            <a:pPr>
              <a:buFontTx/>
              <a:buChar char="•"/>
            </a:pPr>
            <a:r>
              <a:rPr lang="ja-JP" altLang="en-US"/>
              <a:t> 掲示板</a:t>
            </a:r>
          </a:p>
        </p:txBody>
      </p:sp>
      <p:sp>
        <p:nvSpPr>
          <p:cNvPr id="24584" name="Text Box 7"/>
          <p:cNvSpPr txBox="1">
            <a:spLocks noChangeArrowheads="1"/>
          </p:cNvSpPr>
          <p:nvPr/>
        </p:nvSpPr>
        <p:spPr bwMode="auto">
          <a:xfrm>
            <a:off x="1979613" y="2586038"/>
            <a:ext cx="2886075" cy="946150"/>
          </a:xfrm>
          <a:prstGeom prst="rect">
            <a:avLst/>
          </a:prstGeom>
          <a:noFill/>
          <a:ln w="9525">
            <a:noFill/>
            <a:miter lim="800000"/>
            <a:headEnd/>
            <a:tailEnd/>
          </a:ln>
        </p:spPr>
        <p:txBody>
          <a:bodyPr wrap="none">
            <a:spAutoFit/>
          </a:bodyPr>
          <a:lstStyle/>
          <a:p>
            <a:pPr>
              <a:buFontTx/>
              <a:buChar char="•"/>
            </a:pPr>
            <a:r>
              <a:rPr lang="ja-JP" altLang="en-US"/>
              <a:t> アクセスカウンタ</a:t>
            </a:r>
          </a:p>
          <a:p>
            <a:pPr>
              <a:buFontTx/>
              <a:buChar char="•"/>
            </a:pPr>
            <a:r>
              <a:rPr lang="ja-JP" altLang="en-US"/>
              <a:t> 現在時刻の表示</a:t>
            </a:r>
            <a:endParaRPr lang="en-US" altLang="ja-JP"/>
          </a:p>
        </p:txBody>
      </p:sp>
      <p:sp>
        <p:nvSpPr>
          <p:cNvPr id="24585" name="Text Box 8"/>
          <p:cNvSpPr txBox="1">
            <a:spLocks noChangeArrowheads="1"/>
          </p:cNvSpPr>
          <p:nvPr/>
        </p:nvSpPr>
        <p:spPr bwMode="auto">
          <a:xfrm>
            <a:off x="4067175" y="3490913"/>
            <a:ext cx="6357938" cy="946150"/>
          </a:xfrm>
          <a:prstGeom prst="rect">
            <a:avLst/>
          </a:prstGeom>
          <a:noFill/>
          <a:ln w="9525">
            <a:noFill/>
            <a:miter lim="800000"/>
            <a:headEnd/>
            <a:tailEnd/>
          </a:ln>
        </p:spPr>
        <p:txBody>
          <a:bodyPr wrap="none">
            <a:spAutoFit/>
          </a:bodyPr>
          <a:lstStyle/>
          <a:p>
            <a:r>
              <a:rPr lang="ja-JP" altLang="en-US">
                <a:solidFill>
                  <a:srgbClr val="FF0000"/>
                </a:solidFill>
              </a:rPr>
              <a:t>処理結果を呼び出し元の</a:t>
            </a:r>
            <a:r>
              <a:rPr lang="en-US" altLang="ja-JP">
                <a:solidFill>
                  <a:srgbClr val="FF0000"/>
                </a:solidFill>
              </a:rPr>
              <a:t>HTML</a:t>
            </a:r>
            <a:r>
              <a:rPr lang="ja-JP" altLang="en-US">
                <a:solidFill>
                  <a:srgbClr val="FF0000"/>
                </a:solidFill>
              </a:rPr>
              <a:t>文書中に</a:t>
            </a:r>
          </a:p>
          <a:p>
            <a:r>
              <a:rPr lang="ja-JP" altLang="en-US">
                <a:solidFill>
                  <a:srgbClr val="FF0000"/>
                </a:solidFill>
              </a:rPr>
              <a:t>表示する必要があるため</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laceholder 5"/>
          <p:cNvSpPr>
            <a:spLocks noGrp="1"/>
          </p:cNvSpPr>
          <p:nvPr>
            <p:ph type="sldNum" sz="quarter" idx="12"/>
          </p:nvPr>
        </p:nvSpPr>
        <p:spPr/>
        <p:txBody>
          <a:bodyPr/>
          <a:lstStyle/>
          <a:p>
            <a:pPr>
              <a:defRPr/>
            </a:pPr>
            <a:fld id="{6FC7075C-499F-45A3-9D88-4AB999A120B6}" type="slidenum">
              <a:rPr lang="ja-JP" altLang="en-US"/>
              <a:pPr>
                <a:defRPr/>
              </a:pPr>
              <a:t>11</a:t>
            </a:fld>
            <a:endParaRPr lang="en-US" altLang="ja-JP" dirty="0"/>
          </a:p>
        </p:txBody>
      </p:sp>
      <p:sp>
        <p:nvSpPr>
          <p:cNvPr id="118" name="Slide Number Placeholder 5"/>
          <p:cNvSpPr txBox="1">
            <a:spLocks noGrp="1"/>
          </p:cNvSpPr>
          <p:nvPr/>
        </p:nvSpPr>
        <p:spPr>
          <a:xfrm>
            <a:off x="9336088" y="6372225"/>
            <a:ext cx="2743200" cy="365125"/>
          </a:xfrm>
          <a:prstGeom prst="rect">
            <a:avLst/>
          </a:prstGeom>
          <a:noFill/>
        </p:spPr>
        <p:txBody>
          <a:bodyPr anchor="ctr"/>
          <a:lstStyle/>
          <a:p>
            <a:pPr algn="r">
              <a:defRPr/>
            </a:pPr>
            <a:fld id="{D1AF65B0-010E-4709-9EF5-F15070FA8960}" type="slidenum">
              <a:rPr lang="ja-JP" altLang="en-US" sz="1800">
                <a:solidFill>
                  <a:schemeClr val="tx1">
                    <a:tint val="75000"/>
                  </a:schemeClr>
                </a:solidFill>
                <a:ea typeface="ＭＳ Ｐゴシック" pitchFamily="50" charset="-128"/>
              </a:rPr>
              <a:pPr algn="r">
                <a:defRPr/>
              </a:pPr>
              <a:t>11</a:t>
            </a:fld>
            <a:endParaRPr lang="en-US" altLang="ja-JP" sz="1800" dirty="0">
              <a:solidFill>
                <a:schemeClr val="tx1">
                  <a:tint val="75000"/>
                </a:schemeClr>
              </a:solidFill>
              <a:ea typeface="ＭＳ Ｐゴシック" pitchFamily="50" charset="-128"/>
            </a:endParaRPr>
          </a:p>
        </p:txBody>
      </p:sp>
      <p:sp>
        <p:nvSpPr>
          <p:cNvPr id="10" name="Slide Number Placeholder 5"/>
          <p:cNvSpPr txBox="1">
            <a:spLocks noGrp="1"/>
          </p:cNvSpPr>
          <p:nvPr/>
        </p:nvSpPr>
        <p:spPr>
          <a:xfrm>
            <a:off x="9336088" y="6372225"/>
            <a:ext cx="2743200" cy="365125"/>
          </a:xfrm>
          <a:prstGeom prst="rect">
            <a:avLst/>
          </a:prstGeom>
          <a:noFill/>
        </p:spPr>
        <p:txBody>
          <a:bodyPr anchor="ctr"/>
          <a:lstStyle/>
          <a:p>
            <a:pPr algn="r">
              <a:defRPr/>
            </a:pPr>
            <a:fld id="{A784514B-018F-4616-9868-BB7E121B3469}" type="slidenum">
              <a:rPr lang="ja-JP" altLang="en-US" sz="1800">
                <a:solidFill>
                  <a:schemeClr val="tx1">
                    <a:tint val="75000"/>
                  </a:schemeClr>
                </a:solidFill>
                <a:ea typeface="ＭＳ Ｐゴシック" pitchFamily="50" charset="-128"/>
              </a:rPr>
              <a:pPr algn="r">
                <a:defRPr/>
              </a:pPr>
              <a:t>11</a:t>
            </a:fld>
            <a:endParaRPr lang="en-US" altLang="ja-JP" sz="1800" dirty="0">
              <a:solidFill>
                <a:schemeClr val="tx1">
                  <a:tint val="75000"/>
                </a:schemeClr>
              </a:solidFill>
              <a:ea typeface="ＭＳ Ｐゴシック" pitchFamily="50" charset="-128"/>
            </a:endParaRPr>
          </a:p>
        </p:txBody>
      </p:sp>
      <p:sp>
        <p:nvSpPr>
          <p:cNvPr id="25604" name="Rectangle 2"/>
          <p:cNvSpPr>
            <a:spLocks noGrp="1"/>
          </p:cNvSpPr>
          <p:nvPr>
            <p:ph type="title" idx="4294967295"/>
          </p:nvPr>
        </p:nvSpPr>
        <p:spPr/>
        <p:txBody>
          <a:bodyPr/>
          <a:lstStyle/>
          <a:p>
            <a:r>
              <a:rPr lang="en-US" altLang="ja-JP" smtClean="0"/>
              <a:t>CGI</a:t>
            </a:r>
            <a:r>
              <a:rPr lang="ja-JP" altLang="en-US" smtClean="0"/>
              <a:t>を用いた書籍検索エンジン</a:t>
            </a:r>
          </a:p>
        </p:txBody>
      </p:sp>
      <p:sp>
        <p:nvSpPr>
          <p:cNvPr id="25605" name="Oval 11"/>
          <p:cNvSpPr>
            <a:spLocks noChangeArrowheads="1"/>
          </p:cNvSpPr>
          <p:nvPr/>
        </p:nvSpPr>
        <p:spPr bwMode="auto">
          <a:xfrm>
            <a:off x="6735763" y="2563813"/>
            <a:ext cx="1800225" cy="792162"/>
          </a:xfrm>
          <a:prstGeom prst="ellipse">
            <a:avLst/>
          </a:prstGeom>
          <a:solidFill>
            <a:srgbClr val="00FFFF"/>
          </a:solidFill>
          <a:ln w="9525">
            <a:solidFill>
              <a:schemeClr val="tx1"/>
            </a:solidFill>
            <a:round/>
            <a:headEnd/>
            <a:tailEnd/>
          </a:ln>
        </p:spPr>
        <p:txBody>
          <a:bodyPr wrap="none" anchor="ctr"/>
          <a:lstStyle/>
          <a:p>
            <a:pPr algn="ctr"/>
            <a:r>
              <a:rPr lang="ja-JP" altLang="en-US" sz="2000">
                <a:solidFill>
                  <a:srgbClr val="000066"/>
                </a:solidFill>
              </a:rPr>
              <a:t>処理結果</a:t>
            </a:r>
          </a:p>
        </p:txBody>
      </p:sp>
      <p:sp>
        <p:nvSpPr>
          <p:cNvPr id="25606" name="Text Box 12"/>
          <p:cNvSpPr txBox="1">
            <a:spLocks noChangeArrowheads="1"/>
          </p:cNvSpPr>
          <p:nvPr/>
        </p:nvSpPr>
        <p:spPr bwMode="auto">
          <a:xfrm>
            <a:off x="2487613" y="1412875"/>
            <a:ext cx="2600325" cy="579438"/>
          </a:xfrm>
          <a:prstGeom prst="rect">
            <a:avLst/>
          </a:prstGeom>
          <a:noFill/>
          <a:ln w="9525">
            <a:noFill/>
            <a:miter lim="800000"/>
            <a:headEnd/>
            <a:tailEnd/>
          </a:ln>
        </p:spPr>
        <p:txBody>
          <a:bodyPr>
            <a:spAutoFit/>
          </a:bodyPr>
          <a:lstStyle/>
          <a:p>
            <a:r>
              <a:rPr lang="ja-JP" altLang="en-US" sz="3200" b="1">
                <a:solidFill>
                  <a:srgbClr val="000066"/>
                </a:solidFill>
              </a:rPr>
              <a:t>サーバサイド</a:t>
            </a:r>
          </a:p>
        </p:txBody>
      </p:sp>
      <p:grpSp>
        <p:nvGrpSpPr>
          <p:cNvPr id="25607" name="Group 13"/>
          <p:cNvGrpSpPr>
            <a:grpSpLocks/>
          </p:cNvGrpSpPr>
          <p:nvPr/>
        </p:nvGrpSpPr>
        <p:grpSpPr bwMode="auto">
          <a:xfrm>
            <a:off x="5440363" y="2492375"/>
            <a:ext cx="1085850" cy="1152525"/>
            <a:chOff x="3107" y="164"/>
            <a:chExt cx="1838" cy="1951"/>
          </a:xfrm>
        </p:grpSpPr>
        <p:sp>
          <p:nvSpPr>
            <p:cNvPr id="25680" name="Rectangle 14"/>
            <p:cNvSpPr>
              <a:spLocks noChangeArrowheads="1"/>
            </p:cNvSpPr>
            <p:nvPr/>
          </p:nvSpPr>
          <p:spPr bwMode="auto">
            <a:xfrm>
              <a:off x="3107" y="164"/>
              <a:ext cx="886" cy="131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681" name="Rectangle 15"/>
            <p:cNvSpPr>
              <a:spLocks noChangeArrowheads="1"/>
            </p:cNvSpPr>
            <p:nvPr/>
          </p:nvSpPr>
          <p:spPr bwMode="auto">
            <a:xfrm>
              <a:off x="3833" y="1116"/>
              <a:ext cx="90" cy="91"/>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5682" name="Rectangle 16"/>
            <p:cNvSpPr>
              <a:spLocks noChangeArrowheads="1"/>
            </p:cNvSpPr>
            <p:nvPr/>
          </p:nvSpPr>
          <p:spPr bwMode="auto">
            <a:xfrm>
              <a:off x="3152" y="21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683" name="Rectangle 17"/>
            <p:cNvSpPr>
              <a:spLocks noChangeArrowheads="1"/>
            </p:cNvSpPr>
            <p:nvPr/>
          </p:nvSpPr>
          <p:spPr bwMode="auto">
            <a:xfrm>
              <a:off x="3198" y="255"/>
              <a:ext cx="725" cy="4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684" name="Rectangle 18"/>
            <p:cNvSpPr>
              <a:spLocks noChangeArrowheads="1"/>
            </p:cNvSpPr>
            <p:nvPr/>
          </p:nvSpPr>
          <p:spPr bwMode="auto">
            <a:xfrm>
              <a:off x="3787" y="346"/>
              <a:ext cx="90" cy="4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685" name="Rectangle 19"/>
            <p:cNvSpPr>
              <a:spLocks noChangeArrowheads="1"/>
            </p:cNvSpPr>
            <p:nvPr/>
          </p:nvSpPr>
          <p:spPr bwMode="auto">
            <a:xfrm>
              <a:off x="3696" y="346"/>
              <a:ext cx="46" cy="45"/>
            </a:xfrm>
            <a:prstGeom prst="rect">
              <a:avLst/>
            </a:prstGeom>
            <a:solidFill>
              <a:srgbClr val="FFCC00"/>
            </a:solidFill>
            <a:ln w="9525">
              <a:solidFill>
                <a:schemeClr val="tx1"/>
              </a:solidFill>
              <a:miter lim="800000"/>
              <a:headEnd/>
              <a:tailEnd/>
            </a:ln>
          </p:spPr>
          <p:txBody>
            <a:bodyPr wrap="none" anchor="ctr"/>
            <a:lstStyle/>
            <a:p>
              <a:endParaRPr lang="ja-JP" altLang="en-US"/>
            </a:p>
          </p:txBody>
        </p:sp>
        <p:sp>
          <p:nvSpPr>
            <p:cNvPr id="25686" name="Rectangle 20"/>
            <p:cNvSpPr>
              <a:spLocks noChangeArrowheads="1"/>
            </p:cNvSpPr>
            <p:nvPr/>
          </p:nvSpPr>
          <p:spPr bwMode="auto">
            <a:xfrm>
              <a:off x="3152" y="436"/>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687" name="Rectangle 21"/>
            <p:cNvSpPr>
              <a:spLocks noChangeArrowheads="1"/>
            </p:cNvSpPr>
            <p:nvPr/>
          </p:nvSpPr>
          <p:spPr bwMode="auto">
            <a:xfrm>
              <a:off x="3152" y="663"/>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688" name="Rectangle 22"/>
            <p:cNvSpPr>
              <a:spLocks noChangeArrowheads="1"/>
            </p:cNvSpPr>
            <p:nvPr/>
          </p:nvSpPr>
          <p:spPr bwMode="auto">
            <a:xfrm>
              <a:off x="3152" y="1117"/>
              <a:ext cx="499" cy="13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689" name="Rectangle 23"/>
            <p:cNvSpPr>
              <a:spLocks noChangeArrowheads="1"/>
            </p:cNvSpPr>
            <p:nvPr/>
          </p:nvSpPr>
          <p:spPr bwMode="auto">
            <a:xfrm>
              <a:off x="3107" y="1661"/>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690" name="Rectangle 24"/>
            <p:cNvSpPr>
              <a:spLocks noChangeArrowheads="1"/>
            </p:cNvSpPr>
            <p:nvPr/>
          </p:nvSpPr>
          <p:spPr bwMode="auto">
            <a:xfrm>
              <a:off x="3152" y="1616"/>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5691" name="Rectangle 25"/>
            <p:cNvSpPr>
              <a:spLocks noChangeArrowheads="1"/>
            </p:cNvSpPr>
            <p:nvPr/>
          </p:nvSpPr>
          <p:spPr bwMode="auto">
            <a:xfrm>
              <a:off x="3107" y="1797"/>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692" name="Rectangle 26"/>
            <p:cNvSpPr>
              <a:spLocks noChangeArrowheads="1"/>
            </p:cNvSpPr>
            <p:nvPr/>
          </p:nvSpPr>
          <p:spPr bwMode="auto">
            <a:xfrm>
              <a:off x="3152" y="1752"/>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5693" name="Rectangle 27"/>
            <p:cNvSpPr>
              <a:spLocks noChangeArrowheads="1"/>
            </p:cNvSpPr>
            <p:nvPr/>
          </p:nvSpPr>
          <p:spPr bwMode="auto">
            <a:xfrm>
              <a:off x="3107" y="1933"/>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694" name="Rectangle 28"/>
            <p:cNvSpPr>
              <a:spLocks noChangeArrowheads="1"/>
            </p:cNvSpPr>
            <p:nvPr/>
          </p:nvSpPr>
          <p:spPr bwMode="auto">
            <a:xfrm>
              <a:off x="3152" y="1888"/>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5695" name="Oval 29"/>
            <p:cNvSpPr>
              <a:spLocks noChangeArrowheads="1"/>
            </p:cNvSpPr>
            <p:nvPr/>
          </p:nvSpPr>
          <p:spPr bwMode="auto">
            <a:xfrm>
              <a:off x="3833" y="1252"/>
              <a:ext cx="46" cy="46"/>
            </a:xfrm>
            <a:prstGeom prst="ellipse">
              <a:avLst/>
            </a:prstGeom>
            <a:solidFill>
              <a:srgbClr val="FFFF00"/>
            </a:solidFill>
            <a:ln w="9525">
              <a:solidFill>
                <a:schemeClr val="tx1"/>
              </a:solidFill>
              <a:round/>
              <a:headEnd/>
              <a:tailEnd/>
            </a:ln>
          </p:spPr>
          <p:txBody>
            <a:bodyPr wrap="none" anchor="ctr"/>
            <a:lstStyle/>
            <a:p>
              <a:endParaRPr lang="ja-JP" altLang="en-US"/>
            </a:p>
          </p:txBody>
        </p:sp>
        <p:sp>
          <p:nvSpPr>
            <p:cNvPr id="25696" name="Oval 30"/>
            <p:cNvSpPr>
              <a:spLocks noChangeArrowheads="1"/>
            </p:cNvSpPr>
            <p:nvPr/>
          </p:nvSpPr>
          <p:spPr bwMode="auto">
            <a:xfrm>
              <a:off x="3833" y="1343"/>
              <a:ext cx="46" cy="46"/>
            </a:xfrm>
            <a:prstGeom prst="ellipse">
              <a:avLst/>
            </a:prstGeom>
            <a:solidFill>
              <a:srgbClr val="00FF00"/>
            </a:solidFill>
            <a:ln w="9525">
              <a:solidFill>
                <a:schemeClr val="tx1"/>
              </a:solidFill>
              <a:round/>
              <a:headEnd/>
              <a:tailEnd/>
            </a:ln>
          </p:spPr>
          <p:txBody>
            <a:bodyPr wrap="none" anchor="ctr"/>
            <a:lstStyle/>
            <a:p>
              <a:endParaRPr lang="ja-JP" altLang="en-US"/>
            </a:p>
          </p:txBody>
        </p:sp>
        <p:sp>
          <p:nvSpPr>
            <p:cNvPr id="25697" name="Rectangle 31"/>
            <p:cNvSpPr>
              <a:spLocks noChangeArrowheads="1"/>
            </p:cNvSpPr>
            <p:nvPr/>
          </p:nvSpPr>
          <p:spPr bwMode="auto">
            <a:xfrm>
              <a:off x="3152" y="89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698" name="Rectangle 32"/>
            <p:cNvSpPr>
              <a:spLocks noChangeArrowheads="1"/>
            </p:cNvSpPr>
            <p:nvPr/>
          </p:nvSpPr>
          <p:spPr bwMode="auto">
            <a:xfrm>
              <a:off x="3107" y="1525"/>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699" name="Rectangle 33"/>
            <p:cNvSpPr>
              <a:spLocks noChangeArrowheads="1"/>
            </p:cNvSpPr>
            <p:nvPr/>
          </p:nvSpPr>
          <p:spPr bwMode="auto">
            <a:xfrm>
              <a:off x="3152" y="1480"/>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5700" name="Rectangle 34"/>
            <p:cNvSpPr>
              <a:spLocks noChangeArrowheads="1"/>
            </p:cNvSpPr>
            <p:nvPr/>
          </p:nvSpPr>
          <p:spPr bwMode="auto">
            <a:xfrm>
              <a:off x="3152" y="1298"/>
              <a:ext cx="499" cy="13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701" name="Rectangle 35"/>
            <p:cNvSpPr>
              <a:spLocks noChangeArrowheads="1"/>
            </p:cNvSpPr>
            <p:nvPr/>
          </p:nvSpPr>
          <p:spPr bwMode="auto">
            <a:xfrm>
              <a:off x="4059" y="164"/>
              <a:ext cx="886" cy="131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702" name="Rectangle 36"/>
            <p:cNvSpPr>
              <a:spLocks noChangeArrowheads="1"/>
            </p:cNvSpPr>
            <p:nvPr/>
          </p:nvSpPr>
          <p:spPr bwMode="auto">
            <a:xfrm>
              <a:off x="4786" y="1344"/>
              <a:ext cx="90" cy="91"/>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5703" name="Rectangle 37"/>
            <p:cNvSpPr>
              <a:spLocks noChangeArrowheads="1"/>
            </p:cNvSpPr>
            <p:nvPr/>
          </p:nvSpPr>
          <p:spPr bwMode="auto">
            <a:xfrm>
              <a:off x="4104" y="21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704" name="Rectangle 38"/>
            <p:cNvSpPr>
              <a:spLocks noChangeArrowheads="1"/>
            </p:cNvSpPr>
            <p:nvPr/>
          </p:nvSpPr>
          <p:spPr bwMode="auto">
            <a:xfrm>
              <a:off x="4104" y="436"/>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705" name="Rectangle 39"/>
            <p:cNvSpPr>
              <a:spLocks noChangeArrowheads="1"/>
            </p:cNvSpPr>
            <p:nvPr/>
          </p:nvSpPr>
          <p:spPr bwMode="auto">
            <a:xfrm>
              <a:off x="4104" y="663"/>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706" name="Rectangle 40"/>
            <p:cNvSpPr>
              <a:spLocks noChangeArrowheads="1"/>
            </p:cNvSpPr>
            <p:nvPr/>
          </p:nvSpPr>
          <p:spPr bwMode="auto">
            <a:xfrm>
              <a:off x="4059" y="1661"/>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707" name="Rectangle 41"/>
            <p:cNvSpPr>
              <a:spLocks noChangeArrowheads="1"/>
            </p:cNvSpPr>
            <p:nvPr/>
          </p:nvSpPr>
          <p:spPr bwMode="auto">
            <a:xfrm>
              <a:off x="4104" y="1616"/>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5708" name="Rectangle 42"/>
            <p:cNvSpPr>
              <a:spLocks noChangeArrowheads="1"/>
            </p:cNvSpPr>
            <p:nvPr/>
          </p:nvSpPr>
          <p:spPr bwMode="auto">
            <a:xfrm>
              <a:off x="4059" y="1797"/>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709" name="Rectangle 43"/>
            <p:cNvSpPr>
              <a:spLocks noChangeArrowheads="1"/>
            </p:cNvSpPr>
            <p:nvPr/>
          </p:nvSpPr>
          <p:spPr bwMode="auto">
            <a:xfrm>
              <a:off x="4104" y="1752"/>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5710" name="Rectangle 44"/>
            <p:cNvSpPr>
              <a:spLocks noChangeArrowheads="1"/>
            </p:cNvSpPr>
            <p:nvPr/>
          </p:nvSpPr>
          <p:spPr bwMode="auto">
            <a:xfrm>
              <a:off x="4059" y="1933"/>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711" name="Rectangle 45"/>
            <p:cNvSpPr>
              <a:spLocks noChangeArrowheads="1"/>
            </p:cNvSpPr>
            <p:nvPr/>
          </p:nvSpPr>
          <p:spPr bwMode="auto">
            <a:xfrm>
              <a:off x="4104" y="1888"/>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5712" name="Oval 46"/>
            <p:cNvSpPr>
              <a:spLocks noChangeArrowheads="1"/>
            </p:cNvSpPr>
            <p:nvPr/>
          </p:nvSpPr>
          <p:spPr bwMode="auto">
            <a:xfrm>
              <a:off x="4604" y="1388"/>
              <a:ext cx="46" cy="46"/>
            </a:xfrm>
            <a:prstGeom prst="ellipse">
              <a:avLst/>
            </a:prstGeom>
            <a:solidFill>
              <a:srgbClr val="FFFF00"/>
            </a:solidFill>
            <a:ln w="9525">
              <a:solidFill>
                <a:schemeClr val="tx1"/>
              </a:solidFill>
              <a:round/>
              <a:headEnd/>
              <a:tailEnd/>
            </a:ln>
          </p:spPr>
          <p:txBody>
            <a:bodyPr wrap="none" anchor="ctr"/>
            <a:lstStyle/>
            <a:p>
              <a:endParaRPr lang="ja-JP" altLang="en-US"/>
            </a:p>
          </p:txBody>
        </p:sp>
        <p:sp>
          <p:nvSpPr>
            <p:cNvPr id="25713" name="Oval 47"/>
            <p:cNvSpPr>
              <a:spLocks noChangeArrowheads="1"/>
            </p:cNvSpPr>
            <p:nvPr/>
          </p:nvSpPr>
          <p:spPr bwMode="auto">
            <a:xfrm>
              <a:off x="4694" y="1389"/>
              <a:ext cx="46" cy="46"/>
            </a:xfrm>
            <a:prstGeom prst="ellipse">
              <a:avLst/>
            </a:prstGeom>
            <a:solidFill>
              <a:srgbClr val="00FF00"/>
            </a:solidFill>
            <a:ln w="9525">
              <a:solidFill>
                <a:schemeClr val="tx1"/>
              </a:solidFill>
              <a:round/>
              <a:headEnd/>
              <a:tailEnd/>
            </a:ln>
          </p:spPr>
          <p:txBody>
            <a:bodyPr wrap="none" anchor="ctr"/>
            <a:lstStyle/>
            <a:p>
              <a:endParaRPr lang="ja-JP" altLang="en-US"/>
            </a:p>
          </p:txBody>
        </p:sp>
        <p:sp>
          <p:nvSpPr>
            <p:cNvPr id="25714" name="Rectangle 48"/>
            <p:cNvSpPr>
              <a:spLocks noChangeArrowheads="1"/>
            </p:cNvSpPr>
            <p:nvPr/>
          </p:nvSpPr>
          <p:spPr bwMode="auto">
            <a:xfrm>
              <a:off x="4104" y="89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715" name="Rectangle 49"/>
            <p:cNvSpPr>
              <a:spLocks noChangeArrowheads="1"/>
            </p:cNvSpPr>
            <p:nvPr/>
          </p:nvSpPr>
          <p:spPr bwMode="auto">
            <a:xfrm>
              <a:off x="4059" y="1525"/>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716" name="Rectangle 50"/>
            <p:cNvSpPr>
              <a:spLocks noChangeArrowheads="1"/>
            </p:cNvSpPr>
            <p:nvPr/>
          </p:nvSpPr>
          <p:spPr bwMode="auto">
            <a:xfrm>
              <a:off x="4104" y="1480"/>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5717" name="Rectangle 51"/>
            <p:cNvSpPr>
              <a:spLocks noChangeArrowheads="1"/>
            </p:cNvSpPr>
            <p:nvPr/>
          </p:nvSpPr>
          <p:spPr bwMode="auto">
            <a:xfrm>
              <a:off x="4105" y="1117"/>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5718" name="WordArt 52"/>
            <p:cNvSpPr>
              <a:spLocks noChangeArrowheads="1" noChangeShapeType="1" noTextEdit="1"/>
            </p:cNvSpPr>
            <p:nvPr/>
          </p:nvSpPr>
          <p:spPr bwMode="auto">
            <a:xfrm>
              <a:off x="3198" y="1525"/>
              <a:ext cx="1633" cy="590"/>
            </a:xfrm>
            <a:prstGeom prst="rect">
              <a:avLst/>
            </a:prstGeom>
          </p:spPr>
          <p:txBody>
            <a:bodyPr wrap="none" fromWordArt="1">
              <a:prstTxWarp prst="textCanDown">
                <a:avLst>
                  <a:gd name="adj" fmla="val 28306"/>
                </a:avLst>
              </a:prstTxWarp>
            </a:bodyPr>
            <a:lstStyle/>
            <a:p>
              <a:pPr algn="ctr"/>
              <a:r>
                <a:rPr lang="en-US" altLang="ja-JP" sz="3600" b="1" kern="10">
                  <a:ln w="12700">
                    <a:solidFill>
                      <a:srgbClr val="000080"/>
                    </a:solidFill>
                    <a:round/>
                    <a:headEnd/>
                    <a:tailEnd/>
                  </a:ln>
                  <a:solidFill>
                    <a:srgbClr val="00CCFF"/>
                  </a:solidFill>
                  <a:latin typeface="ＭＳ Ｐゴシック"/>
                  <a:ea typeface="ＭＳ Ｐゴシック"/>
                </a:rPr>
                <a:t>SERVER</a:t>
              </a:r>
              <a:endParaRPr lang="ja-JP" altLang="en-US" sz="3600" b="1" kern="10">
                <a:ln w="12700">
                  <a:solidFill>
                    <a:srgbClr val="000080"/>
                  </a:solidFill>
                  <a:round/>
                  <a:headEnd/>
                  <a:tailEnd/>
                </a:ln>
                <a:solidFill>
                  <a:srgbClr val="00CCFF"/>
                </a:solidFill>
                <a:latin typeface="ＭＳ Ｐゴシック"/>
                <a:ea typeface="ＭＳ Ｐゴシック"/>
              </a:endParaRPr>
            </a:p>
          </p:txBody>
        </p:sp>
      </p:grpSp>
      <p:sp>
        <p:nvSpPr>
          <p:cNvPr id="25608" name="AutoShape 53"/>
          <p:cNvSpPr>
            <a:spLocks noChangeArrowheads="1"/>
          </p:cNvSpPr>
          <p:nvPr/>
        </p:nvSpPr>
        <p:spPr bwMode="auto">
          <a:xfrm>
            <a:off x="2343150" y="981075"/>
            <a:ext cx="6769100" cy="2735263"/>
          </a:xfrm>
          <a:prstGeom prst="roundRect">
            <a:avLst>
              <a:gd name="adj" fmla="val 11106"/>
            </a:avLst>
          </a:prstGeom>
          <a:noFill/>
          <a:ln w="38100">
            <a:solidFill>
              <a:srgbClr val="0000FF"/>
            </a:solidFill>
            <a:prstDash val="dash"/>
            <a:round/>
            <a:headEnd/>
            <a:tailEnd/>
          </a:ln>
        </p:spPr>
        <p:txBody>
          <a:bodyPr wrap="none" anchor="ctr"/>
          <a:lstStyle/>
          <a:p>
            <a:endParaRPr lang="ja-JP" altLang="en-US"/>
          </a:p>
        </p:txBody>
      </p:sp>
      <p:sp>
        <p:nvSpPr>
          <p:cNvPr id="25609" name="Rectangle 54"/>
          <p:cNvSpPr>
            <a:spLocks noChangeArrowheads="1"/>
          </p:cNvSpPr>
          <p:nvPr/>
        </p:nvSpPr>
        <p:spPr bwMode="auto">
          <a:xfrm>
            <a:off x="5295900" y="1555750"/>
            <a:ext cx="1366838" cy="576263"/>
          </a:xfrm>
          <a:prstGeom prst="rect">
            <a:avLst/>
          </a:prstGeom>
          <a:solidFill>
            <a:srgbClr val="FF99CC"/>
          </a:solidFill>
          <a:ln w="9525">
            <a:solidFill>
              <a:schemeClr val="tx1"/>
            </a:solidFill>
            <a:miter lim="800000"/>
            <a:headEnd/>
            <a:tailEnd/>
          </a:ln>
        </p:spPr>
        <p:txBody>
          <a:bodyPr wrap="none" anchor="ctr"/>
          <a:lstStyle/>
          <a:p>
            <a:pPr algn="ctr"/>
            <a:r>
              <a:rPr lang="ja-JP" altLang="en-US" sz="2400"/>
              <a:t>プログラム</a:t>
            </a:r>
          </a:p>
        </p:txBody>
      </p:sp>
      <p:sp>
        <p:nvSpPr>
          <p:cNvPr id="25610" name="Oval 55"/>
          <p:cNvSpPr>
            <a:spLocks noChangeArrowheads="1"/>
          </p:cNvSpPr>
          <p:nvPr/>
        </p:nvSpPr>
        <p:spPr bwMode="auto">
          <a:xfrm>
            <a:off x="3351213" y="2563813"/>
            <a:ext cx="1800225" cy="792162"/>
          </a:xfrm>
          <a:prstGeom prst="ellipse">
            <a:avLst/>
          </a:prstGeom>
          <a:solidFill>
            <a:srgbClr val="00FFFF"/>
          </a:solidFill>
          <a:ln w="9525">
            <a:solidFill>
              <a:schemeClr val="tx1"/>
            </a:solidFill>
            <a:round/>
            <a:headEnd/>
            <a:tailEnd/>
          </a:ln>
        </p:spPr>
        <p:txBody>
          <a:bodyPr wrap="none" anchor="ctr"/>
          <a:lstStyle/>
          <a:p>
            <a:pPr algn="ctr"/>
            <a:r>
              <a:rPr lang="ja-JP" altLang="en-US" sz="2000">
                <a:solidFill>
                  <a:srgbClr val="000066"/>
                </a:solidFill>
              </a:rPr>
              <a:t>パソコンからの</a:t>
            </a:r>
          </a:p>
          <a:p>
            <a:pPr algn="ctr"/>
            <a:r>
              <a:rPr lang="ja-JP" altLang="en-US" sz="2000">
                <a:solidFill>
                  <a:srgbClr val="000066"/>
                </a:solidFill>
              </a:rPr>
              <a:t>入力</a:t>
            </a:r>
          </a:p>
        </p:txBody>
      </p:sp>
      <p:sp>
        <p:nvSpPr>
          <p:cNvPr id="25611" name="AutoShape 56"/>
          <p:cNvSpPr>
            <a:spLocks noChangeArrowheads="1"/>
          </p:cNvSpPr>
          <p:nvPr/>
        </p:nvSpPr>
        <p:spPr bwMode="auto">
          <a:xfrm rot="-5400000">
            <a:off x="4468019" y="1880394"/>
            <a:ext cx="1368425" cy="14398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118" y="11049"/>
                </a:moveTo>
                <a:cubicBezTo>
                  <a:pt x="19120" y="10966"/>
                  <a:pt x="19122" y="10883"/>
                  <a:pt x="19122" y="10800"/>
                </a:cubicBezTo>
                <a:cubicBezTo>
                  <a:pt x="19122" y="6218"/>
                  <a:pt x="15419" y="2499"/>
                  <a:pt x="10838" y="2478"/>
                </a:cubicBezTo>
                <a:lnTo>
                  <a:pt x="10849" y="0"/>
                </a:lnTo>
                <a:cubicBezTo>
                  <a:pt x="16794" y="27"/>
                  <a:pt x="21600" y="4854"/>
                  <a:pt x="21600" y="10800"/>
                </a:cubicBezTo>
                <a:cubicBezTo>
                  <a:pt x="21600" y="10908"/>
                  <a:pt x="21598" y="11016"/>
                  <a:pt x="21595" y="11124"/>
                </a:cubicBezTo>
                <a:lnTo>
                  <a:pt x="24293" y="11205"/>
                </a:lnTo>
                <a:lnTo>
                  <a:pt x="20237" y="15024"/>
                </a:lnTo>
                <a:lnTo>
                  <a:pt x="16419" y="10968"/>
                </a:lnTo>
                <a:lnTo>
                  <a:pt x="19118" y="11049"/>
                </a:lnTo>
                <a:close/>
              </a:path>
            </a:pathLst>
          </a:custGeom>
          <a:solidFill>
            <a:srgbClr val="0000FF"/>
          </a:solidFill>
          <a:ln w="9525">
            <a:solidFill>
              <a:schemeClr val="tx1"/>
            </a:solidFill>
            <a:miter lim="800000"/>
            <a:headEnd/>
            <a:tailEnd/>
          </a:ln>
        </p:spPr>
        <p:txBody>
          <a:bodyPr wrap="none" anchor="ctr"/>
          <a:lstStyle/>
          <a:p>
            <a:endParaRPr lang="ja-JP" altLang="en-US"/>
          </a:p>
        </p:txBody>
      </p:sp>
      <p:sp>
        <p:nvSpPr>
          <p:cNvPr id="25612" name="AutoShape 57"/>
          <p:cNvSpPr>
            <a:spLocks noChangeArrowheads="1"/>
          </p:cNvSpPr>
          <p:nvPr/>
        </p:nvSpPr>
        <p:spPr bwMode="auto">
          <a:xfrm>
            <a:off x="5943600" y="1771650"/>
            <a:ext cx="1368425" cy="14398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118" y="11049"/>
                </a:moveTo>
                <a:cubicBezTo>
                  <a:pt x="19120" y="10966"/>
                  <a:pt x="19122" y="10883"/>
                  <a:pt x="19122" y="10800"/>
                </a:cubicBezTo>
                <a:cubicBezTo>
                  <a:pt x="19122" y="6218"/>
                  <a:pt x="15419" y="2499"/>
                  <a:pt x="10838" y="2478"/>
                </a:cubicBezTo>
                <a:lnTo>
                  <a:pt x="10849" y="0"/>
                </a:lnTo>
                <a:cubicBezTo>
                  <a:pt x="16794" y="27"/>
                  <a:pt x="21600" y="4854"/>
                  <a:pt x="21600" y="10800"/>
                </a:cubicBezTo>
                <a:cubicBezTo>
                  <a:pt x="21600" y="10908"/>
                  <a:pt x="21598" y="11016"/>
                  <a:pt x="21595" y="11124"/>
                </a:cubicBezTo>
                <a:lnTo>
                  <a:pt x="24293" y="11205"/>
                </a:lnTo>
                <a:lnTo>
                  <a:pt x="20237" y="15024"/>
                </a:lnTo>
                <a:lnTo>
                  <a:pt x="16419" y="10968"/>
                </a:lnTo>
                <a:lnTo>
                  <a:pt x="19118" y="11049"/>
                </a:lnTo>
                <a:close/>
              </a:path>
            </a:pathLst>
          </a:custGeom>
          <a:solidFill>
            <a:srgbClr val="0000FF"/>
          </a:solidFill>
          <a:ln w="9525">
            <a:solidFill>
              <a:schemeClr val="tx1"/>
            </a:solidFill>
            <a:miter lim="800000"/>
            <a:headEnd/>
            <a:tailEnd/>
          </a:ln>
        </p:spPr>
        <p:txBody>
          <a:bodyPr wrap="none" anchor="ctr"/>
          <a:lstStyle/>
          <a:p>
            <a:endParaRPr lang="ja-JP" altLang="en-US"/>
          </a:p>
        </p:txBody>
      </p:sp>
      <p:sp>
        <p:nvSpPr>
          <p:cNvPr id="25613" name="AutoShape 58"/>
          <p:cNvSpPr>
            <a:spLocks noChangeArrowheads="1"/>
          </p:cNvSpPr>
          <p:nvPr/>
        </p:nvSpPr>
        <p:spPr bwMode="auto">
          <a:xfrm>
            <a:off x="3136900" y="3860800"/>
            <a:ext cx="5759450" cy="2924175"/>
          </a:xfrm>
          <a:prstGeom prst="roundRect">
            <a:avLst>
              <a:gd name="adj" fmla="val 11106"/>
            </a:avLst>
          </a:prstGeom>
          <a:noFill/>
          <a:ln w="38100">
            <a:solidFill>
              <a:srgbClr val="0000FF"/>
            </a:solidFill>
            <a:prstDash val="dash"/>
            <a:round/>
            <a:headEnd/>
            <a:tailEnd/>
          </a:ln>
        </p:spPr>
        <p:txBody>
          <a:bodyPr wrap="none" anchor="ctr"/>
          <a:lstStyle/>
          <a:p>
            <a:endParaRPr lang="ja-JP" altLang="en-US"/>
          </a:p>
        </p:txBody>
      </p:sp>
      <p:sp>
        <p:nvSpPr>
          <p:cNvPr id="25614" name="Rectangle 59"/>
          <p:cNvSpPr>
            <a:spLocks noChangeArrowheads="1"/>
          </p:cNvSpPr>
          <p:nvPr/>
        </p:nvSpPr>
        <p:spPr bwMode="auto">
          <a:xfrm>
            <a:off x="3281363" y="4076700"/>
            <a:ext cx="1873250" cy="2519363"/>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5615" name="Rectangle 60"/>
          <p:cNvSpPr>
            <a:spLocks noChangeArrowheads="1"/>
          </p:cNvSpPr>
          <p:nvPr/>
        </p:nvSpPr>
        <p:spPr bwMode="auto">
          <a:xfrm>
            <a:off x="3281363" y="4076700"/>
            <a:ext cx="1223962" cy="287338"/>
          </a:xfrm>
          <a:prstGeom prst="rect">
            <a:avLst/>
          </a:prstGeom>
          <a:gradFill rotWithShape="1">
            <a:gsLst>
              <a:gs pos="0">
                <a:srgbClr val="3366FF"/>
              </a:gs>
              <a:gs pos="100000">
                <a:srgbClr val="99CCFF"/>
              </a:gs>
            </a:gsLst>
            <a:lin ang="0" scaled="1"/>
          </a:gradFill>
          <a:ln w="19050">
            <a:solidFill>
              <a:schemeClr val="tx1"/>
            </a:solidFill>
            <a:miter lim="800000"/>
            <a:headEnd/>
            <a:tailEnd/>
          </a:ln>
        </p:spPr>
        <p:txBody>
          <a:bodyPr wrap="none" anchor="ctr"/>
          <a:lstStyle/>
          <a:p>
            <a:endParaRPr lang="ja-JP" altLang="en-US"/>
          </a:p>
        </p:txBody>
      </p:sp>
      <p:sp>
        <p:nvSpPr>
          <p:cNvPr id="25616" name="Rectangle 61"/>
          <p:cNvSpPr>
            <a:spLocks noChangeArrowheads="1"/>
          </p:cNvSpPr>
          <p:nvPr/>
        </p:nvSpPr>
        <p:spPr bwMode="auto">
          <a:xfrm>
            <a:off x="4722813" y="4076700"/>
            <a:ext cx="215900" cy="287338"/>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17" name="Rectangle 62"/>
          <p:cNvSpPr>
            <a:spLocks noChangeArrowheads="1"/>
          </p:cNvSpPr>
          <p:nvPr/>
        </p:nvSpPr>
        <p:spPr bwMode="auto">
          <a:xfrm>
            <a:off x="4506913" y="4076700"/>
            <a:ext cx="215900" cy="287338"/>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18" name="Rectangle 63"/>
          <p:cNvSpPr>
            <a:spLocks noChangeArrowheads="1"/>
          </p:cNvSpPr>
          <p:nvPr/>
        </p:nvSpPr>
        <p:spPr bwMode="auto">
          <a:xfrm>
            <a:off x="4938713" y="4076700"/>
            <a:ext cx="215900" cy="287338"/>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19" name="Line 64"/>
          <p:cNvSpPr>
            <a:spLocks noChangeShapeType="1"/>
          </p:cNvSpPr>
          <p:nvPr/>
        </p:nvSpPr>
        <p:spPr bwMode="auto">
          <a:xfrm>
            <a:off x="4938713" y="4076700"/>
            <a:ext cx="215900" cy="287338"/>
          </a:xfrm>
          <a:prstGeom prst="line">
            <a:avLst/>
          </a:prstGeom>
          <a:noFill/>
          <a:ln w="19050">
            <a:solidFill>
              <a:schemeClr val="tx1"/>
            </a:solidFill>
            <a:round/>
            <a:headEnd/>
            <a:tailEnd/>
          </a:ln>
        </p:spPr>
        <p:txBody>
          <a:bodyPr/>
          <a:lstStyle/>
          <a:p>
            <a:endParaRPr lang="ja-JP" altLang="en-US"/>
          </a:p>
        </p:txBody>
      </p:sp>
      <p:sp>
        <p:nvSpPr>
          <p:cNvPr id="25620" name="Line 65"/>
          <p:cNvSpPr>
            <a:spLocks noChangeShapeType="1"/>
          </p:cNvSpPr>
          <p:nvPr/>
        </p:nvSpPr>
        <p:spPr bwMode="auto">
          <a:xfrm flipH="1">
            <a:off x="4938713" y="4076700"/>
            <a:ext cx="215900" cy="287338"/>
          </a:xfrm>
          <a:prstGeom prst="line">
            <a:avLst/>
          </a:prstGeom>
          <a:noFill/>
          <a:ln w="19050">
            <a:solidFill>
              <a:schemeClr val="tx1"/>
            </a:solidFill>
            <a:round/>
            <a:headEnd/>
            <a:tailEnd/>
          </a:ln>
        </p:spPr>
        <p:txBody>
          <a:bodyPr/>
          <a:lstStyle/>
          <a:p>
            <a:endParaRPr lang="ja-JP" altLang="en-US"/>
          </a:p>
        </p:txBody>
      </p:sp>
      <p:sp>
        <p:nvSpPr>
          <p:cNvPr id="25621" name="Rectangle 66"/>
          <p:cNvSpPr>
            <a:spLocks noChangeArrowheads="1"/>
          </p:cNvSpPr>
          <p:nvPr/>
        </p:nvSpPr>
        <p:spPr bwMode="auto">
          <a:xfrm>
            <a:off x="4795838" y="4148138"/>
            <a:ext cx="95250" cy="144462"/>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22" name="Line 67"/>
          <p:cNvSpPr>
            <a:spLocks noChangeShapeType="1"/>
          </p:cNvSpPr>
          <p:nvPr/>
        </p:nvSpPr>
        <p:spPr bwMode="auto">
          <a:xfrm>
            <a:off x="4578350" y="4292600"/>
            <a:ext cx="71438" cy="0"/>
          </a:xfrm>
          <a:prstGeom prst="line">
            <a:avLst/>
          </a:prstGeom>
          <a:noFill/>
          <a:ln w="19050">
            <a:solidFill>
              <a:schemeClr val="tx1"/>
            </a:solidFill>
            <a:round/>
            <a:headEnd/>
            <a:tailEnd/>
          </a:ln>
        </p:spPr>
        <p:txBody>
          <a:bodyPr/>
          <a:lstStyle/>
          <a:p>
            <a:endParaRPr lang="ja-JP" altLang="en-US"/>
          </a:p>
        </p:txBody>
      </p:sp>
      <p:sp>
        <p:nvSpPr>
          <p:cNvPr id="21572" name="Rectangle 68"/>
          <p:cNvSpPr>
            <a:spLocks noChangeArrowheads="1"/>
          </p:cNvSpPr>
          <p:nvPr/>
        </p:nvSpPr>
        <p:spPr bwMode="auto">
          <a:xfrm>
            <a:off x="3354388" y="5948363"/>
            <a:ext cx="649287" cy="360362"/>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ja-JP" altLang="en-US" sz="1800"/>
              <a:t>送信</a:t>
            </a:r>
          </a:p>
        </p:txBody>
      </p:sp>
      <p:sp>
        <p:nvSpPr>
          <p:cNvPr id="21573" name="Rectangle 69"/>
          <p:cNvSpPr>
            <a:spLocks noChangeArrowheads="1"/>
          </p:cNvSpPr>
          <p:nvPr/>
        </p:nvSpPr>
        <p:spPr bwMode="auto">
          <a:xfrm>
            <a:off x="4075113" y="5949950"/>
            <a:ext cx="998537" cy="360363"/>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ja-JP" altLang="en-US" sz="1600"/>
              <a:t>キャンセル</a:t>
            </a:r>
          </a:p>
        </p:txBody>
      </p:sp>
      <p:sp>
        <p:nvSpPr>
          <p:cNvPr id="25625" name="Rectangle 70"/>
          <p:cNvSpPr>
            <a:spLocks noChangeArrowheads="1"/>
          </p:cNvSpPr>
          <p:nvPr/>
        </p:nvSpPr>
        <p:spPr bwMode="auto">
          <a:xfrm>
            <a:off x="3281363" y="6453188"/>
            <a:ext cx="1152525"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26" name="Rectangle 71"/>
          <p:cNvSpPr>
            <a:spLocks noChangeArrowheads="1"/>
          </p:cNvSpPr>
          <p:nvPr/>
        </p:nvSpPr>
        <p:spPr bwMode="auto">
          <a:xfrm>
            <a:off x="4433888" y="6453188"/>
            <a:ext cx="287337"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27" name="Rectangle 72"/>
          <p:cNvSpPr>
            <a:spLocks noChangeArrowheads="1"/>
          </p:cNvSpPr>
          <p:nvPr/>
        </p:nvSpPr>
        <p:spPr bwMode="auto">
          <a:xfrm>
            <a:off x="4722813" y="6453188"/>
            <a:ext cx="287337"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grpSp>
        <p:nvGrpSpPr>
          <p:cNvPr id="25628" name="Group 73"/>
          <p:cNvGrpSpPr>
            <a:grpSpLocks/>
          </p:cNvGrpSpPr>
          <p:nvPr/>
        </p:nvGrpSpPr>
        <p:grpSpPr bwMode="auto">
          <a:xfrm>
            <a:off x="4937125" y="6453188"/>
            <a:ext cx="217488" cy="142875"/>
            <a:chOff x="2064" y="3600"/>
            <a:chExt cx="771" cy="510"/>
          </a:xfrm>
        </p:grpSpPr>
        <p:sp>
          <p:nvSpPr>
            <p:cNvPr id="25675" name="Rectangle 74"/>
            <p:cNvSpPr>
              <a:spLocks noChangeArrowheads="1"/>
            </p:cNvSpPr>
            <p:nvPr/>
          </p:nvSpPr>
          <p:spPr bwMode="auto">
            <a:xfrm>
              <a:off x="2064" y="3600"/>
              <a:ext cx="771" cy="510"/>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76" name="Line 75"/>
            <p:cNvSpPr>
              <a:spLocks noChangeShapeType="1"/>
            </p:cNvSpPr>
            <p:nvPr/>
          </p:nvSpPr>
          <p:spPr bwMode="auto">
            <a:xfrm flipV="1">
              <a:off x="2472" y="3748"/>
              <a:ext cx="363" cy="362"/>
            </a:xfrm>
            <a:prstGeom prst="line">
              <a:avLst/>
            </a:prstGeom>
            <a:noFill/>
            <a:ln w="9525">
              <a:solidFill>
                <a:schemeClr val="tx1"/>
              </a:solidFill>
              <a:round/>
              <a:headEnd/>
              <a:tailEnd/>
            </a:ln>
          </p:spPr>
          <p:txBody>
            <a:bodyPr/>
            <a:lstStyle/>
            <a:p>
              <a:endParaRPr lang="ja-JP" altLang="en-US"/>
            </a:p>
          </p:txBody>
        </p:sp>
        <p:sp>
          <p:nvSpPr>
            <p:cNvPr id="25677" name="Line 76"/>
            <p:cNvSpPr>
              <a:spLocks noChangeShapeType="1"/>
            </p:cNvSpPr>
            <p:nvPr/>
          </p:nvSpPr>
          <p:spPr bwMode="auto">
            <a:xfrm flipV="1">
              <a:off x="2562" y="3838"/>
              <a:ext cx="273" cy="272"/>
            </a:xfrm>
            <a:prstGeom prst="line">
              <a:avLst/>
            </a:prstGeom>
            <a:noFill/>
            <a:ln w="9525">
              <a:solidFill>
                <a:schemeClr val="tx1"/>
              </a:solidFill>
              <a:round/>
              <a:headEnd/>
              <a:tailEnd/>
            </a:ln>
          </p:spPr>
          <p:txBody>
            <a:bodyPr/>
            <a:lstStyle/>
            <a:p>
              <a:endParaRPr lang="ja-JP" altLang="en-US"/>
            </a:p>
          </p:txBody>
        </p:sp>
        <p:sp>
          <p:nvSpPr>
            <p:cNvPr id="25678" name="Line 77"/>
            <p:cNvSpPr>
              <a:spLocks noChangeShapeType="1"/>
            </p:cNvSpPr>
            <p:nvPr/>
          </p:nvSpPr>
          <p:spPr bwMode="auto">
            <a:xfrm flipV="1">
              <a:off x="2653" y="3929"/>
              <a:ext cx="182" cy="181"/>
            </a:xfrm>
            <a:prstGeom prst="line">
              <a:avLst/>
            </a:prstGeom>
            <a:noFill/>
            <a:ln w="9525">
              <a:solidFill>
                <a:schemeClr val="tx1"/>
              </a:solidFill>
              <a:round/>
              <a:headEnd/>
              <a:tailEnd/>
            </a:ln>
          </p:spPr>
          <p:txBody>
            <a:bodyPr/>
            <a:lstStyle/>
            <a:p>
              <a:endParaRPr lang="ja-JP" altLang="en-US"/>
            </a:p>
          </p:txBody>
        </p:sp>
        <p:sp>
          <p:nvSpPr>
            <p:cNvPr id="25679" name="Line 78"/>
            <p:cNvSpPr>
              <a:spLocks noChangeShapeType="1"/>
            </p:cNvSpPr>
            <p:nvPr/>
          </p:nvSpPr>
          <p:spPr bwMode="auto">
            <a:xfrm flipV="1">
              <a:off x="2744" y="4019"/>
              <a:ext cx="91" cy="91"/>
            </a:xfrm>
            <a:prstGeom prst="line">
              <a:avLst/>
            </a:prstGeom>
            <a:noFill/>
            <a:ln w="9525">
              <a:solidFill>
                <a:schemeClr val="tx1"/>
              </a:solidFill>
              <a:round/>
              <a:headEnd/>
              <a:tailEnd/>
            </a:ln>
          </p:spPr>
          <p:txBody>
            <a:bodyPr/>
            <a:lstStyle/>
            <a:p>
              <a:endParaRPr lang="ja-JP" altLang="en-US"/>
            </a:p>
          </p:txBody>
        </p:sp>
      </p:grpSp>
      <p:sp>
        <p:nvSpPr>
          <p:cNvPr id="25629" name="Rectangle 79"/>
          <p:cNvSpPr>
            <a:spLocks noChangeArrowheads="1"/>
          </p:cNvSpPr>
          <p:nvPr/>
        </p:nvSpPr>
        <p:spPr bwMode="auto">
          <a:xfrm>
            <a:off x="3354388" y="4868863"/>
            <a:ext cx="1727200" cy="935037"/>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5630" name="Rectangle 80"/>
          <p:cNvSpPr>
            <a:spLocks noChangeArrowheads="1"/>
          </p:cNvSpPr>
          <p:nvPr/>
        </p:nvSpPr>
        <p:spPr bwMode="auto">
          <a:xfrm>
            <a:off x="4937125" y="4868863"/>
            <a:ext cx="144463" cy="935037"/>
          </a:xfrm>
          <a:prstGeom prst="rect">
            <a:avLst/>
          </a:prstGeom>
          <a:solidFill>
            <a:srgbClr val="C0C0C0"/>
          </a:solidFill>
          <a:ln w="9525">
            <a:solidFill>
              <a:schemeClr val="tx1"/>
            </a:solidFill>
            <a:miter lim="800000"/>
            <a:headEnd/>
            <a:tailEnd/>
          </a:ln>
        </p:spPr>
        <p:txBody>
          <a:bodyPr wrap="none" anchor="ctr"/>
          <a:lstStyle/>
          <a:p>
            <a:endParaRPr lang="ja-JP" altLang="en-US"/>
          </a:p>
        </p:txBody>
      </p:sp>
      <p:grpSp>
        <p:nvGrpSpPr>
          <p:cNvPr id="25631" name="Group 81"/>
          <p:cNvGrpSpPr>
            <a:grpSpLocks/>
          </p:cNvGrpSpPr>
          <p:nvPr/>
        </p:nvGrpSpPr>
        <p:grpSpPr bwMode="auto">
          <a:xfrm>
            <a:off x="4937125" y="4868863"/>
            <a:ext cx="144463" cy="122237"/>
            <a:chOff x="2154" y="3160"/>
            <a:chExt cx="318" cy="270"/>
          </a:xfrm>
        </p:grpSpPr>
        <p:sp>
          <p:nvSpPr>
            <p:cNvPr id="25673" name="Rectangle 82"/>
            <p:cNvSpPr>
              <a:spLocks noChangeArrowheads="1"/>
            </p:cNvSpPr>
            <p:nvPr/>
          </p:nvSpPr>
          <p:spPr bwMode="auto">
            <a:xfrm>
              <a:off x="2154" y="3160"/>
              <a:ext cx="318" cy="270"/>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5674" name="AutoShape 83"/>
            <p:cNvSpPr>
              <a:spLocks noChangeArrowheads="1"/>
            </p:cNvSpPr>
            <p:nvPr/>
          </p:nvSpPr>
          <p:spPr bwMode="auto">
            <a:xfrm>
              <a:off x="2200" y="3203"/>
              <a:ext cx="226" cy="181"/>
            </a:xfrm>
            <a:prstGeom prst="triangle">
              <a:avLst>
                <a:gd name="adj" fmla="val 50000"/>
              </a:avLst>
            </a:prstGeom>
            <a:solidFill>
              <a:srgbClr val="969696"/>
            </a:solidFill>
            <a:ln w="9525">
              <a:solidFill>
                <a:schemeClr val="tx1"/>
              </a:solidFill>
              <a:miter lim="800000"/>
              <a:headEnd/>
              <a:tailEnd/>
            </a:ln>
          </p:spPr>
          <p:txBody>
            <a:bodyPr wrap="none" anchor="ctr"/>
            <a:lstStyle/>
            <a:p>
              <a:endParaRPr lang="ja-JP" altLang="en-US"/>
            </a:p>
          </p:txBody>
        </p:sp>
      </p:grpSp>
      <p:grpSp>
        <p:nvGrpSpPr>
          <p:cNvPr id="25632" name="Group 84"/>
          <p:cNvGrpSpPr>
            <a:grpSpLocks/>
          </p:cNvGrpSpPr>
          <p:nvPr/>
        </p:nvGrpSpPr>
        <p:grpSpPr bwMode="auto">
          <a:xfrm flipV="1">
            <a:off x="4937125" y="5681663"/>
            <a:ext cx="144463" cy="122237"/>
            <a:chOff x="2154" y="3160"/>
            <a:chExt cx="318" cy="270"/>
          </a:xfrm>
        </p:grpSpPr>
        <p:sp>
          <p:nvSpPr>
            <p:cNvPr id="25671" name="Rectangle 85"/>
            <p:cNvSpPr>
              <a:spLocks noChangeArrowheads="1"/>
            </p:cNvSpPr>
            <p:nvPr/>
          </p:nvSpPr>
          <p:spPr bwMode="auto">
            <a:xfrm>
              <a:off x="2154" y="3160"/>
              <a:ext cx="318" cy="270"/>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5672" name="AutoShape 86"/>
            <p:cNvSpPr>
              <a:spLocks noChangeArrowheads="1"/>
            </p:cNvSpPr>
            <p:nvPr/>
          </p:nvSpPr>
          <p:spPr bwMode="auto">
            <a:xfrm>
              <a:off x="2200" y="3203"/>
              <a:ext cx="226" cy="181"/>
            </a:xfrm>
            <a:prstGeom prst="triangle">
              <a:avLst>
                <a:gd name="adj" fmla="val 50000"/>
              </a:avLst>
            </a:prstGeom>
            <a:solidFill>
              <a:srgbClr val="969696"/>
            </a:solidFill>
            <a:ln w="9525">
              <a:solidFill>
                <a:schemeClr val="tx1"/>
              </a:solidFill>
              <a:miter lim="800000"/>
              <a:headEnd/>
              <a:tailEnd/>
            </a:ln>
          </p:spPr>
          <p:txBody>
            <a:bodyPr wrap="none" anchor="ctr"/>
            <a:lstStyle/>
            <a:p>
              <a:endParaRPr lang="ja-JP" altLang="en-US"/>
            </a:p>
          </p:txBody>
        </p:sp>
      </p:grpSp>
      <p:sp>
        <p:nvSpPr>
          <p:cNvPr id="25633" name="Text Box 87"/>
          <p:cNvSpPr txBox="1">
            <a:spLocks noChangeArrowheads="1"/>
          </p:cNvSpPr>
          <p:nvPr/>
        </p:nvSpPr>
        <p:spPr bwMode="auto">
          <a:xfrm>
            <a:off x="3354388" y="4956175"/>
            <a:ext cx="1073150" cy="366713"/>
          </a:xfrm>
          <a:prstGeom prst="rect">
            <a:avLst/>
          </a:prstGeom>
          <a:noFill/>
          <a:ln w="9525">
            <a:noFill/>
            <a:miter lim="800000"/>
            <a:headEnd/>
            <a:tailEnd/>
          </a:ln>
        </p:spPr>
        <p:txBody>
          <a:bodyPr wrap="none">
            <a:spAutoFit/>
          </a:bodyPr>
          <a:lstStyle/>
          <a:p>
            <a:r>
              <a:rPr lang="en-US" altLang="ja-JP" sz="1800">
                <a:ea typeface="ＭＳ Ｐ明朝" pitchFamily="18" charset="-128"/>
              </a:rPr>
              <a:t>Web</a:t>
            </a:r>
            <a:r>
              <a:rPr lang="ja-JP" altLang="en-US" sz="1800">
                <a:ea typeface="ＭＳ Ｐ明朝" pitchFamily="18" charset="-128"/>
              </a:rPr>
              <a:t>技術</a:t>
            </a:r>
          </a:p>
        </p:txBody>
      </p:sp>
      <p:sp>
        <p:nvSpPr>
          <p:cNvPr id="25634" name="Line 88"/>
          <p:cNvSpPr>
            <a:spLocks noChangeShapeType="1"/>
          </p:cNvSpPr>
          <p:nvPr/>
        </p:nvSpPr>
        <p:spPr bwMode="auto">
          <a:xfrm>
            <a:off x="3497263" y="5300663"/>
            <a:ext cx="863600" cy="0"/>
          </a:xfrm>
          <a:prstGeom prst="line">
            <a:avLst/>
          </a:prstGeom>
          <a:noFill/>
          <a:ln w="9525">
            <a:solidFill>
              <a:schemeClr val="tx1"/>
            </a:solidFill>
            <a:prstDash val="dash"/>
            <a:round/>
            <a:headEnd/>
            <a:tailEnd/>
          </a:ln>
        </p:spPr>
        <p:txBody>
          <a:bodyPr/>
          <a:lstStyle/>
          <a:p>
            <a:endParaRPr lang="ja-JP" altLang="en-US"/>
          </a:p>
        </p:txBody>
      </p:sp>
      <p:sp>
        <p:nvSpPr>
          <p:cNvPr id="25635" name="Line 89"/>
          <p:cNvSpPr>
            <a:spLocks noChangeShapeType="1"/>
          </p:cNvSpPr>
          <p:nvPr/>
        </p:nvSpPr>
        <p:spPr bwMode="auto">
          <a:xfrm>
            <a:off x="4360863" y="5011738"/>
            <a:ext cx="0" cy="288925"/>
          </a:xfrm>
          <a:prstGeom prst="line">
            <a:avLst/>
          </a:prstGeom>
          <a:noFill/>
          <a:ln w="12700">
            <a:solidFill>
              <a:schemeClr val="tx1"/>
            </a:solidFill>
            <a:round/>
            <a:headEnd/>
            <a:tailEnd/>
          </a:ln>
        </p:spPr>
        <p:txBody>
          <a:bodyPr/>
          <a:lstStyle/>
          <a:p>
            <a:endParaRPr lang="ja-JP" altLang="en-US"/>
          </a:p>
        </p:txBody>
      </p:sp>
      <p:sp>
        <p:nvSpPr>
          <p:cNvPr id="25636" name="Text Box 90"/>
          <p:cNvSpPr txBox="1">
            <a:spLocks noChangeArrowheads="1"/>
          </p:cNvSpPr>
          <p:nvPr/>
        </p:nvSpPr>
        <p:spPr bwMode="auto">
          <a:xfrm>
            <a:off x="3281363" y="4437063"/>
            <a:ext cx="1725612" cy="366712"/>
          </a:xfrm>
          <a:prstGeom prst="rect">
            <a:avLst/>
          </a:prstGeom>
          <a:noFill/>
          <a:ln w="9525">
            <a:noFill/>
            <a:miter lim="800000"/>
            <a:headEnd/>
            <a:tailEnd/>
          </a:ln>
        </p:spPr>
        <p:txBody>
          <a:bodyPr>
            <a:spAutoFit/>
          </a:bodyPr>
          <a:lstStyle/>
          <a:p>
            <a:r>
              <a:rPr lang="en-US" altLang="ja-JP" sz="1800" b="1">
                <a:solidFill>
                  <a:srgbClr val="FF3399"/>
                </a:solidFill>
              </a:rPr>
              <a:t>●</a:t>
            </a:r>
            <a:r>
              <a:rPr lang="ja-JP" altLang="en-US" sz="1800" b="1">
                <a:solidFill>
                  <a:srgbClr val="FF3399"/>
                </a:solidFill>
              </a:rPr>
              <a:t>検索語句</a:t>
            </a:r>
            <a:r>
              <a:rPr lang="en-US" altLang="ja-JP" sz="1800" b="1">
                <a:solidFill>
                  <a:srgbClr val="FF3399"/>
                </a:solidFill>
              </a:rPr>
              <a:t>●</a:t>
            </a:r>
          </a:p>
        </p:txBody>
      </p:sp>
      <p:sp>
        <p:nvSpPr>
          <p:cNvPr id="25637" name="Rectangle 91"/>
          <p:cNvSpPr>
            <a:spLocks noChangeArrowheads="1"/>
          </p:cNvSpPr>
          <p:nvPr/>
        </p:nvSpPr>
        <p:spPr bwMode="auto">
          <a:xfrm>
            <a:off x="6448425" y="4076700"/>
            <a:ext cx="2233613" cy="2519363"/>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5638" name="Rectangle 92"/>
          <p:cNvSpPr>
            <a:spLocks noChangeArrowheads="1"/>
          </p:cNvSpPr>
          <p:nvPr/>
        </p:nvSpPr>
        <p:spPr bwMode="auto">
          <a:xfrm>
            <a:off x="6448425" y="4076700"/>
            <a:ext cx="1584325" cy="287338"/>
          </a:xfrm>
          <a:prstGeom prst="rect">
            <a:avLst/>
          </a:prstGeom>
          <a:gradFill rotWithShape="1">
            <a:gsLst>
              <a:gs pos="0">
                <a:srgbClr val="3366FF"/>
              </a:gs>
              <a:gs pos="100000">
                <a:srgbClr val="99CCFF"/>
              </a:gs>
            </a:gsLst>
            <a:lin ang="0" scaled="1"/>
          </a:gradFill>
          <a:ln w="19050">
            <a:solidFill>
              <a:schemeClr val="tx1"/>
            </a:solidFill>
            <a:miter lim="800000"/>
            <a:headEnd/>
            <a:tailEnd/>
          </a:ln>
        </p:spPr>
        <p:txBody>
          <a:bodyPr wrap="none" anchor="ctr"/>
          <a:lstStyle/>
          <a:p>
            <a:endParaRPr lang="ja-JP" altLang="en-US"/>
          </a:p>
        </p:txBody>
      </p:sp>
      <p:sp>
        <p:nvSpPr>
          <p:cNvPr id="25639" name="Rectangle 93"/>
          <p:cNvSpPr>
            <a:spLocks noChangeArrowheads="1"/>
          </p:cNvSpPr>
          <p:nvPr/>
        </p:nvSpPr>
        <p:spPr bwMode="auto">
          <a:xfrm>
            <a:off x="8250238" y="4076700"/>
            <a:ext cx="215900" cy="287338"/>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40" name="Rectangle 94"/>
          <p:cNvSpPr>
            <a:spLocks noChangeArrowheads="1"/>
          </p:cNvSpPr>
          <p:nvPr/>
        </p:nvSpPr>
        <p:spPr bwMode="auto">
          <a:xfrm>
            <a:off x="8034338" y="4076700"/>
            <a:ext cx="215900" cy="287338"/>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41" name="Rectangle 95"/>
          <p:cNvSpPr>
            <a:spLocks noChangeArrowheads="1"/>
          </p:cNvSpPr>
          <p:nvPr/>
        </p:nvSpPr>
        <p:spPr bwMode="auto">
          <a:xfrm>
            <a:off x="8466138" y="4076700"/>
            <a:ext cx="215900" cy="287338"/>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42" name="Line 96"/>
          <p:cNvSpPr>
            <a:spLocks noChangeShapeType="1"/>
          </p:cNvSpPr>
          <p:nvPr/>
        </p:nvSpPr>
        <p:spPr bwMode="auto">
          <a:xfrm>
            <a:off x="8466138" y="4076700"/>
            <a:ext cx="215900" cy="287338"/>
          </a:xfrm>
          <a:prstGeom prst="line">
            <a:avLst/>
          </a:prstGeom>
          <a:noFill/>
          <a:ln w="19050">
            <a:solidFill>
              <a:schemeClr val="tx1"/>
            </a:solidFill>
            <a:round/>
            <a:headEnd/>
            <a:tailEnd/>
          </a:ln>
        </p:spPr>
        <p:txBody>
          <a:bodyPr/>
          <a:lstStyle/>
          <a:p>
            <a:endParaRPr lang="ja-JP" altLang="en-US"/>
          </a:p>
        </p:txBody>
      </p:sp>
      <p:sp>
        <p:nvSpPr>
          <p:cNvPr id="25643" name="Line 97"/>
          <p:cNvSpPr>
            <a:spLocks noChangeShapeType="1"/>
          </p:cNvSpPr>
          <p:nvPr/>
        </p:nvSpPr>
        <p:spPr bwMode="auto">
          <a:xfrm flipH="1">
            <a:off x="8466138" y="4076700"/>
            <a:ext cx="215900" cy="287338"/>
          </a:xfrm>
          <a:prstGeom prst="line">
            <a:avLst/>
          </a:prstGeom>
          <a:noFill/>
          <a:ln w="19050">
            <a:solidFill>
              <a:schemeClr val="tx1"/>
            </a:solidFill>
            <a:round/>
            <a:headEnd/>
            <a:tailEnd/>
          </a:ln>
        </p:spPr>
        <p:txBody>
          <a:bodyPr/>
          <a:lstStyle/>
          <a:p>
            <a:endParaRPr lang="ja-JP" altLang="en-US"/>
          </a:p>
        </p:txBody>
      </p:sp>
      <p:sp>
        <p:nvSpPr>
          <p:cNvPr id="25644" name="Rectangle 98"/>
          <p:cNvSpPr>
            <a:spLocks noChangeArrowheads="1"/>
          </p:cNvSpPr>
          <p:nvPr/>
        </p:nvSpPr>
        <p:spPr bwMode="auto">
          <a:xfrm>
            <a:off x="8323263" y="4148138"/>
            <a:ext cx="95250" cy="144462"/>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45" name="Line 99"/>
          <p:cNvSpPr>
            <a:spLocks noChangeShapeType="1"/>
          </p:cNvSpPr>
          <p:nvPr/>
        </p:nvSpPr>
        <p:spPr bwMode="auto">
          <a:xfrm>
            <a:off x="8105775" y="4292600"/>
            <a:ext cx="71438" cy="0"/>
          </a:xfrm>
          <a:prstGeom prst="line">
            <a:avLst/>
          </a:prstGeom>
          <a:noFill/>
          <a:ln w="19050">
            <a:solidFill>
              <a:schemeClr val="tx1"/>
            </a:solidFill>
            <a:round/>
            <a:headEnd/>
            <a:tailEnd/>
          </a:ln>
        </p:spPr>
        <p:txBody>
          <a:bodyPr/>
          <a:lstStyle/>
          <a:p>
            <a:endParaRPr lang="ja-JP" altLang="en-US"/>
          </a:p>
        </p:txBody>
      </p:sp>
      <p:sp>
        <p:nvSpPr>
          <p:cNvPr id="25646" name="Rectangle 100"/>
          <p:cNvSpPr>
            <a:spLocks noChangeArrowheads="1"/>
          </p:cNvSpPr>
          <p:nvPr/>
        </p:nvSpPr>
        <p:spPr bwMode="auto">
          <a:xfrm>
            <a:off x="6448425" y="6453188"/>
            <a:ext cx="1512888"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47" name="Rectangle 101"/>
          <p:cNvSpPr>
            <a:spLocks noChangeArrowheads="1"/>
          </p:cNvSpPr>
          <p:nvPr/>
        </p:nvSpPr>
        <p:spPr bwMode="auto">
          <a:xfrm>
            <a:off x="7961313" y="6453188"/>
            <a:ext cx="287337"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48" name="Rectangle 102"/>
          <p:cNvSpPr>
            <a:spLocks noChangeArrowheads="1"/>
          </p:cNvSpPr>
          <p:nvPr/>
        </p:nvSpPr>
        <p:spPr bwMode="auto">
          <a:xfrm>
            <a:off x="8250238" y="6453188"/>
            <a:ext cx="287337"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grpSp>
        <p:nvGrpSpPr>
          <p:cNvPr id="25649" name="Group 103"/>
          <p:cNvGrpSpPr>
            <a:grpSpLocks/>
          </p:cNvGrpSpPr>
          <p:nvPr/>
        </p:nvGrpSpPr>
        <p:grpSpPr bwMode="auto">
          <a:xfrm>
            <a:off x="8464550" y="6453188"/>
            <a:ext cx="217488" cy="142875"/>
            <a:chOff x="2064" y="3600"/>
            <a:chExt cx="771" cy="510"/>
          </a:xfrm>
        </p:grpSpPr>
        <p:sp>
          <p:nvSpPr>
            <p:cNvPr id="25666" name="Rectangle 104"/>
            <p:cNvSpPr>
              <a:spLocks noChangeArrowheads="1"/>
            </p:cNvSpPr>
            <p:nvPr/>
          </p:nvSpPr>
          <p:spPr bwMode="auto">
            <a:xfrm>
              <a:off x="2064" y="3600"/>
              <a:ext cx="771" cy="510"/>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5667" name="Line 105"/>
            <p:cNvSpPr>
              <a:spLocks noChangeShapeType="1"/>
            </p:cNvSpPr>
            <p:nvPr/>
          </p:nvSpPr>
          <p:spPr bwMode="auto">
            <a:xfrm flipV="1">
              <a:off x="2472" y="3748"/>
              <a:ext cx="363" cy="362"/>
            </a:xfrm>
            <a:prstGeom prst="line">
              <a:avLst/>
            </a:prstGeom>
            <a:noFill/>
            <a:ln w="9525">
              <a:solidFill>
                <a:schemeClr val="tx1"/>
              </a:solidFill>
              <a:round/>
              <a:headEnd/>
              <a:tailEnd/>
            </a:ln>
          </p:spPr>
          <p:txBody>
            <a:bodyPr/>
            <a:lstStyle/>
            <a:p>
              <a:endParaRPr lang="ja-JP" altLang="en-US"/>
            </a:p>
          </p:txBody>
        </p:sp>
        <p:sp>
          <p:nvSpPr>
            <p:cNvPr id="25668" name="Line 106"/>
            <p:cNvSpPr>
              <a:spLocks noChangeShapeType="1"/>
            </p:cNvSpPr>
            <p:nvPr/>
          </p:nvSpPr>
          <p:spPr bwMode="auto">
            <a:xfrm flipV="1">
              <a:off x="2562" y="3838"/>
              <a:ext cx="273" cy="272"/>
            </a:xfrm>
            <a:prstGeom prst="line">
              <a:avLst/>
            </a:prstGeom>
            <a:noFill/>
            <a:ln w="9525">
              <a:solidFill>
                <a:schemeClr val="tx1"/>
              </a:solidFill>
              <a:round/>
              <a:headEnd/>
              <a:tailEnd/>
            </a:ln>
          </p:spPr>
          <p:txBody>
            <a:bodyPr/>
            <a:lstStyle/>
            <a:p>
              <a:endParaRPr lang="ja-JP" altLang="en-US"/>
            </a:p>
          </p:txBody>
        </p:sp>
        <p:sp>
          <p:nvSpPr>
            <p:cNvPr id="25669" name="Line 107"/>
            <p:cNvSpPr>
              <a:spLocks noChangeShapeType="1"/>
            </p:cNvSpPr>
            <p:nvPr/>
          </p:nvSpPr>
          <p:spPr bwMode="auto">
            <a:xfrm flipV="1">
              <a:off x="2653" y="3929"/>
              <a:ext cx="182" cy="181"/>
            </a:xfrm>
            <a:prstGeom prst="line">
              <a:avLst/>
            </a:prstGeom>
            <a:noFill/>
            <a:ln w="9525">
              <a:solidFill>
                <a:schemeClr val="tx1"/>
              </a:solidFill>
              <a:round/>
              <a:headEnd/>
              <a:tailEnd/>
            </a:ln>
          </p:spPr>
          <p:txBody>
            <a:bodyPr/>
            <a:lstStyle/>
            <a:p>
              <a:endParaRPr lang="ja-JP" altLang="en-US"/>
            </a:p>
          </p:txBody>
        </p:sp>
        <p:sp>
          <p:nvSpPr>
            <p:cNvPr id="25670" name="Line 108"/>
            <p:cNvSpPr>
              <a:spLocks noChangeShapeType="1"/>
            </p:cNvSpPr>
            <p:nvPr/>
          </p:nvSpPr>
          <p:spPr bwMode="auto">
            <a:xfrm flipV="1">
              <a:off x="2744" y="4019"/>
              <a:ext cx="91" cy="91"/>
            </a:xfrm>
            <a:prstGeom prst="line">
              <a:avLst/>
            </a:prstGeom>
            <a:noFill/>
            <a:ln w="9525">
              <a:solidFill>
                <a:schemeClr val="tx1"/>
              </a:solidFill>
              <a:round/>
              <a:headEnd/>
              <a:tailEnd/>
            </a:ln>
          </p:spPr>
          <p:txBody>
            <a:bodyPr/>
            <a:lstStyle/>
            <a:p>
              <a:endParaRPr lang="ja-JP" altLang="en-US"/>
            </a:p>
          </p:txBody>
        </p:sp>
      </p:grpSp>
      <p:sp>
        <p:nvSpPr>
          <p:cNvPr id="25650" name="Rectangle 109"/>
          <p:cNvSpPr>
            <a:spLocks noChangeArrowheads="1"/>
          </p:cNvSpPr>
          <p:nvPr/>
        </p:nvSpPr>
        <p:spPr bwMode="auto">
          <a:xfrm>
            <a:off x="6519863" y="4868863"/>
            <a:ext cx="2089150" cy="1439862"/>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5651" name="Text Box 110"/>
          <p:cNvSpPr txBox="1">
            <a:spLocks noChangeArrowheads="1"/>
          </p:cNvSpPr>
          <p:nvPr/>
        </p:nvSpPr>
        <p:spPr bwMode="auto">
          <a:xfrm>
            <a:off x="6519863" y="4879975"/>
            <a:ext cx="1766887" cy="1069975"/>
          </a:xfrm>
          <a:prstGeom prst="rect">
            <a:avLst/>
          </a:prstGeom>
          <a:noFill/>
          <a:ln w="9525">
            <a:noFill/>
            <a:miter lim="800000"/>
            <a:headEnd/>
            <a:tailEnd/>
          </a:ln>
        </p:spPr>
        <p:txBody>
          <a:bodyPr wrap="none">
            <a:spAutoFit/>
          </a:bodyPr>
          <a:lstStyle/>
          <a:p>
            <a:r>
              <a:rPr lang="en-US" altLang="ja-JP" sz="1600">
                <a:latin typeface="ＭＳ Ｐゴシック" charset="-128"/>
              </a:rPr>
              <a:t>1. </a:t>
            </a:r>
            <a:r>
              <a:rPr lang="ja-JP" altLang="en-US" sz="1600">
                <a:latin typeface="ＭＳ Ｐゴシック" charset="-128"/>
              </a:rPr>
              <a:t>「基礎</a:t>
            </a:r>
            <a:r>
              <a:rPr lang="en-US" altLang="ja-JP" sz="1600">
                <a:latin typeface="ＭＳ Ｐゴシック" charset="-128"/>
              </a:rPr>
              <a:t>Web</a:t>
            </a:r>
            <a:r>
              <a:rPr lang="ja-JP" altLang="en-US" sz="1600">
                <a:latin typeface="ＭＳ Ｐゴシック" charset="-128"/>
              </a:rPr>
              <a:t>技術」</a:t>
            </a:r>
          </a:p>
          <a:p>
            <a:r>
              <a:rPr lang="en-US" altLang="ja-JP" sz="1600">
                <a:latin typeface="ＭＳ Ｐゴシック" charset="-128"/>
              </a:rPr>
              <a:t>   2003</a:t>
            </a:r>
            <a:r>
              <a:rPr lang="ja-JP" altLang="en-US" sz="1600">
                <a:latin typeface="ＭＳ Ｐゴシック" charset="-128"/>
              </a:rPr>
              <a:t>年オーム社</a:t>
            </a:r>
          </a:p>
          <a:p>
            <a:r>
              <a:rPr lang="en-US" altLang="ja-JP" sz="1600">
                <a:latin typeface="ＭＳ Ｐゴシック" charset="-128"/>
              </a:rPr>
              <a:t>2. </a:t>
            </a:r>
            <a:r>
              <a:rPr lang="ja-JP" altLang="en-US" sz="1600">
                <a:latin typeface="ＭＳ Ｐゴシック" charset="-128"/>
              </a:rPr>
              <a:t>「応用</a:t>
            </a:r>
            <a:r>
              <a:rPr lang="en-US" altLang="ja-JP" sz="1600">
                <a:latin typeface="ＭＳ Ｐゴシック" charset="-128"/>
              </a:rPr>
              <a:t>Web</a:t>
            </a:r>
            <a:r>
              <a:rPr lang="ja-JP" altLang="en-US" sz="1600">
                <a:latin typeface="ＭＳ Ｐゴシック" charset="-128"/>
              </a:rPr>
              <a:t>技術」</a:t>
            </a:r>
          </a:p>
          <a:p>
            <a:r>
              <a:rPr lang="ja-JP" altLang="en-US" sz="1600">
                <a:latin typeface="ＭＳ Ｐゴシック" charset="-128"/>
              </a:rPr>
              <a:t>   </a:t>
            </a:r>
            <a:r>
              <a:rPr lang="en-US" altLang="ja-JP" sz="1600">
                <a:latin typeface="ＭＳ Ｐゴシック" charset="-128"/>
              </a:rPr>
              <a:t>2004</a:t>
            </a:r>
            <a:r>
              <a:rPr lang="ja-JP" altLang="en-US" sz="1600">
                <a:latin typeface="ＭＳ Ｐゴシック" charset="-128"/>
              </a:rPr>
              <a:t>年オーム社</a:t>
            </a:r>
          </a:p>
        </p:txBody>
      </p:sp>
      <p:sp>
        <p:nvSpPr>
          <p:cNvPr id="25652" name="Text Box 111"/>
          <p:cNvSpPr txBox="1">
            <a:spLocks noChangeArrowheads="1"/>
          </p:cNvSpPr>
          <p:nvPr/>
        </p:nvSpPr>
        <p:spPr bwMode="auto">
          <a:xfrm>
            <a:off x="6467475" y="4437063"/>
            <a:ext cx="1708150" cy="366712"/>
          </a:xfrm>
          <a:prstGeom prst="rect">
            <a:avLst/>
          </a:prstGeom>
          <a:noFill/>
          <a:ln w="9525">
            <a:noFill/>
            <a:miter lim="800000"/>
            <a:headEnd/>
            <a:tailEnd/>
          </a:ln>
        </p:spPr>
        <p:txBody>
          <a:bodyPr>
            <a:spAutoFit/>
          </a:bodyPr>
          <a:lstStyle/>
          <a:p>
            <a:r>
              <a:rPr lang="en-US" altLang="ja-JP" sz="1800" b="1">
                <a:solidFill>
                  <a:srgbClr val="FF3399"/>
                </a:solidFill>
              </a:rPr>
              <a:t>●</a:t>
            </a:r>
            <a:r>
              <a:rPr lang="ja-JP" altLang="en-US" sz="1800" b="1">
                <a:solidFill>
                  <a:srgbClr val="FF3399"/>
                </a:solidFill>
              </a:rPr>
              <a:t>検索結果</a:t>
            </a:r>
            <a:r>
              <a:rPr lang="en-US" altLang="ja-JP" sz="1800" b="1">
                <a:solidFill>
                  <a:srgbClr val="FF3399"/>
                </a:solidFill>
              </a:rPr>
              <a:t>●</a:t>
            </a:r>
          </a:p>
        </p:txBody>
      </p:sp>
      <p:sp>
        <p:nvSpPr>
          <p:cNvPr id="25653" name="Line 112"/>
          <p:cNvSpPr>
            <a:spLocks noChangeShapeType="1"/>
          </p:cNvSpPr>
          <p:nvPr/>
        </p:nvSpPr>
        <p:spPr bwMode="auto">
          <a:xfrm flipV="1">
            <a:off x="4216400" y="3284538"/>
            <a:ext cx="0" cy="865187"/>
          </a:xfrm>
          <a:prstGeom prst="line">
            <a:avLst/>
          </a:prstGeom>
          <a:noFill/>
          <a:ln w="76200">
            <a:solidFill>
              <a:srgbClr val="FF0000"/>
            </a:solidFill>
            <a:round/>
            <a:headEnd/>
            <a:tailEnd type="triangle" w="med" len="med"/>
          </a:ln>
        </p:spPr>
        <p:txBody>
          <a:bodyPr/>
          <a:lstStyle/>
          <a:p>
            <a:endParaRPr lang="ja-JP" altLang="en-US"/>
          </a:p>
        </p:txBody>
      </p:sp>
      <p:sp>
        <p:nvSpPr>
          <p:cNvPr id="25654" name="Rectangle 113"/>
          <p:cNvSpPr>
            <a:spLocks noChangeArrowheads="1"/>
          </p:cNvSpPr>
          <p:nvPr/>
        </p:nvSpPr>
        <p:spPr bwMode="auto">
          <a:xfrm>
            <a:off x="8464550" y="4868863"/>
            <a:ext cx="144463" cy="1368425"/>
          </a:xfrm>
          <a:prstGeom prst="rect">
            <a:avLst/>
          </a:prstGeom>
          <a:solidFill>
            <a:srgbClr val="C0C0C0"/>
          </a:solidFill>
          <a:ln w="9525">
            <a:solidFill>
              <a:schemeClr val="tx1"/>
            </a:solidFill>
            <a:miter lim="800000"/>
            <a:headEnd/>
            <a:tailEnd/>
          </a:ln>
        </p:spPr>
        <p:txBody>
          <a:bodyPr wrap="none" anchor="ctr"/>
          <a:lstStyle/>
          <a:p>
            <a:endParaRPr lang="ja-JP" altLang="en-US"/>
          </a:p>
        </p:txBody>
      </p:sp>
      <p:grpSp>
        <p:nvGrpSpPr>
          <p:cNvPr id="25655" name="Group 114"/>
          <p:cNvGrpSpPr>
            <a:grpSpLocks/>
          </p:cNvGrpSpPr>
          <p:nvPr/>
        </p:nvGrpSpPr>
        <p:grpSpPr bwMode="auto">
          <a:xfrm>
            <a:off x="8464550" y="4868863"/>
            <a:ext cx="144463" cy="122237"/>
            <a:chOff x="2154" y="3160"/>
            <a:chExt cx="318" cy="270"/>
          </a:xfrm>
        </p:grpSpPr>
        <p:sp>
          <p:nvSpPr>
            <p:cNvPr id="25664" name="Rectangle 115"/>
            <p:cNvSpPr>
              <a:spLocks noChangeArrowheads="1"/>
            </p:cNvSpPr>
            <p:nvPr/>
          </p:nvSpPr>
          <p:spPr bwMode="auto">
            <a:xfrm>
              <a:off x="2154" y="3160"/>
              <a:ext cx="318" cy="270"/>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5665" name="AutoShape 116"/>
            <p:cNvSpPr>
              <a:spLocks noChangeArrowheads="1"/>
            </p:cNvSpPr>
            <p:nvPr/>
          </p:nvSpPr>
          <p:spPr bwMode="auto">
            <a:xfrm>
              <a:off x="2200" y="3203"/>
              <a:ext cx="226" cy="181"/>
            </a:xfrm>
            <a:prstGeom prst="triangle">
              <a:avLst>
                <a:gd name="adj" fmla="val 50000"/>
              </a:avLst>
            </a:prstGeom>
            <a:solidFill>
              <a:srgbClr val="969696"/>
            </a:solidFill>
            <a:ln w="9525">
              <a:solidFill>
                <a:schemeClr val="tx1"/>
              </a:solidFill>
              <a:miter lim="800000"/>
              <a:headEnd/>
              <a:tailEnd/>
            </a:ln>
          </p:spPr>
          <p:txBody>
            <a:bodyPr wrap="none" anchor="ctr"/>
            <a:lstStyle/>
            <a:p>
              <a:endParaRPr lang="ja-JP" altLang="en-US"/>
            </a:p>
          </p:txBody>
        </p:sp>
      </p:grpSp>
      <p:grpSp>
        <p:nvGrpSpPr>
          <p:cNvPr id="25656" name="Group 117"/>
          <p:cNvGrpSpPr>
            <a:grpSpLocks/>
          </p:cNvGrpSpPr>
          <p:nvPr/>
        </p:nvGrpSpPr>
        <p:grpSpPr bwMode="auto">
          <a:xfrm flipV="1">
            <a:off x="8464550" y="6186488"/>
            <a:ext cx="144463" cy="122237"/>
            <a:chOff x="2154" y="3160"/>
            <a:chExt cx="318" cy="270"/>
          </a:xfrm>
        </p:grpSpPr>
        <p:sp>
          <p:nvSpPr>
            <p:cNvPr id="25662" name="Rectangle 118"/>
            <p:cNvSpPr>
              <a:spLocks noChangeArrowheads="1"/>
            </p:cNvSpPr>
            <p:nvPr/>
          </p:nvSpPr>
          <p:spPr bwMode="auto">
            <a:xfrm>
              <a:off x="2154" y="3160"/>
              <a:ext cx="318" cy="270"/>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5663" name="AutoShape 119"/>
            <p:cNvSpPr>
              <a:spLocks noChangeArrowheads="1"/>
            </p:cNvSpPr>
            <p:nvPr/>
          </p:nvSpPr>
          <p:spPr bwMode="auto">
            <a:xfrm>
              <a:off x="2200" y="3203"/>
              <a:ext cx="226" cy="181"/>
            </a:xfrm>
            <a:prstGeom prst="triangle">
              <a:avLst>
                <a:gd name="adj" fmla="val 50000"/>
              </a:avLst>
            </a:prstGeom>
            <a:solidFill>
              <a:srgbClr val="969696"/>
            </a:solidFill>
            <a:ln w="9525">
              <a:solidFill>
                <a:schemeClr val="tx1"/>
              </a:solidFill>
              <a:miter lim="800000"/>
              <a:headEnd/>
              <a:tailEnd/>
            </a:ln>
          </p:spPr>
          <p:txBody>
            <a:bodyPr wrap="none" anchor="ctr"/>
            <a:lstStyle/>
            <a:p>
              <a:endParaRPr lang="ja-JP" altLang="en-US"/>
            </a:p>
          </p:txBody>
        </p:sp>
      </p:grpSp>
      <p:sp>
        <p:nvSpPr>
          <p:cNvPr id="25657" name="Line 120"/>
          <p:cNvSpPr>
            <a:spLocks noChangeShapeType="1"/>
          </p:cNvSpPr>
          <p:nvPr/>
        </p:nvSpPr>
        <p:spPr bwMode="auto">
          <a:xfrm>
            <a:off x="7672388" y="3284538"/>
            <a:ext cx="0" cy="865187"/>
          </a:xfrm>
          <a:prstGeom prst="line">
            <a:avLst/>
          </a:prstGeom>
          <a:noFill/>
          <a:ln w="76200">
            <a:solidFill>
              <a:srgbClr val="FF0000"/>
            </a:solidFill>
            <a:round/>
            <a:headEnd/>
            <a:tailEnd type="triangle" w="med" len="med"/>
          </a:ln>
        </p:spPr>
        <p:txBody>
          <a:bodyPr/>
          <a:lstStyle/>
          <a:p>
            <a:endParaRPr lang="ja-JP" altLang="en-US"/>
          </a:p>
        </p:txBody>
      </p:sp>
      <p:sp>
        <p:nvSpPr>
          <p:cNvPr id="25658" name="Text Box 121"/>
          <p:cNvSpPr txBox="1">
            <a:spLocks noChangeArrowheads="1"/>
          </p:cNvSpPr>
          <p:nvPr/>
        </p:nvSpPr>
        <p:spPr bwMode="auto">
          <a:xfrm>
            <a:off x="8967788" y="3933825"/>
            <a:ext cx="2312987" cy="1066800"/>
          </a:xfrm>
          <a:prstGeom prst="rect">
            <a:avLst/>
          </a:prstGeom>
          <a:noFill/>
          <a:ln w="9525">
            <a:noFill/>
            <a:miter lim="800000"/>
            <a:headEnd/>
            <a:tailEnd/>
          </a:ln>
        </p:spPr>
        <p:txBody>
          <a:bodyPr>
            <a:spAutoFit/>
          </a:bodyPr>
          <a:lstStyle/>
          <a:p>
            <a:r>
              <a:rPr lang="ja-JP" altLang="en-US" sz="3200" b="1">
                <a:solidFill>
                  <a:srgbClr val="000066"/>
                </a:solidFill>
              </a:rPr>
              <a:t>クライアント</a:t>
            </a:r>
          </a:p>
          <a:p>
            <a:r>
              <a:rPr lang="ja-JP" altLang="en-US" sz="3200" b="1">
                <a:solidFill>
                  <a:srgbClr val="000066"/>
                </a:solidFill>
              </a:rPr>
              <a:t>サイド</a:t>
            </a:r>
          </a:p>
        </p:txBody>
      </p:sp>
      <p:sp>
        <p:nvSpPr>
          <p:cNvPr id="25659" name="AutoShape 122"/>
          <p:cNvSpPr>
            <a:spLocks noChangeArrowheads="1"/>
          </p:cNvSpPr>
          <p:nvPr/>
        </p:nvSpPr>
        <p:spPr bwMode="auto">
          <a:xfrm>
            <a:off x="7383463" y="1125538"/>
            <a:ext cx="935037" cy="1152525"/>
          </a:xfrm>
          <a:prstGeom prst="can">
            <a:avLst>
              <a:gd name="adj" fmla="val 30815"/>
            </a:avLst>
          </a:prstGeom>
          <a:solidFill>
            <a:srgbClr val="FFCC00"/>
          </a:solidFill>
          <a:ln w="19050">
            <a:solidFill>
              <a:schemeClr val="tx1"/>
            </a:solidFill>
            <a:round/>
            <a:headEnd/>
            <a:tailEnd/>
          </a:ln>
        </p:spPr>
        <p:txBody>
          <a:bodyPr wrap="none" anchor="ctr"/>
          <a:lstStyle/>
          <a:p>
            <a:pPr algn="ctr"/>
            <a:r>
              <a:rPr lang="ja-JP" altLang="en-US" sz="2400">
                <a:solidFill>
                  <a:srgbClr val="993300"/>
                </a:solidFill>
              </a:rPr>
              <a:t>データ</a:t>
            </a:r>
          </a:p>
          <a:p>
            <a:pPr algn="ctr"/>
            <a:r>
              <a:rPr lang="ja-JP" altLang="en-US" sz="2400">
                <a:solidFill>
                  <a:srgbClr val="993300"/>
                </a:solidFill>
              </a:rPr>
              <a:t>ベース</a:t>
            </a:r>
          </a:p>
        </p:txBody>
      </p:sp>
      <p:sp>
        <p:nvSpPr>
          <p:cNvPr id="25660" name="Text Box 123"/>
          <p:cNvSpPr txBox="1">
            <a:spLocks noChangeArrowheads="1"/>
          </p:cNvSpPr>
          <p:nvPr/>
        </p:nvSpPr>
        <p:spPr bwMode="auto">
          <a:xfrm>
            <a:off x="6024563" y="1073150"/>
            <a:ext cx="1350962" cy="457200"/>
          </a:xfrm>
          <a:prstGeom prst="rect">
            <a:avLst/>
          </a:prstGeom>
          <a:noFill/>
          <a:ln w="9525">
            <a:noFill/>
            <a:miter lim="800000"/>
            <a:headEnd/>
            <a:tailEnd/>
          </a:ln>
        </p:spPr>
        <p:txBody>
          <a:bodyPr wrap="none">
            <a:spAutoFit/>
          </a:bodyPr>
          <a:lstStyle/>
          <a:p>
            <a:r>
              <a:rPr lang="ja-JP" altLang="en-US" sz="2400">
                <a:solidFill>
                  <a:srgbClr val="FF0000"/>
                </a:solidFill>
              </a:rPr>
              <a:t>検索する</a:t>
            </a:r>
          </a:p>
        </p:txBody>
      </p:sp>
      <p:sp>
        <p:nvSpPr>
          <p:cNvPr id="25661" name="Text Box 124"/>
          <p:cNvSpPr txBox="1">
            <a:spLocks noChangeArrowheads="1"/>
          </p:cNvSpPr>
          <p:nvPr/>
        </p:nvSpPr>
        <p:spPr bwMode="auto">
          <a:xfrm>
            <a:off x="5295900" y="2133600"/>
            <a:ext cx="1584325" cy="396875"/>
          </a:xfrm>
          <a:prstGeom prst="rect">
            <a:avLst/>
          </a:prstGeom>
          <a:noFill/>
          <a:ln w="9525">
            <a:noFill/>
            <a:miter lim="800000"/>
            <a:headEnd/>
            <a:tailEnd/>
          </a:ln>
        </p:spPr>
        <p:txBody>
          <a:bodyPr>
            <a:spAutoFit/>
          </a:bodyPr>
          <a:lstStyle/>
          <a:p>
            <a:r>
              <a:rPr lang="en-US" altLang="ja-JP" sz="2000" b="1"/>
              <a:t>Web</a:t>
            </a:r>
            <a:r>
              <a:rPr lang="ja-JP" altLang="en-US" sz="2000" b="1"/>
              <a:t>サーバ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5"/>
          <p:cNvSpPr>
            <a:spLocks noGrp="1"/>
          </p:cNvSpPr>
          <p:nvPr>
            <p:ph type="sldNum" sz="quarter" idx="12"/>
          </p:nvPr>
        </p:nvSpPr>
        <p:spPr/>
        <p:txBody>
          <a:bodyPr/>
          <a:lstStyle/>
          <a:p>
            <a:pPr>
              <a:defRPr/>
            </a:pPr>
            <a:fld id="{C53E76B3-BA10-4799-9CA0-F109646C5368}" type="slidenum">
              <a:rPr lang="ja-JP" altLang="en-US"/>
              <a:pPr>
                <a:defRPr/>
              </a:pPr>
              <a:t>12</a:t>
            </a:fld>
            <a:endParaRPr lang="en-US" altLang="ja-JP" dirty="0"/>
          </a:p>
        </p:txBody>
      </p:sp>
      <p:sp>
        <p:nvSpPr>
          <p:cNvPr id="123" name="Slide Number Placeholder 5"/>
          <p:cNvSpPr txBox="1">
            <a:spLocks noGrp="1"/>
          </p:cNvSpPr>
          <p:nvPr/>
        </p:nvSpPr>
        <p:spPr>
          <a:xfrm>
            <a:off x="9336088" y="6372225"/>
            <a:ext cx="2743200" cy="365125"/>
          </a:xfrm>
          <a:prstGeom prst="rect">
            <a:avLst/>
          </a:prstGeom>
          <a:noFill/>
        </p:spPr>
        <p:txBody>
          <a:bodyPr anchor="ctr"/>
          <a:lstStyle/>
          <a:p>
            <a:pPr algn="r">
              <a:defRPr/>
            </a:pPr>
            <a:fld id="{8A86AB3C-3466-4B75-814F-51093C6F4FFE}" type="slidenum">
              <a:rPr lang="ja-JP" altLang="en-US" sz="1800">
                <a:solidFill>
                  <a:schemeClr val="tx1">
                    <a:tint val="75000"/>
                  </a:schemeClr>
                </a:solidFill>
                <a:ea typeface="ＭＳ Ｐゴシック" pitchFamily="50" charset="-128"/>
              </a:rPr>
              <a:pPr algn="r">
                <a:defRPr/>
              </a:pPr>
              <a:t>12</a:t>
            </a:fld>
            <a:endParaRPr lang="en-US" altLang="ja-JP" sz="1800" dirty="0">
              <a:solidFill>
                <a:schemeClr val="tx1">
                  <a:tint val="75000"/>
                </a:schemeClr>
              </a:solidFill>
              <a:ea typeface="ＭＳ Ｐゴシック" pitchFamily="50" charset="-128"/>
            </a:endParaRPr>
          </a:p>
        </p:txBody>
      </p:sp>
      <p:sp>
        <p:nvSpPr>
          <p:cNvPr id="9" name="Slide Number Placeholder 5"/>
          <p:cNvSpPr txBox="1">
            <a:spLocks noGrp="1"/>
          </p:cNvSpPr>
          <p:nvPr/>
        </p:nvSpPr>
        <p:spPr>
          <a:xfrm>
            <a:off x="9336088" y="6372225"/>
            <a:ext cx="2743200" cy="365125"/>
          </a:xfrm>
          <a:prstGeom prst="rect">
            <a:avLst/>
          </a:prstGeom>
          <a:noFill/>
        </p:spPr>
        <p:txBody>
          <a:bodyPr anchor="ctr"/>
          <a:lstStyle/>
          <a:p>
            <a:pPr algn="r">
              <a:defRPr/>
            </a:pPr>
            <a:fld id="{70F6DE09-B306-4262-A006-4B28E14694C9}" type="slidenum">
              <a:rPr lang="ja-JP" altLang="en-US" sz="1800">
                <a:solidFill>
                  <a:schemeClr val="tx1">
                    <a:tint val="75000"/>
                  </a:schemeClr>
                </a:solidFill>
                <a:ea typeface="ＭＳ Ｐゴシック" pitchFamily="50" charset="-128"/>
              </a:rPr>
              <a:pPr algn="r">
                <a:defRPr/>
              </a:pPr>
              <a:t>12</a:t>
            </a:fld>
            <a:endParaRPr lang="en-US" altLang="ja-JP" sz="1800" dirty="0">
              <a:solidFill>
                <a:schemeClr val="tx1">
                  <a:tint val="75000"/>
                </a:schemeClr>
              </a:solidFill>
              <a:ea typeface="ＭＳ Ｐゴシック" pitchFamily="50" charset="-128"/>
            </a:endParaRPr>
          </a:p>
        </p:txBody>
      </p:sp>
      <p:sp>
        <p:nvSpPr>
          <p:cNvPr id="7" name="Slide Number Placeholder 5"/>
          <p:cNvSpPr txBox="1">
            <a:spLocks noGrp="1"/>
          </p:cNvSpPr>
          <p:nvPr/>
        </p:nvSpPr>
        <p:spPr>
          <a:xfrm>
            <a:off x="9336088" y="6372225"/>
            <a:ext cx="2743200" cy="365125"/>
          </a:xfrm>
          <a:prstGeom prst="rect">
            <a:avLst/>
          </a:prstGeom>
          <a:noFill/>
        </p:spPr>
        <p:txBody>
          <a:bodyPr anchor="ctr"/>
          <a:lstStyle/>
          <a:p>
            <a:pPr algn="r">
              <a:defRPr/>
            </a:pPr>
            <a:fld id="{1651AFB9-E77F-46B8-96D0-0C8C86D255E1}" type="slidenum">
              <a:rPr lang="ja-JP" altLang="en-US" sz="1800">
                <a:solidFill>
                  <a:schemeClr val="tx1">
                    <a:tint val="75000"/>
                  </a:schemeClr>
                </a:solidFill>
                <a:ea typeface="ＭＳ Ｐゴシック" pitchFamily="50" charset="-128"/>
              </a:rPr>
              <a:pPr algn="r">
                <a:defRPr/>
              </a:pPr>
              <a:t>12</a:t>
            </a:fld>
            <a:endParaRPr lang="en-US" altLang="ja-JP" sz="1800" dirty="0">
              <a:solidFill>
                <a:schemeClr val="tx1">
                  <a:tint val="75000"/>
                </a:schemeClr>
              </a:solidFill>
              <a:ea typeface="ＭＳ Ｐゴシック" pitchFamily="50" charset="-128"/>
            </a:endParaRPr>
          </a:p>
        </p:txBody>
      </p:sp>
      <p:sp>
        <p:nvSpPr>
          <p:cNvPr id="26629" name="Rectangle 2"/>
          <p:cNvSpPr>
            <a:spLocks noGrp="1"/>
          </p:cNvSpPr>
          <p:nvPr>
            <p:ph type="title" idx="4294967295"/>
          </p:nvPr>
        </p:nvSpPr>
        <p:spPr/>
        <p:txBody>
          <a:bodyPr/>
          <a:lstStyle/>
          <a:p>
            <a:r>
              <a:rPr lang="en-US" altLang="ja-JP" smtClean="0"/>
              <a:t>SSI</a:t>
            </a:r>
            <a:r>
              <a:rPr lang="ja-JP" altLang="en-US" smtClean="0"/>
              <a:t>を用いたアクセスカウンタ</a:t>
            </a:r>
          </a:p>
        </p:txBody>
      </p:sp>
      <p:sp>
        <p:nvSpPr>
          <p:cNvPr id="26630" name="Rectangle 10"/>
          <p:cNvSpPr>
            <a:spLocks noChangeArrowheads="1"/>
          </p:cNvSpPr>
          <p:nvPr/>
        </p:nvSpPr>
        <p:spPr bwMode="auto">
          <a:xfrm>
            <a:off x="4294188" y="5734050"/>
            <a:ext cx="4970462" cy="1079500"/>
          </a:xfrm>
          <a:prstGeom prst="rect">
            <a:avLst/>
          </a:prstGeom>
          <a:solidFill>
            <a:srgbClr val="FFFF99"/>
          </a:solidFill>
          <a:ln w="28575">
            <a:solidFill>
              <a:srgbClr val="808000"/>
            </a:solidFill>
            <a:miter lim="800000"/>
            <a:headEnd/>
            <a:tailEnd/>
          </a:ln>
        </p:spPr>
        <p:txBody>
          <a:bodyPr wrap="none" anchor="ctr"/>
          <a:lstStyle/>
          <a:p>
            <a:endParaRPr lang="ja-JP" altLang="en-US"/>
          </a:p>
        </p:txBody>
      </p:sp>
      <p:sp>
        <p:nvSpPr>
          <p:cNvPr id="26631" name="Oval 11"/>
          <p:cNvSpPr>
            <a:spLocks noChangeArrowheads="1"/>
          </p:cNvSpPr>
          <p:nvPr/>
        </p:nvSpPr>
        <p:spPr bwMode="auto">
          <a:xfrm>
            <a:off x="7104063" y="1844675"/>
            <a:ext cx="1368425" cy="1296988"/>
          </a:xfrm>
          <a:prstGeom prst="ellipse">
            <a:avLst/>
          </a:prstGeom>
          <a:solidFill>
            <a:srgbClr val="FFCC99"/>
          </a:solidFill>
          <a:ln w="9525">
            <a:solidFill>
              <a:schemeClr val="tx1"/>
            </a:solidFill>
            <a:round/>
            <a:headEnd/>
            <a:tailEnd/>
          </a:ln>
        </p:spPr>
        <p:txBody>
          <a:bodyPr wrap="none" anchor="ctr"/>
          <a:lstStyle/>
          <a:p>
            <a:pPr algn="ctr"/>
            <a:r>
              <a:rPr lang="ja-JP" altLang="en-US" sz="1800">
                <a:solidFill>
                  <a:srgbClr val="000066"/>
                </a:solidFill>
              </a:rPr>
              <a:t>アクセス</a:t>
            </a:r>
          </a:p>
          <a:p>
            <a:pPr algn="ctr"/>
            <a:r>
              <a:rPr lang="ja-JP" altLang="en-US" sz="1800">
                <a:solidFill>
                  <a:srgbClr val="000066"/>
                </a:solidFill>
              </a:rPr>
              <a:t>カウンタ</a:t>
            </a:r>
          </a:p>
          <a:p>
            <a:pPr algn="ctr"/>
            <a:r>
              <a:rPr lang="ja-JP" altLang="en-US" sz="1800">
                <a:solidFill>
                  <a:srgbClr val="000066"/>
                </a:solidFill>
              </a:rPr>
              <a:t>を</a:t>
            </a:r>
            <a:r>
              <a:rPr lang="en-US" altLang="ja-JP" sz="1800">
                <a:solidFill>
                  <a:srgbClr val="000066"/>
                </a:solidFill>
              </a:rPr>
              <a:t>1</a:t>
            </a:r>
            <a:r>
              <a:rPr lang="ja-JP" altLang="en-US" sz="1800">
                <a:solidFill>
                  <a:srgbClr val="000066"/>
                </a:solidFill>
              </a:rPr>
              <a:t>増加</a:t>
            </a:r>
          </a:p>
          <a:p>
            <a:pPr algn="ctr"/>
            <a:r>
              <a:rPr lang="ja-JP" altLang="en-US" sz="1800">
                <a:solidFill>
                  <a:srgbClr val="000066"/>
                </a:solidFill>
              </a:rPr>
              <a:t>させる</a:t>
            </a:r>
          </a:p>
        </p:txBody>
      </p:sp>
      <p:sp>
        <p:nvSpPr>
          <p:cNvPr id="26632" name="Text Box 12"/>
          <p:cNvSpPr txBox="1">
            <a:spLocks noChangeArrowheads="1"/>
          </p:cNvSpPr>
          <p:nvPr/>
        </p:nvSpPr>
        <p:spPr bwMode="auto">
          <a:xfrm>
            <a:off x="7535863" y="1125538"/>
            <a:ext cx="2736850" cy="579437"/>
          </a:xfrm>
          <a:prstGeom prst="rect">
            <a:avLst/>
          </a:prstGeom>
          <a:noFill/>
          <a:ln w="9525">
            <a:noFill/>
            <a:miter lim="800000"/>
            <a:headEnd/>
            <a:tailEnd/>
          </a:ln>
        </p:spPr>
        <p:txBody>
          <a:bodyPr>
            <a:spAutoFit/>
          </a:bodyPr>
          <a:lstStyle/>
          <a:p>
            <a:r>
              <a:rPr lang="ja-JP" altLang="en-US" sz="3200" b="1">
                <a:solidFill>
                  <a:srgbClr val="000066"/>
                </a:solidFill>
              </a:rPr>
              <a:t>サーバサイド</a:t>
            </a:r>
          </a:p>
        </p:txBody>
      </p:sp>
      <p:grpSp>
        <p:nvGrpSpPr>
          <p:cNvPr id="26633" name="Group 13"/>
          <p:cNvGrpSpPr>
            <a:grpSpLocks/>
          </p:cNvGrpSpPr>
          <p:nvPr/>
        </p:nvGrpSpPr>
        <p:grpSpPr bwMode="auto">
          <a:xfrm>
            <a:off x="7242175" y="4005263"/>
            <a:ext cx="1085850" cy="1152525"/>
            <a:chOff x="3107" y="164"/>
            <a:chExt cx="1838" cy="1951"/>
          </a:xfrm>
        </p:grpSpPr>
        <p:sp>
          <p:nvSpPr>
            <p:cNvPr id="26709" name="Rectangle 14"/>
            <p:cNvSpPr>
              <a:spLocks noChangeArrowheads="1"/>
            </p:cNvSpPr>
            <p:nvPr/>
          </p:nvSpPr>
          <p:spPr bwMode="auto">
            <a:xfrm>
              <a:off x="3107" y="164"/>
              <a:ext cx="886" cy="131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10" name="Rectangle 15"/>
            <p:cNvSpPr>
              <a:spLocks noChangeArrowheads="1"/>
            </p:cNvSpPr>
            <p:nvPr/>
          </p:nvSpPr>
          <p:spPr bwMode="auto">
            <a:xfrm>
              <a:off x="3833" y="1116"/>
              <a:ext cx="90" cy="91"/>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6711" name="Rectangle 16"/>
            <p:cNvSpPr>
              <a:spLocks noChangeArrowheads="1"/>
            </p:cNvSpPr>
            <p:nvPr/>
          </p:nvSpPr>
          <p:spPr bwMode="auto">
            <a:xfrm>
              <a:off x="3152" y="21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12" name="Rectangle 17"/>
            <p:cNvSpPr>
              <a:spLocks noChangeArrowheads="1"/>
            </p:cNvSpPr>
            <p:nvPr/>
          </p:nvSpPr>
          <p:spPr bwMode="auto">
            <a:xfrm>
              <a:off x="3198" y="255"/>
              <a:ext cx="725" cy="4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13" name="Rectangle 18"/>
            <p:cNvSpPr>
              <a:spLocks noChangeArrowheads="1"/>
            </p:cNvSpPr>
            <p:nvPr/>
          </p:nvSpPr>
          <p:spPr bwMode="auto">
            <a:xfrm>
              <a:off x="3787" y="346"/>
              <a:ext cx="90" cy="4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14" name="Rectangle 19"/>
            <p:cNvSpPr>
              <a:spLocks noChangeArrowheads="1"/>
            </p:cNvSpPr>
            <p:nvPr/>
          </p:nvSpPr>
          <p:spPr bwMode="auto">
            <a:xfrm>
              <a:off x="3696" y="346"/>
              <a:ext cx="46" cy="45"/>
            </a:xfrm>
            <a:prstGeom prst="rect">
              <a:avLst/>
            </a:prstGeom>
            <a:solidFill>
              <a:srgbClr val="FFCC00"/>
            </a:solidFill>
            <a:ln w="9525">
              <a:solidFill>
                <a:schemeClr val="tx1"/>
              </a:solidFill>
              <a:miter lim="800000"/>
              <a:headEnd/>
              <a:tailEnd/>
            </a:ln>
          </p:spPr>
          <p:txBody>
            <a:bodyPr wrap="none" anchor="ctr"/>
            <a:lstStyle/>
            <a:p>
              <a:endParaRPr lang="ja-JP" altLang="en-US"/>
            </a:p>
          </p:txBody>
        </p:sp>
        <p:sp>
          <p:nvSpPr>
            <p:cNvPr id="26715" name="Rectangle 20"/>
            <p:cNvSpPr>
              <a:spLocks noChangeArrowheads="1"/>
            </p:cNvSpPr>
            <p:nvPr/>
          </p:nvSpPr>
          <p:spPr bwMode="auto">
            <a:xfrm>
              <a:off x="3152" y="436"/>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16" name="Rectangle 21"/>
            <p:cNvSpPr>
              <a:spLocks noChangeArrowheads="1"/>
            </p:cNvSpPr>
            <p:nvPr/>
          </p:nvSpPr>
          <p:spPr bwMode="auto">
            <a:xfrm>
              <a:off x="3152" y="663"/>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17" name="Rectangle 22"/>
            <p:cNvSpPr>
              <a:spLocks noChangeArrowheads="1"/>
            </p:cNvSpPr>
            <p:nvPr/>
          </p:nvSpPr>
          <p:spPr bwMode="auto">
            <a:xfrm>
              <a:off x="3152" y="1117"/>
              <a:ext cx="499" cy="13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18" name="Rectangle 23"/>
            <p:cNvSpPr>
              <a:spLocks noChangeArrowheads="1"/>
            </p:cNvSpPr>
            <p:nvPr/>
          </p:nvSpPr>
          <p:spPr bwMode="auto">
            <a:xfrm>
              <a:off x="3107" y="1661"/>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19" name="Rectangle 24"/>
            <p:cNvSpPr>
              <a:spLocks noChangeArrowheads="1"/>
            </p:cNvSpPr>
            <p:nvPr/>
          </p:nvSpPr>
          <p:spPr bwMode="auto">
            <a:xfrm>
              <a:off x="3152" y="1616"/>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6720" name="Rectangle 25"/>
            <p:cNvSpPr>
              <a:spLocks noChangeArrowheads="1"/>
            </p:cNvSpPr>
            <p:nvPr/>
          </p:nvSpPr>
          <p:spPr bwMode="auto">
            <a:xfrm>
              <a:off x="3107" y="1797"/>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21" name="Rectangle 26"/>
            <p:cNvSpPr>
              <a:spLocks noChangeArrowheads="1"/>
            </p:cNvSpPr>
            <p:nvPr/>
          </p:nvSpPr>
          <p:spPr bwMode="auto">
            <a:xfrm>
              <a:off x="3152" y="1752"/>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6722" name="Rectangle 27"/>
            <p:cNvSpPr>
              <a:spLocks noChangeArrowheads="1"/>
            </p:cNvSpPr>
            <p:nvPr/>
          </p:nvSpPr>
          <p:spPr bwMode="auto">
            <a:xfrm>
              <a:off x="3107" y="1933"/>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23" name="Rectangle 28"/>
            <p:cNvSpPr>
              <a:spLocks noChangeArrowheads="1"/>
            </p:cNvSpPr>
            <p:nvPr/>
          </p:nvSpPr>
          <p:spPr bwMode="auto">
            <a:xfrm>
              <a:off x="3152" y="1888"/>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6724" name="Oval 29"/>
            <p:cNvSpPr>
              <a:spLocks noChangeArrowheads="1"/>
            </p:cNvSpPr>
            <p:nvPr/>
          </p:nvSpPr>
          <p:spPr bwMode="auto">
            <a:xfrm>
              <a:off x="3833" y="1252"/>
              <a:ext cx="46" cy="46"/>
            </a:xfrm>
            <a:prstGeom prst="ellipse">
              <a:avLst/>
            </a:prstGeom>
            <a:solidFill>
              <a:srgbClr val="FFFF00"/>
            </a:solidFill>
            <a:ln w="9525">
              <a:solidFill>
                <a:schemeClr val="tx1"/>
              </a:solidFill>
              <a:round/>
              <a:headEnd/>
              <a:tailEnd/>
            </a:ln>
          </p:spPr>
          <p:txBody>
            <a:bodyPr wrap="none" anchor="ctr"/>
            <a:lstStyle/>
            <a:p>
              <a:endParaRPr lang="ja-JP" altLang="en-US"/>
            </a:p>
          </p:txBody>
        </p:sp>
        <p:sp>
          <p:nvSpPr>
            <p:cNvPr id="26725" name="Oval 30"/>
            <p:cNvSpPr>
              <a:spLocks noChangeArrowheads="1"/>
            </p:cNvSpPr>
            <p:nvPr/>
          </p:nvSpPr>
          <p:spPr bwMode="auto">
            <a:xfrm>
              <a:off x="3833" y="1343"/>
              <a:ext cx="46" cy="46"/>
            </a:xfrm>
            <a:prstGeom prst="ellipse">
              <a:avLst/>
            </a:prstGeom>
            <a:solidFill>
              <a:srgbClr val="00FF00"/>
            </a:solidFill>
            <a:ln w="9525">
              <a:solidFill>
                <a:schemeClr val="tx1"/>
              </a:solidFill>
              <a:round/>
              <a:headEnd/>
              <a:tailEnd/>
            </a:ln>
          </p:spPr>
          <p:txBody>
            <a:bodyPr wrap="none" anchor="ctr"/>
            <a:lstStyle/>
            <a:p>
              <a:endParaRPr lang="ja-JP" altLang="en-US"/>
            </a:p>
          </p:txBody>
        </p:sp>
        <p:sp>
          <p:nvSpPr>
            <p:cNvPr id="26726" name="Rectangle 31"/>
            <p:cNvSpPr>
              <a:spLocks noChangeArrowheads="1"/>
            </p:cNvSpPr>
            <p:nvPr/>
          </p:nvSpPr>
          <p:spPr bwMode="auto">
            <a:xfrm>
              <a:off x="3152" y="89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27" name="Rectangle 32"/>
            <p:cNvSpPr>
              <a:spLocks noChangeArrowheads="1"/>
            </p:cNvSpPr>
            <p:nvPr/>
          </p:nvSpPr>
          <p:spPr bwMode="auto">
            <a:xfrm>
              <a:off x="3107" y="1525"/>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28" name="Rectangle 33"/>
            <p:cNvSpPr>
              <a:spLocks noChangeArrowheads="1"/>
            </p:cNvSpPr>
            <p:nvPr/>
          </p:nvSpPr>
          <p:spPr bwMode="auto">
            <a:xfrm>
              <a:off x="3152" y="1480"/>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6729" name="Rectangle 34"/>
            <p:cNvSpPr>
              <a:spLocks noChangeArrowheads="1"/>
            </p:cNvSpPr>
            <p:nvPr/>
          </p:nvSpPr>
          <p:spPr bwMode="auto">
            <a:xfrm>
              <a:off x="3152" y="1298"/>
              <a:ext cx="499" cy="13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30" name="Rectangle 35"/>
            <p:cNvSpPr>
              <a:spLocks noChangeArrowheads="1"/>
            </p:cNvSpPr>
            <p:nvPr/>
          </p:nvSpPr>
          <p:spPr bwMode="auto">
            <a:xfrm>
              <a:off x="4059" y="164"/>
              <a:ext cx="886" cy="131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31" name="Rectangle 36"/>
            <p:cNvSpPr>
              <a:spLocks noChangeArrowheads="1"/>
            </p:cNvSpPr>
            <p:nvPr/>
          </p:nvSpPr>
          <p:spPr bwMode="auto">
            <a:xfrm>
              <a:off x="4786" y="1344"/>
              <a:ext cx="90" cy="91"/>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6732" name="Rectangle 37"/>
            <p:cNvSpPr>
              <a:spLocks noChangeArrowheads="1"/>
            </p:cNvSpPr>
            <p:nvPr/>
          </p:nvSpPr>
          <p:spPr bwMode="auto">
            <a:xfrm>
              <a:off x="4104" y="21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33" name="Rectangle 38"/>
            <p:cNvSpPr>
              <a:spLocks noChangeArrowheads="1"/>
            </p:cNvSpPr>
            <p:nvPr/>
          </p:nvSpPr>
          <p:spPr bwMode="auto">
            <a:xfrm>
              <a:off x="4104" y="436"/>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34" name="Rectangle 39"/>
            <p:cNvSpPr>
              <a:spLocks noChangeArrowheads="1"/>
            </p:cNvSpPr>
            <p:nvPr/>
          </p:nvSpPr>
          <p:spPr bwMode="auto">
            <a:xfrm>
              <a:off x="4104" y="663"/>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35" name="Rectangle 40"/>
            <p:cNvSpPr>
              <a:spLocks noChangeArrowheads="1"/>
            </p:cNvSpPr>
            <p:nvPr/>
          </p:nvSpPr>
          <p:spPr bwMode="auto">
            <a:xfrm>
              <a:off x="4059" y="1661"/>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36" name="Rectangle 41"/>
            <p:cNvSpPr>
              <a:spLocks noChangeArrowheads="1"/>
            </p:cNvSpPr>
            <p:nvPr/>
          </p:nvSpPr>
          <p:spPr bwMode="auto">
            <a:xfrm>
              <a:off x="4104" y="1616"/>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6737" name="Rectangle 42"/>
            <p:cNvSpPr>
              <a:spLocks noChangeArrowheads="1"/>
            </p:cNvSpPr>
            <p:nvPr/>
          </p:nvSpPr>
          <p:spPr bwMode="auto">
            <a:xfrm>
              <a:off x="4059" y="1797"/>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38" name="Rectangle 43"/>
            <p:cNvSpPr>
              <a:spLocks noChangeArrowheads="1"/>
            </p:cNvSpPr>
            <p:nvPr/>
          </p:nvSpPr>
          <p:spPr bwMode="auto">
            <a:xfrm>
              <a:off x="4104" y="1752"/>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6739" name="Rectangle 44"/>
            <p:cNvSpPr>
              <a:spLocks noChangeArrowheads="1"/>
            </p:cNvSpPr>
            <p:nvPr/>
          </p:nvSpPr>
          <p:spPr bwMode="auto">
            <a:xfrm>
              <a:off x="4059" y="1933"/>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40" name="Rectangle 45"/>
            <p:cNvSpPr>
              <a:spLocks noChangeArrowheads="1"/>
            </p:cNvSpPr>
            <p:nvPr/>
          </p:nvSpPr>
          <p:spPr bwMode="auto">
            <a:xfrm>
              <a:off x="4104" y="1888"/>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6741" name="Oval 46"/>
            <p:cNvSpPr>
              <a:spLocks noChangeArrowheads="1"/>
            </p:cNvSpPr>
            <p:nvPr/>
          </p:nvSpPr>
          <p:spPr bwMode="auto">
            <a:xfrm>
              <a:off x="4604" y="1388"/>
              <a:ext cx="46" cy="46"/>
            </a:xfrm>
            <a:prstGeom prst="ellipse">
              <a:avLst/>
            </a:prstGeom>
            <a:solidFill>
              <a:srgbClr val="FFFF00"/>
            </a:solidFill>
            <a:ln w="9525">
              <a:solidFill>
                <a:schemeClr val="tx1"/>
              </a:solidFill>
              <a:round/>
              <a:headEnd/>
              <a:tailEnd/>
            </a:ln>
          </p:spPr>
          <p:txBody>
            <a:bodyPr wrap="none" anchor="ctr"/>
            <a:lstStyle/>
            <a:p>
              <a:endParaRPr lang="ja-JP" altLang="en-US"/>
            </a:p>
          </p:txBody>
        </p:sp>
        <p:sp>
          <p:nvSpPr>
            <p:cNvPr id="26742" name="Oval 47"/>
            <p:cNvSpPr>
              <a:spLocks noChangeArrowheads="1"/>
            </p:cNvSpPr>
            <p:nvPr/>
          </p:nvSpPr>
          <p:spPr bwMode="auto">
            <a:xfrm>
              <a:off x="4694" y="1389"/>
              <a:ext cx="46" cy="46"/>
            </a:xfrm>
            <a:prstGeom prst="ellipse">
              <a:avLst/>
            </a:prstGeom>
            <a:solidFill>
              <a:srgbClr val="00FF00"/>
            </a:solidFill>
            <a:ln w="9525">
              <a:solidFill>
                <a:schemeClr val="tx1"/>
              </a:solidFill>
              <a:round/>
              <a:headEnd/>
              <a:tailEnd/>
            </a:ln>
          </p:spPr>
          <p:txBody>
            <a:bodyPr wrap="none" anchor="ctr"/>
            <a:lstStyle/>
            <a:p>
              <a:endParaRPr lang="ja-JP" altLang="en-US"/>
            </a:p>
          </p:txBody>
        </p:sp>
        <p:sp>
          <p:nvSpPr>
            <p:cNvPr id="26743" name="Rectangle 48"/>
            <p:cNvSpPr>
              <a:spLocks noChangeArrowheads="1"/>
            </p:cNvSpPr>
            <p:nvPr/>
          </p:nvSpPr>
          <p:spPr bwMode="auto">
            <a:xfrm>
              <a:off x="4104" y="89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44" name="Rectangle 49"/>
            <p:cNvSpPr>
              <a:spLocks noChangeArrowheads="1"/>
            </p:cNvSpPr>
            <p:nvPr/>
          </p:nvSpPr>
          <p:spPr bwMode="auto">
            <a:xfrm>
              <a:off x="4059" y="1525"/>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45" name="Rectangle 50"/>
            <p:cNvSpPr>
              <a:spLocks noChangeArrowheads="1"/>
            </p:cNvSpPr>
            <p:nvPr/>
          </p:nvSpPr>
          <p:spPr bwMode="auto">
            <a:xfrm>
              <a:off x="4104" y="1480"/>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6746" name="Rectangle 51"/>
            <p:cNvSpPr>
              <a:spLocks noChangeArrowheads="1"/>
            </p:cNvSpPr>
            <p:nvPr/>
          </p:nvSpPr>
          <p:spPr bwMode="auto">
            <a:xfrm>
              <a:off x="4105" y="1117"/>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6747" name="WordArt 52"/>
            <p:cNvSpPr>
              <a:spLocks noChangeArrowheads="1" noChangeShapeType="1" noTextEdit="1"/>
            </p:cNvSpPr>
            <p:nvPr/>
          </p:nvSpPr>
          <p:spPr bwMode="auto">
            <a:xfrm>
              <a:off x="3198" y="1525"/>
              <a:ext cx="1633" cy="590"/>
            </a:xfrm>
            <a:prstGeom prst="rect">
              <a:avLst/>
            </a:prstGeom>
          </p:spPr>
          <p:txBody>
            <a:bodyPr wrap="none" fromWordArt="1">
              <a:prstTxWarp prst="textCanDown">
                <a:avLst>
                  <a:gd name="adj" fmla="val 28306"/>
                </a:avLst>
              </a:prstTxWarp>
            </a:bodyPr>
            <a:lstStyle/>
            <a:p>
              <a:pPr algn="ctr"/>
              <a:r>
                <a:rPr lang="en-US" altLang="ja-JP" sz="3600" b="1" kern="10">
                  <a:ln w="12700">
                    <a:solidFill>
                      <a:srgbClr val="000080"/>
                    </a:solidFill>
                    <a:round/>
                    <a:headEnd/>
                    <a:tailEnd/>
                  </a:ln>
                  <a:solidFill>
                    <a:srgbClr val="00CCFF"/>
                  </a:solidFill>
                  <a:latin typeface="ＭＳ Ｐゴシック"/>
                  <a:ea typeface="ＭＳ Ｐゴシック"/>
                </a:rPr>
                <a:t>SERVER</a:t>
              </a:r>
              <a:endParaRPr lang="ja-JP" altLang="en-US" sz="3600" b="1" kern="10">
                <a:ln w="12700">
                  <a:solidFill>
                    <a:srgbClr val="000080"/>
                  </a:solidFill>
                  <a:round/>
                  <a:headEnd/>
                  <a:tailEnd/>
                </a:ln>
                <a:solidFill>
                  <a:srgbClr val="00CCFF"/>
                </a:solidFill>
                <a:latin typeface="ＭＳ Ｐゴシック"/>
                <a:ea typeface="ＭＳ Ｐゴシック"/>
              </a:endParaRPr>
            </a:p>
          </p:txBody>
        </p:sp>
      </p:grpSp>
      <p:sp>
        <p:nvSpPr>
          <p:cNvPr id="26634" name="AutoShape 53"/>
          <p:cNvSpPr>
            <a:spLocks noChangeArrowheads="1"/>
          </p:cNvSpPr>
          <p:nvPr/>
        </p:nvSpPr>
        <p:spPr bwMode="auto">
          <a:xfrm>
            <a:off x="6959600" y="1717675"/>
            <a:ext cx="3384550" cy="3800475"/>
          </a:xfrm>
          <a:prstGeom prst="roundRect">
            <a:avLst>
              <a:gd name="adj" fmla="val 11106"/>
            </a:avLst>
          </a:prstGeom>
          <a:noFill/>
          <a:ln w="38100">
            <a:solidFill>
              <a:srgbClr val="0000FF"/>
            </a:solidFill>
            <a:prstDash val="dash"/>
            <a:round/>
            <a:headEnd/>
            <a:tailEnd/>
          </a:ln>
        </p:spPr>
        <p:txBody>
          <a:bodyPr wrap="none" anchor="ctr"/>
          <a:lstStyle/>
          <a:p>
            <a:endParaRPr lang="ja-JP" altLang="en-US"/>
          </a:p>
        </p:txBody>
      </p:sp>
      <p:sp>
        <p:nvSpPr>
          <p:cNvPr id="26635" name="Rectangle 54"/>
          <p:cNvSpPr>
            <a:spLocks noChangeArrowheads="1"/>
          </p:cNvSpPr>
          <p:nvPr/>
        </p:nvSpPr>
        <p:spPr bwMode="auto">
          <a:xfrm>
            <a:off x="7104063" y="3284538"/>
            <a:ext cx="1366837" cy="576262"/>
          </a:xfrm>
          <a:prstGeom prst="rect">
            <a:avLst/>
          </a:prstGeom>
          <a:solidFill>
            <a:srgbClr val="FF99CC"/>
          </a:solidFill>
          <a:ln w="9525">
            <a:solidFill>
              <a:schemeClr val="tx1"/>
            </a:solidFill>
            <a:miter lim="800000"/>
            <a:headEnd/>
            <a:tailEnd/>
          </a:ln>
        </p:spPr>
        <p:txBody>
          <a:bodyPr wrap="none" anchor="ctr"/>
          <a:lstStyle/>
          <a:p>
            <a:pPr algn="ctr"/>
            <a:r>
              <a:rPr lang="ja-JP" altLang="en-US" sz="2400"/>
              <a:t>プログラム</a:t>
            </a:r>
          </a:p>
        </p:txBody>
      </p:sp>
      <p:sp>
        <p:nvSpPr>
          <p:cNvPr id="26636" name="AutoShape 55"/>
          <p:cNvSpPr>
            <a:spLocks noChangeArrowheads="1"/>
          </p:cNvSpPr>
          <p:nvPr/>
        </p:nvSpPr>
        <p:spPr bwMode="auto">
          <a:xfrm flipV="1">
            <a:off x="7535863" y="3717925"/>
            <a:ext cx="503237" cy="360363"/>
          </a:xfrm>
          <a:prstGeom prst="downArrow">
            <a:avLst>
              <a:gd name="adj1" fmla="val 46370"/>
              <a:gd name="adj2" fmla="val 45815"/>
            </a:avLst>
          </a:prstGeom>
          <a:solidFill>
            <a:srgbClr val="0000FF"/>
          </a:solidFill>
          <a:ln w="9525">
            <a:solidFill>
              <a:schemeClr val="tx1"/>
            </a:solidFill>
            <a:miter lim="800000"/>
            <a:headEnd/>
            <a:tailEnd/>
          </a:ln>
        </p:spPr>
        <p:txBody>
          <a:bodyPr vert="eaVert" wrap="none" anchor="ctr"/>
          <a:lstStyle/>
          <a:p>
            <a:endParaRPr lang="ja-JP" altLang="en-US"/>
          </a:p>
        </p:txBody>
      </p:sp>
      <p:sp>
        <p:nvSpPr>
          <p:cNvPr id="26637" name="AutoShape 56"/>
          <p:cNvSpPr>
            <a:spLocks noChangeArrowheads="1"/>
          </p:cNvSpPr>
          <p:nvPr/>
        </p:nvSpPr>
        <p:spPr bwMode="auto">
          <a:xfrm flipV="1">
            <a:off x="7535863" y="3068638"/>
            <a:ext cx="503237" cy="360362"/>
          </a:xfrm>
          <a:prstGeom prst="downArrow">
            <a:avLst>
              <a:gd name="adj1" fmla="val 46370"/>
              <a:gd name="adj2" fmla="val 45815"/>
            </a:avLst>
          </a:prstGeom>
          <a:solidFill>
            <a:srgbClr val="0000FF"/>
          </a:solidFill>
          <a:ln w="9525">
            <a:solidFill>
              <a:schemeClr val="tx1"/>
            </a:solidFill>
            <a:miter lim="800000"/>
            <a:headEnd/>
            <a:tailEnd/>
          </a:ln>
        </p:spPr>
        <p:txBody>
          <a:bodyPr vert="eaVert" wrap="none" anchor="ctr"/>
          <a:lstStyle/>
          <a:p>
            <a:endParaRPr lang="ja-JP" altLang="en-US"/>
          </a:p>
        </p:txBody>
      </p:sp>
      <p:sp>
        <p:nvSpPr>
          <p:cNvPr id="26638" name="AutoShape 57"/>
          <p:cNvSpPr>
            <a:spLocks noChangeArrowheads="1"/>
          </p:cNvSpPr>
          <p:nvPr/>
        </p:nvSpPr>
        <p:spPr bwMode="auto">
          <a:xfrm>
            <a:off x="8759825" y="1917700"/>
            <a:ext cx="1368425" cy="2159000"/>
          </a:xfrm>
          <a:prstGeom prst="wedgeRectCallout">
            <a:avLst>
              <a:gd name="adj1" fmla="val -79931"/>
              <a:gd name="adj2" fmla="val -26398"/>
            </a:avLst>
          </a:prstGeom>
          <a:solidFill>
            <a:srgbClr val="CCFFCC"/>
          </a:solidFill>
          <a:ln w="9525">
            <a:solidFill>
              <a:schemeClr val="tx1"/>
            </a:solidFill>
            <a:miter lim="800000"/>
            <a:headEnd/>
            <a:tailEnd/>
          </a:ln>
        </p:spPr>
        <p:txBody>
          <a:bodyPr/>
          <a:lstStyle/>
          <a:p>
            <a:pPr algn="ctr"/>
            <a:endParaRPr lang="ja-JP" altLang="en-US" sz="2400"/>
          </a:p>
        </p:txBody>
      </p:sp>
      <p:sp>
        <p:nvSpPr>
          <p:cNvPr id="26639" name="Rectangle 58"/>
          <p:cNvSpPr>
            <a:spLocks noChangeArrowheads="1"/>
          </p:cNvSpPr>
          <p:nvPr/>
        </p:nvSpPr>
        <p:spPr bwMode="auto">
          <a:xfrm>
            <a:off x="8905875" y="2132013"/>
            <a:ext cx="215900" cy="433387"/>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1</a:t>
            </a:r>
          </a:p>
        </p:txBody>
      </p:sp>
      <p:sp>
        <p:nvSpPr>
          <p:cNvPr id="26640" name="Rectangle 59"/>
          <p:cNvSpPr>
            <a:spLocks noChangeArrowheads="1"/>
          </p:cNvSpPr>
          <p:nvPr/>
        </p:nvSpPr>
        <p:spPr bwMode="auto">
          <a:xfrm>
            <a:off x="9121775" y="2132013"/>
            <a:ext cx="215900" cy="433387"/>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5</a:t>
            </a:r>
          </a:p>
        </p:txBody>
      </p:sp>
      <p:sp>
        <p:nvSpPr>
          <p:cNvPr id="26641" name="Rectangle 60"/>
          <p:cNvSpPr>
            <a:spLocks noChangeArrowheads="1"/>
          </p:cNvSpPr>
          <p:nvPr/>
        </p:nvSpPr>
        <p:spPr bwMode="auto">
          <a:xfrm>
            <a:off x="9337675" y="2132013"/>
            <a:ext cx="215900" cy="433387"/>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6</a:t>
            </a:r>
          </a:p>
        </p:txBody>
      </p:sp>
      <p:sp>
        <p:nvSpPr>
          <p:cNvPr id="26642" name="Rectangle 61"/>
          <p:cNvSpPr>
            <a:spLocks noChangeArrowheads="1"/>
          </p:cNvSpPr>
          <p:nvPr/>
        </p:nvSpPr>
        <p:spPr bwMode="auto">
          <a:xfrm>
            <a:off x="9553575" y="2132013"/>
            <a:ext cx="215900" cy="433387"/>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3</a:t>
            </a:r>
          </a:p>
        </p:txBody>
      </p:sp>
      <p:sp>
        <p:nvSpPr>
          <p:cNvPr id="26643" name="Rectangle 62"/>
          <p:cNvSpPr>
            <a:spLocks noChangeArrowheads="1"/>
          </p:cNvSpPr>
          <p:nvPr/>
        </p:nvSpPr>
        <p:spPr bwMode="auto">
          <a:xfrm>
            <a:off x="9769475" y="2132013"/>
            <a:ext cx="215900" cy="433387"/>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8</a:t>
            </a:r>
          </a:p>
        </p:txBody>
      </p:sp>
      <p:sp>
        <p:nvSpPr>
          <p:cNvPr id="26644" name="Rectangle 63"/>
          <p:cNvSpPr>
            <a:spLocks noChangeArrowheads="1"/>
          </p:cNvSpPr>
          <p:nvPr/>
        </p:nvSpPr>
        <p:spPr bwMode="auto">
          <a:xfrm>
            <a:off x="8905875" y="3355975"/>
            <a:ext cx="215900" cy="433388"/>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1</a:t>
            </a:r>
          </a:p>
        </p:txBody>
      </p:sp>
      <p:sp>
        <p:nvSpPr>
          <p:cNvPr id="26645" name="Rectangle 64"/>
          <p:cNvSpPr>
            <a:spLocks noChangeArrowheads="1"/>
          </p:cNvSpPr>
          <p:nvPr/>
        </p:nvSpPr>
        <p:spPr bwMode="auto">
          <a:xfrm>
            <a:off x="9121775" y="3355975"/>
            <a:ext cx="215900" cy="433388"/>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5</a:t>
            </a:r>
          </a:p>
        </p:txBody>
      </p:sp>
      <p:sp>
        <p:nvSpPr>
          <p:cNvPr id="26646" name="Rectangle 65"/>
          <p:cNvSpPr>
            <a:spLocks noChangeArrowheads="1"/>
          </p:cNvSpPr>
          <p:nvPr/>
        </p:nvSpPr>
        <p:spPr bwMode="auto">
          <a:xfrm>
            <a:off x="9337675" y="3355975"/>
            <a:ext cx="215900" cy="433388"/>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6</a:t>
            </a:r>
          </a:p>
        </p:txBody>
      </p:sp>
      <p:sp>
        <p:nvSpPr>
          <p:cNvPr id="26647" name="Rectangle 66"/>
          <p:cNvSpPr>
            <a:spLocks noChangeArrowheads="1"/>
          </p:cNvSpPr>
          <p:nvPr/>
        </p:nvSpPr>
        <p:spPr bwMode="auto">
          <a:xfrm>
            <a:off x="9553575" y="3355975"/>
            <a:ext cx="215900" cy="433388"/>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3</a:t>
            </a:r>
          </a:p>
        </p:txBody>
      </p:sp>
      <p:sp>
        <p:nvSpPr>
          <p:cNvPr id="26648" name="Rectangle 67"/>
          <p:cNvSpPr>
            <a:spLocks noChangeArrowheads="1"/>
          </p:cNvSpPr>
          <p:nvPr/>
        </p:nvSpPr>
        <p:spPr bwMode="auto">
          <a:xfrm>
            <a:off x="9769475" y="3355975"/>
            <a:ext cx="215900" cy="433388"/>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7</a:t>
            </a:r>
          </a:p>
        </p:txBody>
      </p:sp>
      <p:sp>
        <p:nvSpPr>
          <p:cNvPr id="26649" name="AutoShape 68"/>
          <p:cNvSpPr>
            <a:spLocks noChangeArrowheads="1"/>
          </p:cNvSpPr>
          <p:nvPr/>
        </p:nvSpPr>
        <p:spPr bwMode="auto">
          <a:xfrm rot="16200000" flipV="1">
            <a:off x="9121776" y="2708275"/>
            <a:ext cx="647700" cy="5048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6181 h 21600"/>
              <a:gd name="T14" fmla="*/ 18249 w 21600"/>
              <a:gd name="T15" fmla="*/ 15419 h 21600"/>
            </a:gdLst>
            <a:ahLst/>
            <a:cxnLst>
              <a:cxn ang="T8">
                <a:pos x="T0" y="T1"/>
              </a:cxn>
              <a:cxn ang="T9">
                <a:pos x="T2" y="T3"/>
              </a:cxn>
              <a:cxn ang="T10">
                <a:pos x="T4" y="T5"/>
              </a:cxn>
              <a:cxn ang="T11">
                <a:pos x="T6" y="T7"/>
              </a:cxn>
            </a:cxnLst>
            <a:rect l="T12" t="T13" r="T14" b="T15"/>
            <a:pathLst>
              <a:path w="21600" h="21600">
                <a:moveTo>
                  <a:pt x="13764" y="0"/>
                </a:moveTo>
                <a:lnTo>
                  <a:pt x="13764" y="6181"/>
                </a:lnTo>
                <a:lnTo>
                  <a:pt x="3375" y="6181"/>
                </a:lnTo>
                <a:lnTo>
                  <a:pt x="3375" y="15419"/>
                </a:lnTo>
                <a:lnTo>
                  <a:pt x="13764" y="15419"/>
                </a:lnTo>
                <a:lnTo>
                  <a:pt x="13764" y="21600"/>
                </a:lnTo>
                <a:lnTo>
                  <a:pt x="21600" y="10800"/>
                </a:lnTo>
                <a:close/>
              </a:path>
              <a:path w="21600" h="21600">
                <a:moveTo>
                  <a:pt x="1350" y="6181"/>
                </a:moveTo>
                <a:lnTo>
                  <a:pt x="1350" y="15419"/>
                </a:lnTo>
                <a:lnTo>
                  <a:pt x="2700" y="15419"/>
                </a:lnTo>
                <a:lnTo>
                  <a:pt x="2700" y="6181"/>
                </a:lnTo>
                <a:close/>
              </a:path>
              <a:path w="21600" h="21600">
                <a:moveTo>
                  <a:pt x="0" y="6181"/>
                </a:moveTo>
                <a:lnTo>
                  <a:pt x="0" y="15419"/>
                </a:lnTo>
                <a:lnTo>
                  <a:pt x="675" y="15419"/>
                </a:lnTo>
                <a:lnTo>
                  <a:pt x="675" y="6181"/>
                </a:lnTo>
                <a:close/>
              </a:path>
            </a:pathLst>
          </a:custGeom>
          <a:solidFill>
            <a:srgbClr val="FF00FF"/>
          </a:solidFill>
          <a:ln w="9525">
            <a:solidFill>
              <a:schemeClr val="tx1"/>
            </a:solidFill>
            <a:miter lim="800000"/>
            <a:headEnd/>
            <a:tailEnd/>
          </a:ln>
        </p:spPr>
        <p:txBody>
          <a:bodyPr vert="eaVert" wrap="none" anchor="ctr"/>
          <a:lstStyle/>
          <a:p>
            <a:endParaRPr lang="ja-JP" altLang="en-US"/>
          </a:p>
        </p:txBody>
      </p:sp>
      <p:sp>
        <p:nvSpPr>
          <p:cNvPr id="26650" name="Text Box 69"/>
          <p:cNvSpPr txBox="1">
            <a:spLocks noChangeArrowheads="1"/>
          </p:cNvSpPr>
          <p:nvPr/>
        </p:nvSpPr>
        <p:spPr bwMode="auto">
          <a:xfrm>
            <a:off x="7175500" y="5084763"/>
            <a:ext cx="1657350" cy="396875"/>
          </a:xfrm>
          <a:prstGeom prst="rect">
            <a:avLst/>
          </a:prstGeom>
          <a:noFill/>
          <a:ln w="9525">
            <a:noFill/>
            <a:miter lim="800000"/>
            <a:headEnd/>
            <a:tailEnd/>
          </a:ln>
        </p:spPr>
        <p:txBody>
          <a:bodyPr>
            <a:spAutoFit/>
          </a:bodyPr>
          <a:lstStyle/>
          <a:p>
            <a:r>
              <a:rPr lang="en-US" altLang="ja-JP" sz="2000" b="1"/>
              <a:t>Web</a:t>
            </a:r>
            <a:r>
              <a:rPr lang="ja-JP" altLang="en-US" sz="2000" b="1"/>
              <a:t>サーバ</a:t>
            </a:r>
          </a:p>
        </p:txBody>
      </p:sp>
      <p:sp>
        <p:nvSpPr>
          <p:cNvPr id="26651" name="AutoShape 70"/>
          <p:cNvSpPr>
            <a:spLocks noChangeArrowheads="1"/>
          </p:cNvSpPr>
          <p:nvPr/>
        </p:nvSpPr>
        <p:spPr bwMode="auto">
          <a:xfrm>
            <a:off x="1581150" y="1052513"/>
            <a:ext cx="3022600" cy="3024187"/>
          </a:xfrm>
          <a:prstGeom prst="roundRect">
            <a:avLst>
              <a:gd name="adj" fmla="val 11106"/>
            </a:avLst>
          </a:prstGeom>
          <a:noFill/>
          <a:ln w="38100">
            <a:solidFill>
              <a:srgbClr val="0000FF"/>
            </a:solidFill>
            <a:prstDash val="dash"/>
            <a:round/>
            <a:headEnd/>
            <a:tailEnd/>
          </a:ln>
        </p:spPr>
        <p:txBody>
          <a:bodyPr wrap="none" anchor="ctr"/>
          <a:lstStyle/>
          <a:p>
            <a:endParaRPr lang="ja-JP" altLang="en-US"/>
          </a:p>
        </p:txBody>
      </p:sp>
      <p:sp>
        <p:nvSpPr>
          <p:cNvPr id="26652" name="Rectangle 71"/>
          <p:cNvSpPr>
            <a:spLocks noChangeArrowheads="1"/>
          </p:cNvSpPr>
          <p:nvPr/>
        </p:nvSpPr>
        <p:spPr bwMode="auto">
          <a:xfrm>
            <a:off x="1797050" y="1341438"/>
            <a:ext cx="2014538" cy="2519362"/>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6653" name="Rectangle 72"/>
          <p:cNvSpPr>
            <a:spLocks noChangeArrowheads="1"/>
          </p:cNvSpPr>
          <p:nvPr/>
        </p:nvSpPr>
        <p:spPr bwMode="auto">
          <a:xfrm>
            <a:off x="1797050" y="1341438"/>
            <a:ext cx="1365250" cy="287337"/>
          </a:xfrm>
          <a:prstGeom prst="rect">
            <a:avLst/>
          </a:prstGeom>
          <a:gradFill rotWithShape="1">
            <a:gsLst>
              <a:gs pos="0">
                <a:srgbClr val="3366FF"/>
              </a:gs>
              <a:gs pos="100000">
                <a:srgbClr val="99CCFF"/>
              </a:gs>
            </a:gsLst>
            <a:lin ang="0" scaled="1"/>
          </a:gradFill>
          <a:ln w="19050">
            <a:solidFill>
              <a:schemeClr val="tx1"/>
            </a:solidFill>
            <a:miter lim="800000"/>
            <a:headEnd/>
            <a:tailEnd/>
          </a:ln>
        </p:spPr>
        <p:txBody>
          <a:bodyPr wrap="none" anchor="ctr"/>
          <a:lstStyle/>
          <a:p>
            <a:endParaRPr lang="ja-JP" altLang="en-US"/>
          </a:p>
        </p:txBody>
      </p:sp>
      <p:sp>
        <p:nvSpPr>
          <p:cNvPr id="26654" name="Rectangle 73"/>
          <p:cNvSpPr>
            <a:spLocks noChangeArrowheads="1"/>
          </p:cNvSpPr>
          <p:nvPr/>
        </p:nvSpPr>
        <p:spPr bwMode="auto">
          <a:xfrm>
            <a:off x="3379788" y="1341438"/>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655" name="Rectangle 74"/>
          <p:cNvSpPr>
            <a:spLocks noChangeArrowheads="1"/>
          </p:cNvSpPr>
          <p:nvPr/>
        </p:nvSpPr>
        <p:spPr bwMode="auto">
          <a:xfrm>
            <a:off x="3163888" y="1341438"/>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656" name="Rectangle 75"/>
          <p:cNvSpPr>
            <a:spLocks noChangeArrowheads="1"/>
          </p:cNvSpPr>
          <p:nvPr/>
        </p:nvSpPr>
        <p:spPr bwMode="auto">
          <a:xfrm>
            <a:off x="3595688" y="1341438"/>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657" name="Line 76"/>
          <p:cNvSpPr>
            <a:spLocks noChangeShapeType="1"/>
          </p:cNvSpPr>
          <p:nvPr/>
        </p:nvSpPr>
        <p:spPr bwMode="auto">
          <a:xfrm>
            <a:off x="3595688" y="1341438"/>
            <a:ext cx="215900" cy="287337"/>
          </a:xfrm>
          <a:prstGeom prst="line">
            <a:avLst/>
          </a:prstGeom>
          <a:noFill/>
          <a:ln w="19050">
            <a:solidFill>
              <a:schemeClr val="tx1"/>
            </a:solidFill>
            <a:round/>
            <a:headEnd/>
            <a:tailEnd/>
          </a:ln>
        </p:spPr>
        <p:txBody>
          <a:bodyPr/>
          <a:lstStyle/>
          <a:p>
            <a:endParaRPr lang="ja-JP" altLang="en-US"/>
          </a:p>
        </p:txBody>
      </p:sp>
      <p:sp>
        <p:nvSpPr>
          <p:cNvPr id="26658" name="Line 77"/>
          <p:cNvSpPr>
            <a:spLocks noChangeShapeType="1"/>
          </p:cNvSpPr>
          <p:nvPr/>
        </p:nvSpPr>
        <p:spPr bwMode="auto">
          <a:xfrm flipH="1">
            <a:off x="3595688" y="1341438"/>
            <a:ext cx="215900" cy="287337"/>
          </a:xfrm>
          <a:prstGeom prst="line">
            <a:avLst/>
          </a:prstGeom>
          <a:noFill/>
          <a:ln w="19050">
            <a:solidFill>
              <a:schemeClr val="tx1"/>
            </a:solidFill>
            <a:round/>
            <a:headEnd/>
            <a:tailEnd/>
          </a:ln>
        </p:spPr>
        <p:txBody>
          <a:bodyPr/>
          <a:lstStyle/>
          <a:p>
            <a:endParaRPr lang="ja-JP" altLang="en-US"/>
          </a:p>
        </p:txBody>
      </p:sp>
      <p:sp>
        <p:nvSpPr>
          <p:cNvPr id="26659" name="Rectangle 78"/>
          <p:cNvSpPr>
            <a:spLocks noChangeArrowheads="1"/>
          </p:cNvSpPr>
          <p:nvPr/>
        </p:nvSpPr>
        <p:spPr bwMode="auto">
          <a:xfrm>
            <a:off x="3452813" y="1412875"/>
            <a:ext cx="95250" cy="144463"/>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660" name="Line 79"/>
          <p:cNvSpPr>
            <a:spLocks noChangeShapeType="1"/>
          </p:cNvSpPr>
          <p:nvPr/>
        </p:nvSpPr>
        <p:spPr bwMode="auto">
          <a:xfrm>
            <a:off x="3235325" y="1557338"/>
            <a:ext cx="71438" cy="0"/>
          </a:xfrm>
          <a:prstGeom prst="line">
            <a:avLst/>
          </a:prstGeom>
          <a:noFill/>
          <a:ln w="19050">
            <a:solidFill>
              <a:schemeClr val="tx1"/>
            </a:solidFill>
            <a:round/>
            <a:headEnd/>
            <a:tailEnd/>
          </a:ln>
        </p:spPr>
        <p:txBody>
          <a:bodyPr/>
          <a:lstStyle/>
          <a:p>
            <a:endParaRPr lang="ja-JP" altLang="en-US"/>
          </a:p>
        </p:txBody>
      </p:sp>
      <p:sp>
        <p:nvSpPr>
          <p:cNvPr id="26661" name="Rectangle 80"/>
          <p:cNvSpPr>
            <a:spLocks noChangeArrowheads="1"/>
          </p:cNvSpPr>
          <p:nvPr/>
        </p:nvSpPr>
        <p:spPr bwMode="auto">
          <a:xfrm>
            <a:off x="1797050" y="3717925"/>
            <a:ext cx="1293813"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662" name="Rectangle 81"/>
          <p:cNvSpPr>
            <a:spLocks noChangeArrowheads="1"/>
          </p:cNvSpPr>
          <p:nvPr/>
        </p:nvSpPr>
        <p:spPr bwMode="auto">
          <a:xfrm>
            <a:off x="3090863" y="3717925"/>
            <a:ext cx="287337"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663" name="Rectangle 82"/>
          <p:cNvSpPr>
            <a:spLocks noChangeArrowheads="1"/>
          </p:cNvSpPr>
          <p:nvPr/>
        </p:nvSpPr>
        <p:spPr bwMode="auto">
          <a:xfrm>
            <a:off x="3379788" y="3717925"/>
            <a:ext cx="287337"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grpSp>
        <p:nvGrpSpPr>
          <p:cNvPr id="26664" name="Group 83"/>
          <p:cNvGrpSpPr>
            <a:grpSpLocks/>
          </p:cNvGrpSpPr>
          <p:nvPr/>
        </p:nvGrpSpPr>
        <p:grpSpPr bwMode="auto">
          <a:xfrm>
            <a:off x="3594100" y="3717925"/>
            <a:ext cx="217488" cy="142875"/>
            <a:chOff x="2064" y="3600"/>
            <a:chExt cx="771" cy="510"/>
          </a:xfrm>
        </p:grpSpPr>
        <p:sp>
          <p:nvSpPr>
            <p:cNvPr id="26704" name="Rectangle 84"/>
            <p:cNvSpPr>
              <a:spLocks noChangeArrowheads="1"/>
            </p:cNvSpPr>
            <p:nvPr/>
          </p:nvSpPr>
          <p:spPr bwMode="auto">
            <a:xfrm>
              <a:off x="2064" y="3600"/>
              <a:ext cx="771" cy="510"/>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705" name="Line 85"/>
            <p:cNvSpPr>
              <a:spLocks noChangeShapeType="1"/>
            </p:cNvSpPr>
            <p:nvPr/>
          </p:nvSpPr>
          <p:spPr bwMode="auto">
            <a:xfrm flipV="1">
              <a:off x="2472" y="3748"/>
              <a:ext cx="363" cy="362"/>
            </a:xfrm>
            <a:prstGeom prst="line">
              <a:avLst/>
            </a:prstGeom>
            <a:noFill/>
            <a:ln w="9525">
              <a:solidFill>
                <a:schemeClr val="tx1"/>
              </a:solidFill>
              <a:round/>
              <a:headEnd/>
              <a:tailEnd/>
            </a:ln>
          </p:spPr>
          <p:txBody>
            <a:bodyPr/>
            <a:lstStyle/>
            <a:p>
              <a:endParaRPr lang="ja-JP" altLang="en-US"/>
            </a:p>
          </p:txBody>
        </p:sp>
        <p:sp>
          <p:nvSpPr>
            <p:cNvPr id="26706" name="Line 86"/>
            <p:cNvSpPr>
              <a:spLocks noChangeShapeType="1"/>
            </p:cNvSpPr>
            <p:nvPr/>
          </p:nvSpPr>
          <p:spPr bwMode="auto">
            <a:xfrm flipV="1">
              <a:off x="2562" y="3838"/>
              <a:ext cx="273" cy="272"/>
            </a:xfrm>
            <a:prstGeom prst="line">
              <a:avLst/>
            </a:prstGeom>
            <a:noFill/>
            <a:ln w="9525">
              <a:solidFill>
                <a:schemeClr val="tx1"/>
              </a:solidFill>
              <a:round/>
              <a:headEnd/>
              <a:tailEnd/>
            </a:ln>
          </p:spPr>
          <p:txBody>
            <a:bodyPr/>
            <a:lstStyle/>
            <a:p>
              <a:endParaRPr lang="ja-JP" altLang="en-US"/>
            </a:p>
          </p:txBody>
        </p:sp>
        <p:sp>
          <p:nvSpPr>
            <p:cNvPr id="26707" name="Line 87"/>
            <p:cNvSpPr>
              <a:spLocks noChangeShapeType="1"/>
            </p:cNvSpPr>
            <p:nvPr/>
          </p:nvSpPr>
          <p:spPr bwMode="auto">
            <a:xfrm flipV="1">
              <a:off x="2653" y="3929"/>
              <a:ext cx="182" cy="181"/>
            </a:xfrm>
            <a:prstGeom prst="line">
              <a:avLst/>
            </a:prstGeom>
            <a:noFill/>
            <a:ln w="9525">
              <a:solidFill>
                <a:schemeClr val="tx1"/>
              </a:solidFill>
              <a:round/>
              <a:headEnd/>
              <a:tailEnd/>
            </a:ln>
          </p:spPr>
          <p:txBody>
            <a:bodyPr/>
            <a:lstStyle/>
            <a:p>
              <a:endParaRPr lang="ja-JP" altLang="en-US"/>
            </a:p>
          </p:txBody>
        </p:sp>
        <p:sp>
          <p:nvSpPr>
            <p:cNvPr id="26708" name="Line 88"/>
            <p:cNvSpPr>
              <a:spLocks noChangeShapeType="1"/>
            </p:cNvSpPr>
            <p:nvPr/>
          </p:nvSpPr>
          <p:spPr bwMode="auto">
            <a:xfrm flipV="1">
              <a:off x="2744" y="4019"/>
              <a:ext cx="91" cy="91"/>
            </a:xfrm>
            <a:prstGeom prst="line">
              <a:avLst/>
            </a:prstGeom>
            <a:noFill/>
            <a:ln w="9525">
              <a:solidFill>
                <a:schemeClr val="tx1"/>
              </a:solidFill>
              <a:round/>
              <a:headEnd/>
              <a:tailEnd/>
            </a:ln>
          </p:spPr>
          <p:txBody>
            <a:bodyPr/>
            <a:lstStyle/>
            <a:p>
              <a:endParaRPr lang="ja-JP" altLang="en-US"/>
            </a:p>
          </p:txBody>
        </p:sp>
      </p:grpSp>
      <p:sp>
        <p:nvSpPr>
          <p:cNvPr id="26665" name="Text Box 89"/>
          <p:cNvSpPr txBox="1">
            <a:spLocks noChangeArrowheads="1"/>
          </p:cNvSpPr>
          <p:nvPr/>
        </p:nvSpPr>
        <p:spPr bwMode="auto">
          <a:xfrm>
            <a:off x="1797050" y="1717675"/>
            <a:ext cx="2138363" cy="366713"/>
          </a:xfrm>
          <a:prstGeom prst="rect">
            <a:avLst/>
          </a:prstGeom>
          <a:noFill/>
          <a:ln w="9525">
            <a:noFill/>
            <a:miter lim="800000"/>
            <a:headEnd/>
            <a:tailEnd/>
          </a:ln>
        </p:spPr>
        <p:txBody>
          <a:bodyPr>
            <a:spAutoFit/>
          </a:bodyPr>
          <a:lstStyle/>
          <a:p>
            <a:r>
              <a:rPr lang="en-US" altLang="ja-JP" sz="1800" b="1">
                <a:solidFill>
                  <a:srgbClr val="FF3399"/>
                </a:solidFill>
              </a:rPr>
              <a:t>Web</a:t>
            </a:r>
            <a:r>
              <a:rPr lang="ja-JP" altLang="en-US" sz="1800" b="1">
                <a:solidFill>
                  <a:srgbClr val="FF3399"/>
                </a:solidFill>
              </a:rPr>
              <a:t>技術のページ</a:t>
            </a:r>
            <a:endParaRPr lang="en-US" altLang="ja-JP" sz="1800" b="1">
              <a:solidFill>
                <a:srgbClr val="FF3399"/>
              </a:solidFill>
            </a:endParaRPr>
          </a:p>
        </p:txBody>
      </p:sp>
      <p:sp>
        <p:nvSpPr>
          <p:cNvPr id="26666" name="Text Box 90"/>
          <p:cNvSpPr txBox="1">
            <a:spLocks noChangeArrowheads="1"/>
          </p:cNvSpPr>
          <p:nvPr/>
        </p:nvSpPr>
        <p:spPr bwMode="auto">
          <a:xfrm>
            <a:off x="4583113" y="1042988"/>
            <a:ext cx="2449512" cy="1066800"/>
          </a:xfrm>
          <a:prstGeom prst="rect">
            <a:avLst/>
          </a:prstGeom>
          <a:noFill/>
          <a:ln w="9525">
            <a:noFill/>
            <a:miter lim="800000"/>
            <a:headEnd/>
            <a:tailEnd/>
          </a:ln>
        </p:spPr>
        <p:txBody>
          <a:bodyPr>
            <a:spAutoFit/>
          </a:bodyPr>
          <a:lstStyle/>
          <a:p>
            <a:r>
              <a:rPr lang="ja-JP" altLang="en-US" sz="3200" b="1">
                <a:solidFill>
                  <a:srgbClr val="000066"/>
                </a:solidFill>
              </a:rPr>
              <a:t>クライアント</a:t>
            </a:r>
          </a:p>
          <a:p>
            <a:r>
              <a:rPr lang="ja-JP" altLang="en-US" sz="3200" b="1">
                <a:solidFill>
                  <a:srgbClr val="000066"/>
                </a:solidFill>
              </a:rPr>
              <a:t>サイド</a:t>
            </a:r>
          </a:p>
        </p:txBody>
      </p:sp>
      <p:sp>
        <p:nvSpPr>
          <p:cNvPr id="26667" name="Text Box 91"/>
          <p:cNvSpPr txBox="1">
            <a:spLocks noChangeArrowheads="1"/>
          </p:cNvSpPr>
          <p:nvPr/>
        </p:nvSpPr>
        <p:spPr bwMode="auto">
          <a:xfrm>
            <a:off x="2081213" y="2060575"/>
            <a:ext cx="1450975" cy="1190625"/>
          </a:xfrm>
          <a:prstGeom prst="rect">
            <a:avLst/>
          </a:prstGeom>
          <a:noFill/>
          <a:ln w="9525">
            <a:noFill/>
            <a:miter lim="800000"/>
            <a:headEnd/>
            <a:tailEnd/>
          </a:ln>
        </p:spPr>
        <p:txBody>
          <a:bodyPr wrap="none">
            <a:spAutoFit/>
          </a:bodyPr>
          <a:lstStyle/>
          <a:p>
            <a:r>
              <a:rPr lang="ja-JP" altLang="en-US" sz="1800"/>
              <a:t>このページに</a:t>
            </a:r>
          </a:p>
          <a:p>
            <a:r>
              <a:rPr lang="ja-JP" altLang="en-US" sz="1800"/>
              <a:t>アクセスして</a:t>
            </a:r>
          </a:p>
          <a:p>
            <a:r>
              <a:rPr lang="ja-JP" altLang="en-US" sz="1800"/>
              <a:t>くれた人は、</a:t>
            </a:r>
          </a:p>
          <a:p>
            <a:r>
              <a:rPr lang="ja-JP" altLang="en-US" sz="1800"/>
              <a:t>現在</a:t>
            </a:r>
          </a:p>
        </p:txBody>
      </p:sp>
      <p:sp>
        <p:nvSpPr>
          <p:cNvPr id="26668" name="Rectangle 92"/>
          <p:cNvSpPr>
            <a:spLocks noChangeArrowheads="1"/>
          </p:cNvSpPr>
          <p:nvPr/>
        </p:nvSpPr>
        <p:spPr bwMode="auto">
          <a:xfrm>
            <a:off x="2084388" y="3276600"/>
            <a:ext cx="682625" cy="360363"/>
          </a:xfrm>
          <a:prstGeom prst="rect">
            <a:avLst/>
          </a:prstGeom>
          <a:solidFill>
            <a:srgbClr val="FF99CC"/>
          </a:solidFill>
          <a:ln w="19050">
            <a:solidFill>
              <a:schemeClr val="tx1"/>
            </a:solidFill>
            <a:miter lim="800000"/>
            <a:headEnd/>
            <a:tailEnd/>
          </a:ln>
        </p:spPr>
        <p:txBody>
          <a:bodyPr wrap="none" anchor="ctr"/>
          <a:lstStyle/>
          <a:p>
            <a:pPr algn="ctr"/>
            <a:r>
              <a:rPr lang="en-US" altLang="ja-JP" sz="2400">
                <a:solidFill>
                  <a:srgbClr val="CC0000"/>
                </a:solidFill>
              </a:rPr>
              <a:t>SSI</a:t>
            </a:r>
          </a:p>
        </p:txBody>
      </p:sp>
      <p:sp>
        <p:nvSpPr>
          <p:cNvPr id="26669" name="Freeform 93"/>
          <p:cNvSpPr>
            <a:spLocks/>
          </p:cNvSpPr>
          <p:nvPr/>
        </p:nvSpPr>
        <p:spPr bwMode="auto">
          <a:xfrm>
            <a:off x="2741613" y="3444875"/>
            <a:ext cx="4506912" cy="949325"/>
          </a:xfrm>
          <a:custGeom>
            <a:avLst/>
            <a:gdLst>
              <a:gd name="T0" fmla="*/ 0 w 2839"/>
              <a:gd name="T1" fmla="*/ 0 h 598"/>
              <a:gd name="T2" fmla="*/ 2147483647 w 2839"/>
              <a:gd name="T3" fmla="*/ 2147483647 h 598"/>
              <a:gd name="T4" fmla="*/ 2147483647 w 2839"/>
              <a:gd name="T5" fmla="*/ 2147483647 h 598"/>
              <a:gd name="T6" fmla="*/ 0 60000 65536"/>
              <a:gd name="T7" fmla="*/ 0 60000 65536"/>
              <a:gd name="T8" fmla="*/ 0 60000 65536"/>
              <a:gd name="T9" fmla="*/ 0 w 2839"/>
              <a:gd name="T10" fmla="*/ 0 h 598"/>
              <a:gd name="T11" fmla="*/ 2839 w 2839"/>
              <a:gd name="T12" fmla="*/ 598 h 598"/>
            </a:gdLst>
            <a:ahLst/>
            <a:cxnLst>
              <a:cxn ang="T6">
                <a:pos x="T0" y="T1"/>
              </a:cxn>
              <a:cxn ang="T7">
                <a:pos x="T2" y="T3"/>
              </a:cxn>
              <a:cxn ang="T8">
                <a:pos x="T4" y="T5"/>
              </a:cxn>
            </a:cxnLst>
            <a:rect l="T9" t="T10" r="T11" b="T12"/>
            <a:pathLst>
              <a:path w="2839" h="598">
                <a:moveTo>
                  <a:pt x="0" y="0"/>
                </a:moveTo>
                <a:cubicBezTo>
                  <a:pt x="202" y="53"/>
                  <a:pt x="738" y="219"/>
                  <a:pt x="1211" y="319"/>
                </a:cubicBezTo>
                <a:cubicBezTo>
                  <a:pt x="1684" y="419"/>
                  <a:pt x="2500" y="540"/>
                  <a:pt x="2839" y="598"/>
                </a:cubicBezTo>
              </a:path>
            </a:pathLst>
          </a:custGeom>
          <a:noFill/>
          <a:ln w="114300">
            <a:solidFill>
              <a:srgbClr val="FF0000"/>
            </a:solidFill>
            <a:round/>
            <a:headEnd/>
            <a:tailEnd type="triangle" w="med" len="med"/>
          </a:ln>
        </p:spPr>
        <p:txBody>
          <a:bodyPr/>
          <a:lstStyle/>
          <a:p>
            <a:endParaRPr lang="ja-JP" altLang="en-US"/>
          </a:p>
        </p:txBody>
      </p:sp>
      <p:sp>
        <p:nvSpPr>
          <p:cNvPr id="26670" name="Freeform 94"/>
          <p:cNvSpPr>
            <a:spLocks/>
          </p:cNvSpPr>
          <p:nvPr/>
        </p:nvSpPr>
        <p:spPr bwMode="auto">
          <a:xfrm>
            <a:off x="2738438" y="2368550"/>
            <a:ext cx="4483100" cy="915988"/>
          </a:xfrm>
          <a:custGeom>
            <a:avLst/>
            <a:gdLst>
              <a:gd name="T0" fmla="*/ 2147483647 w 2824"/>
              <a:gd name="T1" fmla="*/ 2147483647 h 577"/>
              <a:gd name="T2" fmla="*/ 2147483647 w 2824"/>
              <a:gd name="T3" fmla="*/ 2147483647 h 577"/>
              <a:gd name="T4" fmla="*/ 0 w 2824"/>
              <a:gd name="T5" fmla="*/ 2147483647 h 577"/>
              <a:gd name="T6" fmla="*/ 0 60000 65536"/>
              <a:gd name="T7" fmla="*/ 0 60000 65536"/>
              <a:gd name="T8" fmla="*/ 0 60000 65536"/>
              <a:gd name="T9" fmla="*/ 0 w 2824"/>
              <a:gd name="T10" fmla="*/ 0 h 577"/>
              <a:gd name="T11" fmla="*/ 2824 w 2824"/>
              <a:gd name="T12" fmla="*/ 577 h 577"/>
            </a:gdLst>
            <a:ahLst/>
            <a:cxnLst>
              <a:cxn ang="T6">
                <a:pos x="T0" y="T1"/>
              </a:cxn>
              <a:cxn ang="T7">
                <a:pos x="T2" y="T3"/>
              </a:cxn>
              <a:cxn ang="T8">
                <a:pos x="T4" y="T5"/>
              </a:cxn>
            </a:cxnLst>
            <a:rect l="T9" t="T10" r="T11" b="T12"/>
            <a:pathLst>
              <a:path w="2824" h="577">
                <a:moveTo>
                  <a:pt x="2824" y="33"/>
                </a:moveTo>
                <a:cubicBezTo>
                  <a:pt x="2588" y="43"/>
                  <a:pt x="1880" y="0"/>
                  <a:pt x="1409" y="91"/>
                </a:cubicBezTo>
                <a:cubicBezTo>
                  <a:pt x="938" y="182"/>
                  <a:pt x="294" y="476"/>
                  <a:pt x="0" y="577"/>
                </a:cubicBezTo>
              </a:path>
            </a:pathLst>
          </a:custGeom>
          <a:noFill/>
          <a:ln w="114300">
            <a:solidFill>
              <a:srgbClr val="FF0000"/>
            </a:solidFill>
            <a:round/>
            <a:headEnd/>
            <a:tailEnd type="triangle" w="med" len="med"/>
          </a:ln>
        </p:spPr>
        <p:txBody>
          <a:bodyPr/>
          <a:lstStyle/>
          <a:p>
            <a:endParaRPr lang="ja-JP" altLang="en-US"/>
          </a:p>
        </p:txBody>
      </p:sp>
      <p:sp>
        <p:nvSpPr>
          <p:cNvPr id="26671" name="Text Box 95"/>
          <p:cNvSpPr txBox="1">
            <a:spLocks noChangeArrowheads="1"/>
          </p:cNvSpPr>
          <p:nvPr/>
        </p:nvSpPr>
        <p:spPr bwMode="auto">
          <a:xfrm>
            <a:off x="2751138" y="3278188"/>
            <a:ext cx="990600" cy="366712"/>
          </a:xfrm>
          <a:prstGeom prst="rect">
            <a:avLst/>
          </a:prstGeom>
          <a:noFill/>
          <a:ln w="9525">
            <a:noFill/>
            <a:miter lim="800000"/>
            <a:headEnd/>
            <a:tailEnd/>
          </a:ln>
        </p:spPr>
        <p:txBody>
          <a:bodyPr wrap="none">
            <a:spAutoFit/>
          </a:bodyPr>
          <a:lstStyle/>
          <a:p>
            <a:r>
              <a:rPr lang="ja-JP" altLang="en-US" sz="1800"/>
              <a:t>人です。</a:t>
            </a:r>
          </a:p>
        </p:txBody>
      </p:sp>
      <p:sp>
        <p:nvSpPr>
          <p:cNvPr id="26672" name="Rectangle 96"/>
          <p:cNvSpPr>
            <a:spLocks noChangeArrowheads="1"/>
          </p:cNvSpPr>
          <p:nvPr/>
        </p:nvSpPr>
        <p:spPr bwMode="auto">
          <a:xfrm>
            <a:off x="2012950" y="4294188"/>
            <a:ext cx="2014538" cy="2519362"/>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6673" name="Rectangle 97"/>
          <p:cNvSpPr>
            <a:spLocks noChangeArrowheads="1"/>
          </p:cNvSpPr>
          <p:nvPr/>
        </p:nvSpPr>
        <p:spPr bwMode="auto">
          <a:xfrm>
            <a:off x="2012950" y="4294188"/>
            <a:ext cx="1365250" cy="287337"/>
          </a:xfrm>
          <a:prstGeom prst="rect">
            <a:avLst/>
          </a:prstGeom>
          <a:gradFill rotWithShape="1">
            <a:gsLst>
              <a:gs pos="0">
                <a:srgbClr val="3366FF"/>
              </a:gs>
              <a:gs pos="100000">
                <a:srgbClr val="99CCFF"/>
              </a:gs>
            </a:gsLst>
            <a:lin ang="0" scaled="1"/>
          </a:gradFill>
          <a:ln w="19050">
            <a:solidFill>
              <a:schemeClr val="tx1"/>
            </a:solidFill>
            <a:miter lim="800000"/>
            <a:headEnd/>
            <a:tailEnd/>
          </a:ln>
        </p:spPr>
        <p:txBody>
          <a:bodyPr wrap="none" anchor="ctr"/>
          <a:lstStyle/>
          <a:p>
            <a:endParaRPr lang="ja-JP" altLang="en-US"/>
          </a:p>
        </p:txBody>
      </p:sp>
      <p:sp>
        <p:nvSpPr>
          <p:cNvPr id="26674" name="Rectangle 98"/>
          <p:cNvSpPr>
            <a:spLocks noChangeArrowheads="1"/>
          </p:cNvSpPr>
          <p:nvPr/>
        </p:nvSpPr>
        <p:spPr bwMode="auto">
          <a:xfrm>
            <a:off x="3595688" y="4294188"/>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675" name="Rectangle 99"/>
          <p:cNvSpPr>
            <a:spLocks noChangeArrowheads="1"/>
          </p:cNvSpPr>
          <p:nvPr/>
        </p:nvSpPr>
        <p:spPr bwMode="auto">
          <a:xfrm>
            <a:off x="3379788" y="4294188"/>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676" name="Rectangle 100"/>
          <p:cNvSpPr>
            <a:spLocks noChangeArrowheads="1"/>
          </p:cNvSpPr>
          <p:nvPr/>
        </p:nvSpPr>
        <p:spPr bwMode="auto">
          <a:xfrm>
            <a:off x="3811588" y="4294188"/>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677" name="Line 101"/>
          <p:cNvSpPr>
            <a:spLocks noChangeShapeType="1"/>
          </p:cNvSpPr>
          <p:nvPr/>
        </p:nvSpPr>
        <p:spPr bwMode="auto">
          <a:xfrm>
            <a:off x="3811588" y="4294188"/>
            <a:ext cx="215900" cy="287337"/>
          </a:xfrm>
          <a:prstGeom prst="line">
            <a:avLst/>
          </a:prstGeom>
          <a:noFill/>
          <a:ln w="19050">
            <a:solidFill>
              <a:schemeClr val="tx1"/>
            </a:solidFill>
            <a:round/>
            <a:headEnd/>
            <a:tailEnd/>
          </a:ln>
        </p:spPr>
        <p:txBody>
          <a:bodyPr/>
          <a:lstStyle/>
          <a:p>
            <a:endParaRPr lang="ja-JP" altLang="en-US"/>
          </a:p>
        </p:txBody>
      </p:sp>
      <p:sp>
        <p:nvSpPr>
          <p:cNvPr id="26678" name="Line 102"/>
          <p:cNvSpPr>
            <a:spLocks noChangeShapeType="1"/>
          </p:cNvSpPr>
          <p:nvPr/>
        </p:nvSpPr>
        <p:spPr bwMode="auto">
          <a:xfrm flipH="1">
            <a:off x="3811588" y="4294188"/>
            <a:ext cx="215900" cy="287337"/>
          </a:xfrm>
          <a:prstGeom prst="line">
            <a:avLst/>
          </a:prstGeom>
          <a:noFill/>
          <a:ln w="19050">
            <a:solidFill>
              <a:schemeClr val="tx1"/>
            </a:solidFill>
            <a:round/>
            <a:headEnd/>
            <a:tailEnd/>
          </a:ln>
        </p:spPr>
        <p:txBody>
          <a:bodyPr/>
          <a:lstStyle/>
          <a:p>
            <a:endParaRPr lang="ja-JP" altLang="en-US"/>
          </a:p>
        </p:txBody>
      </p:sp>
      <p:sp>
        <p:nvSpPr>
          <p:cNvPr id="26679" name="Rectangle 103"/>
          <p:cNvSpPr>
            <a:spLocks noChangeArrowheads="1"/>
          </p:cNvSpPr>
          <p:nvPr/>
        </p:nvSpPr>
        <p:spPr bwMode="auto">
          <a:xfrm>
            <a:off x="3668713" y="4365625"/>
            <a:ext cx="95250" cy="144463"/>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680" name="Line 104"/>
          <p:cNvSpPr>
            <a:spLocks noChangeShapeType="1"/>
          </p:cNvSpPr>
          <p:nvPr/>
        </p:nvSpPr>
        <p:spPr bwMode="auto">
          <a:xfrm>
            <a:off x="3451225" y="4510088"/>
            <a:ext cx="71438" cy="0"/>
          </a:xfrm>
          <a:prstGeom prst="line">
            <a:avLst/>
          </a:prstGeom>
          <a:noFill/>
          <a:ln w="19050">
            <a:solidFill>
              <a:schemeClr val="tx1"/>
            </a:solidFill>
            <a:round/>
            <a:headEnd/>
            <a:tailEnd/>
          </a:ln>
        </p:spPr>
        <p:txBody>
          <a:bodyPr/>
          <a:lstStyle/>
          <a:p>
            <a:endParaRPr lang="ja-JP" altLang="en-US"/>
          </a:p>
        </p:txBody>
      </p:sp>
      <p:sp>
        <p:nvSpPr>
          <p:cNvPr id="26681" name="Rectangle 105"/>
          <p:cNvSpPr>
            <a:spLocks noChangeArrowheads="1"/>
          </p:cNvSpPr>
          <p:nvPr/>
        </p:nvSpPr>
        <p:spPr bwMode="auto">
          <a:xfrm>
            <a:off x="2012950" y="6670675"/>
            <a:ext cx="1293813"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682" name="Rectangle 106"/>
          <p:cNvSpPr>
            <a:spLocks noChangeArrowheads="1"/>
          </p:cNvSpPr>
          <p:nvPr/>
        </p:nvSpPr>
        <p:spPr bwMode="auto">
          <a:xfrm>
            <a:off x="3306763" y="6670675"/>
            <a:ext cx="287337"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683" name="Rectangle 107"/>
          <p:cNvSpPr>
            <a:spLocks noChangeArrowheads="1"/>
          </p:cNvSpPr>
          <p:nvPr/>
        </p:nvSpPr>
        <p:spPr bwMode="auto">
          <a:xfrm>
            <a:off x="3595688" y="6670675"/>
            <a:ext cx="287337"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grpSp>
        <p:nvGrpSpPr>
          <p:cNvPr id="26684" name="Group 108"/>
          <p:cNvGrpSpPr>
            <a:grpSpLocks/>
          </p:cNvGrpSpPr>
          <p:nvPr/>
        </p:nvGrpSpPr>
        <p:grpSpPr bwMode="auto">
          <a:xfrm>
            <a:off x="3810000" y="6670675"/>
            <a:ext cx="217488" cy="142875"/>
            <a:chOff x="2064" y="3600"/>
            <a:chExt cx="771" cy="510"/>
          </a:xfrm>
        </p:grpSpPr>
        <p:sp>
          <p:nvSpPr>
            <p:cNvPr id="26699" name="Rectangle 109"/>
            <p:cNvSpPr>
              <a:spLocks noChangeArrowheads="1"/>
            </p:cNvSpPr>
            <p:nvPr/>
          </p:nvSpPr>
          <p:spPr bwMode="auto">
            <a:xfrm>
              <a:off x="2064" y="3600"/>
              <a:ext cx="771" cy="510"/>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6700" name="Line 110"/>
            <p:cNvSpPr>
              <a:spLocks noChangeShapeType="1"/>
            </p:cNvSpPr>
            <p:nvPr/>
          </p:nvSpPr>
          <p:spPr bwMode="auto">
            <a:xfrm flipV="1">
              <a:off x="2472" y="3748"/>
              <a:ext cx="363" cy="362"/>
            </a:xfrm>
            <a:prstGeom prst="line">
              <a:avLst/>
            </a:prstGeom>
            <a:noFill/>
            <a:ln w="9525">
              <a:solidFill>
                <a:schemeClr val="tx1"/>
              </a:solidFill>
              <a:round/>
              <a:headEnd/>
              <a:tailEnd/>
            </a:ln>
          </p:spPr>
          <p:txBody>
            <a:bodyPr/>
            <a:lstStyle/>
            <a:p>
              <a:endParaRPr lang="ja-JP" altLang="en-US"/>
            </a:p>
          </p:txBody>
        </p:sp>
        <p:sp>
          <p:nvSpPr>
            <p:cNvPr id="26701" name="Line 111"/>
            <p:cNvSpPr>
              <a:spLocks noChangeShapeType="1"/>
            </p:cNvSpPr>
            <p:nvPr/>
          </p:nvSpPr>
          <p:spPr bwMode="auto">
            <a:xfrm flipV="1">
              <a:off x="2562" y="3838"/>
              <a:ext cx="273" cy="272"/>
            </a:xfrm>
            <a:prstGeom prst="line">
              <a:avLst/>
            </a:prstGeom>
            <a:noFill/>
            <a:ln w="9525">
              <a:solidFill>
                <a:schemeClr val="tx1"/>
              </a:solidFill>
              <a:round/>
              <a:headEnd/>
              <a:tailEnd/>
            </a:ln>
          </p:spPr>
          <p:txBody>
            <a:bodyPr/>
            <a:lstStyle/>
            <a:p>
              <a:endParaRPr lang="ja-JP" altLang="en-US"/>
            </a:p>
          </p:txBody>
        </p:sp>
        <p:sp>
          <p:nvSpPr>
            <p:cNvPr id="26702" name="Line 112"/>
            <p:cNvSpPr>
              <a:spLocks noChangeShapeType="1"/>
            </p:cNvSpPr>
            <p:nvPr/>
          </p:nvSpPr>
          <p:spPr bwMode="auto">
            <a:xfrm flipV="1">
              <a:off x="2653" y="3929"/>
              <a:ext cx="182" cy="181"/>
            </a:xfrm>
            <a:prstGeom prst="line">
              <a:avLst/>
            </a:prstGeom>
            <a:noFill/>
            <a:ln w="9525">
              <a:solidFill>
                <a:schemeClr val="tx1"/>
              </a:solidFill>
              <a:round/>
              <a:headEnd/>
              <a:tailEnd/>
            </a:ln>
          </p:spPr>
          <p:txBody>
            <a:bodyPr/>
            <a:lstStyle/>
            <a:p>
              <a:endParaRPr lang="ja-JP" altLang="en-US"/>
            </a:p>
          </p:txBody>
        </p:sp>
        <p:sp>
          <p:nvSpPr>
            <p:cNvPr id="26703" name="Line 113"/>
            <p:cNvSpPr>
              <a:spLocks noChangeShapeType="1"/>
            </p:cNvSpPr>
            <p:nvPr/>
          </p:nvSpPr>
          <p:spPr bwMode="auto">
            <a:xfrm flipV="1">
              <a:off x="2744" y="4019"/>
              <a:ext cx="91" cy="91"/>
            </a:xfrm>
            <a:prstGeom prst="line">
              <a:avLst/>
            </a:prstGeom>
            <a:noFill/>
            <a:ln w="9525">
              <a:solidFill>
                <a:schemeClr val="tx1"/>
              </a:solidFill>
              <a:round/>
              <a:headEnd/>
              <a:tailEnd/>
            </a:ln>
          </p:spPr>
          <p:txBody>
            <a:bodyPr/>
            <a:lstStyle/>
            <a:p>
              <a:endParaRPr lang="ja-JP" altLang="en-US"/>
            </a:p>
          </p:txBody>
        </p:sp>
      </p:grpSp>
      <p:sp>
        <p:nvSpPr>
          <p:cNvPr id="26685" name="Text Box 114"/>
          <p:cNvSpPr txBox="1">
            <a:spLocks noChangeArrowheads="1"/>
          </p:cNvSpPr>
          <p:nvPr/>
        </p:nvSpPr>
        <p:spPr bwMode="auto">
          <a:xfrm>
            <a:off x="2012950" y="4670425"/>
            <a:ext cx="2138363" cy="366713"/>
          </a:xfrm>
          <a:prstGeom prst="rect">
            <a:avLst/>
          </a:prstGeom>
          <a:noFill/>
          <a:ln w="9525">
            <a:noFill/>
            <a:miter lim="800000"/>
            <a:headEnd/>
            <a:tailEnd/>
          </a:ln>
        </p:spPr>
        <p:txBody>
          <a:bodyPr>
            <a:spAutoFit/>
          </a:bodyPr>
          <a:lstStyle/>
          <a:p>
            <a:r>
              <a:rPr lang="en-US" altLang="ja-JP" sz="1800" b="1">
                <a:solidFill>
                  <a:srgbClr val="FF3399"/>
                </a:solidFill>
              </a:rPr>
              <a:t>Web</a:t>
            </a:r>
            <a:r>
              <a:rPr lang="ja-JP" altLang="en-US" sz="1800" b="1">
                <a:solidFill>
                  <a:srgbClr val="FF3399"/>
                </a:solidFill>
              </a:rPr>
              <a:t>技術のページ</a:t>
            </a:r>
            <a:endParaRPr lang="en-US" altLang="ja-JP" sz="1800" b="1">
              <a:solidFill>
                <a:srgbClr val="FF3399"/>
              </a:solidFill>
            </a:endParaRPr>
          </a:p>
        </p:txBody>
      </p:sp>
      <p:sp>
        <p:nvSpPr>
          <p:cNvPr id="26686" name="Text Box 115"/>
          <p:cNvSpPr txBox="1">
            <a:spLocks noChangeArrowheads="1"/>
          </p:cNvSpPr>
          <p:nvPr/>
        </p:nvSpPr>
        <p:spPr bwMode="auto">
          <a:xfrm>
            <a:off x="2297113" y="5013325"/>
            <a:ext cx="1450975" cy="1190625"/>
          </a:xfrm>
          <a:prstGeom prst="rect">
            <a:avLst/>
          </a:prstGeom>
          <a:noFill/>
          <a:ln w="9525">
            <a:noFill/>
            <a:miter lim="800000"/>
            <a:headEnd/>
            <a:tailEnd/>
          </a:ln>
        </p:spPr>
        <p:txBody>
          <a:bodyPr wrap="none">
            <a:spAutoFit/>
          </a:bodyPr>
          <a:lstStyle/>
          <a:p>
            <a:r>
              <a:rPr lang="ja-JP" altLang="en-US" sz="1800"/>
              <a:t>このページに</a:t>
            </a:r>
          </a:p>
          <a:p>
            <a:r>
              <a:rPr lang="ja-JP" altLang="en-US" sz="1800"/>
              <a:t>アクセスして</a:t>
            </a:r>
          </a:p>
          <a:p>
            <a:r>
              <a:rPr lang="ja-JP" altLang="en-US" sz="1800"/>
              <a:t>くれた人は、</a:t>
            </a:r>
          </a:p>
          <a:p>
            <a:r>
              <a:rPr lang="ja-JP" altLang="en-US" sz="1800"/>
              <a:t>現在</a:t>
            </a:r>
          </a:p>
        </p:txBody>
      </p:sp>
      <p:sp>
        <p:nvSpPr>
          <p:cNvPr id="26687" name="Text Box 116"/>
          <p:cNvSpPr txBox="1">
            <a:spLocks noChangeArrowheads="1"/>
          </p:cNvSpPr>
          <p:nvPr/>
        </p:nvSpPr>
        <p:spPr bwMode="auto">
          <a:xfrm>
            <a:off x="2967038" y="6230938"/>
            <a:ext cx="990600" cy="366712"/>
          </a:xfrm>
          <a:prstGeom prst="rect">
            <a:avLst/>
          </a:prstGeom>
          <a:noFill/>
          <a:ln w="9525">
            <a:noFill/>
            <a:miter lim="800000"/>
            <a:headEnd/>
            <a:tailEnd/>
          </a:ln>
        </p:spPr>
        <p:txBody>
          <a:bodyPr wrap="none">
            <a:spAutoFit/>
          </a:bodyPr>
          <a:lstStyle/>
          <a:p>
            <a:r>
              <a:rPr lang="ja-JP" altLang="en-US" sz="1800"/>
              <a:t>人です。</a:t>
            </a:r>
          </a:p>
        </p:txBody>
      </p:sp>
      <p:grpSp>
        <p:nvGrpSpPr>
          <p:cNvPr id="26688" name="Group 117"/>
          <p:cNvGrpSpPr>
            <a:grpSpLocks/>
          </p:cNvGrpSpPr>
          <p:nvPr/>
        </p:nvGrpSpPr>
        <p:grpSpPr bwMode="auto">
          <a:xfrm>
            <a:off x="2206625" y="6237288"/>
            <a:ext cx="792163" cy="317500"/>
            <a:chOff x="2336" y="3657"/>
            <a:chExt cx="680" cy="273"/>
          </a:xfrm>
        </p:grpSpPr>
        <p:sp>
          <p:nvSpPr>
            <p:cNvPr id="26694" name="Rectangle 118"/>
            <p:cNvSpPr>
              <a:spLocks noChangeArrowheads="1"/>
            </p:cNvSpPr>
            <p:nvPr/>
          </p:nvSpPr>
          <p:spPr bwMode="auto">
            <a:xfrm>
              <a:off x="2336" y="3657"/>
              <a:ext cx="136" cy="273"/>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1</a:t>
              </a:r>
            </a:p>
          </p:txBody>
        </p:sp>
        <p:sp>
          <p:nvSpPr>
            <p:cNvPr id="26695" name="Rectangle 119"/>
            <p:cNvSpPr>
              <a:spLocks noChangeArrowheads="1"/>
            </p:cNvSpPr>
            <p:nvPr/>
          </p:nvSpPr>
          <p:spPr bwMode="auto">
            <a:xfrm>
              <a:off x="2472" y="3657"/>
              <a:ext cx="136" cy="273"/>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5</a:t>
              </a:r>
            </a:p>
          </p:txBody>
        </p:sp>
        <p:sp>
          <p:nvSpPr>
            <p:cNvPr id="26696" name="Rectangle 120"/>
            <p:cNvSpPr>
              <a:spLocks noChangeArrowheads="1"/>
            </p:cNvSpPr>
            <p:nvPr/>
          </p:nvSpPr>
          <p:spPr bwMode="auto">
            <a:xfrm>
              <a:off x="2608" y="3657"/>
              <a:ext cx="136" cy="273"/>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6</a:t>
              </a:r>
            </a:p>
          </p:txBody>
        </p:sp>
        <p:sp>
          <p:nvSpPr>
            <p:cNvPr id="26697" name="Rectangle 121"/>
            <p:cNvSpPr>
              <a:spLocks noChangeArrowheads="1"/>
            </p:cNvSpPr>
            <p:nvPr/>
          </p:nvSpPr>
          <p:spPr bwMode="auto">
            <a:xfrm>
              <a:off x="2744" y="3657"/>
              <a:ext cx="136" cy="273"/>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3</a:t>
              </a:r>
            </a:p>
          </p:txBody>
        </p:sp>
        <p:sp>
          <p:nvSpPr>
            <p:cNvPr id="26698" name="Rectangle 122"/>
            <p:cNvSpPr>
              <a:spLocks noChangeArrowheads="1"/>
            </p:cNvSpPr>
            <p:nvPr/>
          </p:nvSpPr>
          <p:spPr bwMode="auto">
            <a:xfrm>
              <a:off x="2880" y="3657"/>
              <a:ext cx="136" cy="273"/>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8</a:t>
              </a:r>
            </a:p>
          </p:txBody>
        </p:sp>
      </p:grpSp>
      <p:sp>
        <p:nvSpPr>
          <p:cNvPr id="22651" name="AutoShape 123"/>
          <p:cNvSpPr>
            <a:spLocks noChangeArrowheads="1"/>
          </p:cNvSpPr>
          <p:nvPr/>
        </p:nvSpPr>
        <p:spPr bwMode="auto">
          <a:xfrm>
            <a:off x="2422525" y="3644900"/>
            <a:ext cx="720725" cy="1008063"/>
          </a:xfrm>
          <a:prstGeom prst="downArrow">
            <a:avLst>
              <a:gd name="adj1" fmla="val 46370"/>
              <a:gd name="adj2" fmla="val 64080"/>
            </a:avLst>
          </a:prstGeom>
          <a:gradFill rotWithShape="1">
            <a:gsLst>
              <a:gs pos="0">
                <a:srgbClr val="FF0000">
                  <a:gamma/>
                  <a:shade val="46275"/>
                  <a:invGamma/>
                </a:srgbClr>
              </a:gs>
              <a:gs pos="100000">
                <a:srgbClr val="FF0000"/>
              </a:gs>
            </a:gsLst>
            <a:lin ang="5400000" scaled="1"/>
          </a:gradFill>
          <a:ln w="9525">
            <a:solidFill>
              <a:schemeClr val="tx1"/>
            </a:solidFill>
            <a:miter lim="800000"/>
            <a:headEnd/>
            <a:tailEnd/>
          </a:ln>
          <a:effectLst>
            <a:outerShdw dist="35921" dir="2700000" algn="ctr" rotWithShape="0">
              <a:schemeClr val="bg2"/>
            </a:outerShdw>
          </a:effectLst>
        </p:spPr>
        <p:txBody>
          <a:bodyPr vert="eaVert" wrap="none" anchor="ctr"/>
          <a:lstStyle/>
          <a:p>
            <a:pPr>
              <a:defRPr/>
            </a:pPr>
            <a:endParaRPr lang="ja-JP" altLang="en-US"/>
          </a:p>
        </p:txBody>
      </p:sp>
      <p:sp>
        <p:nvSpPr>
          <p:cNvPr id="26690" name="Text Box 124"/>
          <p:cNvSpPr txBox="1">
            <a:spLocks noChangeArrowheads="1"/>
          </p:cNvSpPr>
          <p:nvPr/>
        </p:nvSpPr>
        <p:spPr bwMode="auto">
          <a:xfrm>
            <a:off x="4581525" y="3232150"/>
            <a:ext cx="2449513" cy="701675"/>
          </a:xfrm>
          <a:prstGeom prst="rect">
            <a:avLst/>
          </a:prstGeom>
          <a:noFill/>
          <a:ln w="9525">
            <a:noFill/>
            <a:miter lim="800000"/>
            <a:headEnd/>
            <a:tailEnd/>
          </a:ln>
        </p:spPr>
        <p:txBody>
          <a:bodyPr wrap="none">
            <a:spAutoFit/>
          </a:bodyPr>
          <a:lstStyle/>
          <a:p>
            <a:r>
              <a:rPr lang="ja-JP" altLang="en-US" sz="2000">
                <a:solidFill>
                  <a:srgbClr val="FF0000"/>
                </a:solidFill>
              </a:rPr>
              <a:t>アクセスカウンタへの</a:t>
            </a:r>
          </a:p>
          <a:p>
            <a:r>
              <a:rPr lang="en-US" altLang="ja-JP" sz="2000">
                <a:solidFill>
                  <a:srgbClr val="FF0000"/>
                </a:solidFill>
              </a:rPr>
              <a:t>SSI</a:t>
            </a:r>
            <a:r>
              <a:rPr lang="ja-JP" altLang="en-US" sz="2000">
                <a:solidFill>
                  <a:srgbClr val="FF0000"/>
                </a:solidFill>
              </a:rPr>
              <a:t>による命令</a:t>
            </a:r>
          </a:p>
        </p:txBody>
      </p:sp>
      <p:sp>
        <p:nvSpPr>
          <p:cNvPr id="26691" name="Text Box 125"/>
          <p:cNvSpPr txBox="1">
            <a:spLocks noChangeArrowheads="1"/>
          </p:cNvSpPr>
          <p:nvPr/>
        </p:nvSpPr>
        <p:spPr bwMode="auto">
          <a:xfrm>
            <a:off x="4203700" y="4959350"/>
            <a:ext cx="2251075" cy="701675"/>
          </a:xfrm>
          <a:prstGeom prst="rect">
            <a:avLst/>
          </a:prstGeom>
          <a:noFill/>
          <a:ln w="9525">
            <a:noFill/>
            <a:miter lim="800000"/>
            <a:headEnd/>
            <a:tailEnd/>
          </a:ln>
        </p:spPr>
        <p:txBody>
          <a:bodyPr wrap="none">
            <a:spAutoFit/>
          </a:bodyPr>
          <a:lstStyle/>
          <a:p>
            <a:r>
              <a:rPr lang="en-US" altLang="ja-JP" sz="2000">
                <a:solidFill>
                  <a:srgbClr val="FF0000"/>
                </a:solidFill>
              </a:rPr>
              <a:t>SSI</a:t>
            </a:r>
            <a:r>
              <a:rPr lang="ja-JP" altLang="en-US" sz="2000">
                <a:solidFill>
                  <a:srgbClr val="FF0000"/>
                </a:solidFill>
              </a:rPr>
              <a:t>の部分のみが</a:t>
            </a:r>
          </a:p>
          <a:p>
            <a:r>
              <a:rPr lang="ja-JP" altLang="en-US" sz="2000">
                <a:solidFill>
                  <a:srgbClr val="FF0000"/>
                </a:solidFill>
              </a:rPr>
              <a:t>このように変化する</a:t>
            </a:r>
          </a:p>
        </p:txBody>
      </p:sp>
      <p:sp>
        <p:nvSpPr>
          <p:cNvPr id="26692" name="Line 126"/>
          <p:cNvSpPr>
            <a:spLocks noChangeShapeType="1"/>
          </p:cNvSpPr>
          <p:nvPr/>
        </p:nvSpPr>
        <p:spPr bwMode="auto">
          <a:xfrm flipH="1">
            <a:off x="2998788" y="5373688"/>
            <a:ext cx="1295400" cy="935037"/>
          </a:xfrm>
          <a:prstGeom prst="line">
            <a:avLst/>
          </a:prstGeom>
          <a:noFill/>
          <a:ln w="28575">
            <a:solidFill>
              <a:srgbClr val="FF0000"/>
            </a:solidFill>
            <a:round/>
            <a:headEnd/>
            <a:tailEnd type="triangle" w="med" len="med"/>
          </a:ln>
        </p:spPr>
        <p:txBody>
          <a:bodyPr/>
          <a:lstStyle/>
          <a:p>
            <a:endParaRPr lang="ja-JP" altLang="en-US"/>
          </a:p>
        </p:txBody>
      </p:sp>
      <p:sp>
        <p:nvSpPr>
          <p:cNvPr id="26693" name="Text Box 127"/>
          <p:cNvSpPr txBox="1">
            <a:spLocks noChangeArrowheads="1"/>
          </p:cNvSpPr>
          <p:nvPr/>
        </p:nvSpPr>
        <p:spPr bwMode="auto">
          <a:xfrm>
            <a:off x="4346575" y="5780088"/>
            <a:ext cx="4733925" cy="1006475"/>
          </a:xfrm>
          <a:prstGeom prst="rect">
            <a:avLst/>
          </a:prstGeom>
          <a:noFill/>
          <a:ln w="9525">
            <a:noFill/>
            <a:miter lim="800000"/>
            <a:headEnd/>
            <a:tailEnd/>
          </a:ln>
        </p:spPr>
        <p:txBody>
          <a:bodyPr wrap="none">
            <a:spAutoFit/>
          </a:bodyPr>
          <a:lstStyle/>
          <a:p>
            <a:r>
              <a:rPr lang="ja-JP" altLang="en-US" sz="2000">
                <a:latin typeface="ＭＳ Ｐゴシック" charset="-128"/>
              </a:rPr>
              <a:t>このページにアクセスしてくれた人は、現在</a:t>
            </a:r>
          </a:p>
          <a:p>
            <a:r>
              <a:rPr lang="en-US" altLang="ja-JP" sz="2000">
                <a:latin typeface="ＭＳ Ｐゴシック" charset="-128"/>
              </a:rPr>
              <a:t>&lt;!--#exec cgi="./cgi-bin/counter.cgi"--&gt;</a:t>
            </a:r>
          </a:p>
          <a:p>
            <a:r>
              <a:rPr lang="ja-JP" altLang="en-US" sz="2000">
                <a:latin typeface="ＭＳ Ｐゴシック" charset="-128"/>
              </a:rPr>
              <a:t>人です。</a:t>
            </a:r>
            <a:endParaRPr lang="en-US" altLang="ja-JP" sz="2000">
              <a:latin typeface="ＭＳ Ｐゴシック"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a:defRPr/>
            </a:pPr>
            <a:fld id="{7A782F8D-2B63-43D3-A7EF-D21AD1E5E784}" type="slidenum">
              <a:rPr lang="ja-JP" altLang="en-US"/>
              <a:pPr>
                <a:defRPr/>
              </a:pPr>
              <a:t>13</a:t>
            </a:fld>
            <a:endParaRPr lang="en-US" altLang="ja-JP" dirty="0"/>
          </a:p>
        </p:txBody>
      </p:sp>
      <p:sp>
        <p:nvSpPr>
          <p:cNvPr id="13" name="Slide Number Placeholder 5"/>
          <p:cNvSpPr txBox="1">
            <a:spLocks noGrp="1"/>
          </p:cNvSpPr>
          <p:nvPr/>
        </p:nvSpPr>
        <p:spPr>
          <a:xfrm>
            <a:off x="9336088" y="6372225"/>
            <a:ext cx="2743200" cy="365125"/>
          </a:xfrm>
          <a:prstGeom prst="rect">
            <a:avLst/>
          </a:prstGeom>
          <a:noFill/>
        </p:spPr>
        <p:txBody>
          <a:bodyPr anchor="ctr"/>
          <a:lstStyle/>
          <a:p>
            <a:pPr algn="r">
              <a:defRPr/>
            </a:pPr>
            <a:fld id="{7BF9B71D-E8DD-47FF-88DB-27EADDB74F65}" type="slidenum">
              <a:rPr lang="ja-JP" altLang="en-US" sz="1800">
                <a:solidFill>
                  <a:schemeClr val="tx1">
                    <a:tint val="75000"/>
                  </a:schemeClr>
                </a:solidFill>
                <a:ea typeface="ＭＳ Ｐゴシック" pitchFamily="50" charset="-128"/>
              </a:rPr>
              <a:pPr algn="r">
                <a:defRPr/>
              </a:pPr>
              <a:t>13</a:t>
            </a:fld>
            <a:endParaRPr lang="en-US" altLang="ja-JP" sz="1800" dirty="0">
              <a:solidFill>
                <a:schemeClr val="tx1">
                  <a:tint val="75000"/>
                </a:schemeClr>
              </a:solidFill>
              <a:ea typeface="ＭＳ Ｐゴシック" pitchFamily="50" charset="-128"/>
            </a:endParaRPr>
          </a:p>
        </p:txBody>
      </p:sp>
      <p:sp>
        <p:nvSpPr>
          <p:cNvPr id="27651" name="Rectangle 2"/>
          <p:cNvSpPr>
            <a:spLocks noGrp="1"/>
          </p:cNvSpPr>
          <p:nvPr>
            <p:ph type="title" idx="4294967295"/>
          </p:nvPr>
        </p:nvSpPr>
        <p:spPr/>
        <p:txBody>
          <a:bodyPr/>
          <a:lstStyle/>
          <a:p>
            <a:r>
              <a:rPr lang="en-US" altLang="ja-JP" smtClean="0"/>
              <a:t>CGI</a:t>
            </a:r>
            <a:r>
              <a:rPr lang="ja-JP" altLang="en-US" smtClean="0"/>
              <a:t>による</a:t>
            </a:r>
            <a:r>
              <a:rPr lang="en-US" altLang="ja-JP" smtClean="0"/>
              <a:t>Perl, C</a:t>
            </a:r>
            <a:r>
              <a:rPr lang="ja-JP" altLang="en-US" smtClean="0"/>
              <a:t>との連携</a:t>
            </a:r>
          </a:p>
        </p:txBody>
      </p:sp>
      <p:sp>
        <p:nvSpPr>
          <p:cNvPr id="27652" name="Text Box 4"/>
          <p:cNvSpPr txBox="1">
            <a:spLocks noChangeArrowheads="1"/>
          </p:cNvSpPr>
          <p:nvPr/>
        </p:nvSpPr>
        <p:spPr bwMode="auto">
          <a:xfrm>
            <a:off x="663575" y="971550"/>
            <a:ext cx="8893175" cy="946150"/>
          </a:xfrm>
          <a:prstGeom prst="rect">
            <a:avLst/>
          </a:prstGeom>
          <a:noFill/>
          <a:ln w="9525">
            <a:noFill/>
            <a:miter lim="800000"/>
            <a:headEnd/>
            <a:tailEnd/>
          </a:ln>
        </p:spPr>
        <p:txBody>
          <a:bodyPr wrap="none">
            <a:spAutoFit/>
          </a:bodyPr>
          <a:lstStyle/>
          <a:p>
            <a:r>
              <a:rPr lang="en-US" altLang="ja-JP"/>
              <a:t>CGI</a:t>
            </a:r>
            <a:r>
              <a:rPr lang="ja-JP" altLang="en-US"/>
              <a:t>は言語ではなく、</a:t>
            </a:r>
            <a:r>
              <a:rPr lang="en-US" altLang="ja-JP"/>
              <a:t>Web</a:t>
            </a:r>
            <a:r>
              <a:rPr lang="ja-JP" altLang="en-US"/>
              <a:t>サーバとサーバ上のプログラム、</a:t>
            </a:r>
          </a:p>
          <a:p>
            <a:r>
              <a:rPr lang="ja-JP" altLang="en-US"/>
              <a:t>そして</a:t>
            </a:r>
            <a:r>
              <a:rPr lang="en-US" altLang="ja-JP"/>
              <a:t>Web</a:t>
            </a:r>
            <a:r>
              <a:rPr lang="ja-JP" altLang="en-US"/>
              <a:t>ブラウザとを結ぶインタフェース</a:t>
            </a:r>
          </a:p>
        </p:txBody>
      </p:sp>
      <p:sp>
        <p:nvSpPr>
          <p:cNvPr id="27653" name="Rectangle 5"/>
          <p:cNvSpPr>
            <a:spLocks noChangeArrowheads="1"/>
          </p:cNvSpPr>
          <p:nvPr/>
        </p:nvSpPr>
        <p:spPr bwMode="auto">
          <a:xfrm>
            <a:off x="263525" y="2405063"/>
            <a:ext cx="11703050" cy="519112"/>
          </a:xfrm>
          <a:prstGeom prst="rect">
            <a:avLst/>
          </a:prstGeom>
          <a:noFill/>
          <a:ln w="9525">
            <a:noFill/>
            <a:miter lim="800000"/>
            <a:headEnd/>
            <a:tailEnd/>
          </a:ln>
        </p:spPr>
        <p:txBody>
          <a:bodyPr wrap="none">
            <a:spAutoFit/>
          </a:bodyPr>
          <a:lstStyle/>
          <a:p>
            <a:r>
              <a:rPr lang="ja-JP" altLang="en-US"/>
              <a:t>クライアントから要求された命令を実行するにはサーバ上のプログラムが必要</a:t>
            </a:r>
          </a:p>
        </p:txBody>
      </p:sp>
      <p:sp>
        <p:nvSpPr>
          <p:cNvPr id="27654" name="AutoShape 6"/>
          <p:cNvSpPr>
            <a:spLocks noChangeArrowheads="1"/>
          </p:cNvSpPr>
          <p:nvPr/>
        </p:nvSpPr>
        <p:spPr bwMode="auto">
          <a:xfrm>
            <a:off x="3635375" y="1987550"/>
            <a:ext cx="1079500" cy="433388"/>
          </a:xfrm>
          <a:prstGeom prst="downArrow">
            <a:avLst>
              <a:gd name="adj1" fmla="val 48528"/>
              <a:gd name="adj2" fmla="val 43588"/>
            </a:avLst>
          </a:prstGeom>
          <a:solidFill>
            <a:srgbClr val="FF0000"/>
          </a:solidFill>
          <a:ln w="9525">
            <a:solidFill>
              <a:schemeClr val="tx1"/>
            </a:solidFill>
            <a:miter lim="800000"/>
            <a:headEnd/>
            <a:tailEnd/>
          </a:ln>
        </p:spPr>
        <p:txBody>
          <a:bodyPr vert="eaVert" wrap="none" anchor="ctr"/>
          <a:lstStyle/>
          <a:p>
            <a:endParaRPr lang="ja-JP" altLang="en-US"/>
          </a:p>
        </p:txBody>
      </p:sp>
      <p:sp>
        <p:nvSpPr>
          <p:cNvPr id="27655" name="Text Box 7"/>
          <p:cNvSpPr txBox="1">
            <a:spLocks noChangeArrowheads="1"/>
          </p:cNvSpPr>
          <p:nvPr/>
        </p:nvSpPr>
        <p:spPr bwMode="auto">
          <a:xfrm>
            <a:off x="3935413" y="2955925"/>
            <a:ext cx="7439025" cy="457200"/>
          </a:xfrm>
          <a:prstGeom prst="rect">
            <a:avLst/>
          </a:prstGeom>
          <a:noFill/>
          <a:ln w="9525">
            <a:noFill/>
            <a:miter lim="800000"/>
            <a:headEnd/>
            <a:tailEnd/>
          </a:ln>
        </p:spPr>
        <p:txBody>
          <a:bodyPr wrap="none">
            <a:spAutoFit/>
          </a:bodyPr>
          <a:lstStyle/>
          <a:p>
            <a:r>
              <a:rPr lang="en-US" altLang="ja-JP" sz="2400">
                <a:solidFill>
                  <a:srgbClr val="FF0000"/>
                </a:solidFill>
              </a:rPr>
              <a:t>CGI</a:t>
            </a:r>
            <a:r>
              <a:rPr lang="ja-JP" altLang="en-US" sz="2400">
                <a:solidFill>
                  <a:srgbClr val="FF0000"/>
                </a:solidFill>
              </a:rPr>
              <a:t>のインタフェースが扱えればどんな言語でも構わない</a:t>
            </a:r>
          </a:p>
        </p:txBody>
      </p:sp>
      <p:sp>
        <p:nvSpPr>
          <p:cNvPr id="27656" name="Text Box 8"/>
          <p:cNvSpPr txBox="1">
            <a:spLocks noChangeArrowheads="1"/>
          </p:cNvSpPr>
          <p:nvPr/>
        </p:nvSpPr>
        <p:spPr bwMode="auto">
          <a:xfrm>
            <a:off x="982663" y="2909888"/>
            <a:ext cx="3024187" cy="519112"/>
          </a:xfrm>
          <a:prstGeom prst="rect">
            <a:avLst/>
          </a:prstGeom>
          <a:noFill/>
          <a:ln w="9525">
            <a:noFill/>
            <a:miter lim="800000"/>
            <a:headEnd/>
            <a:tailEnd/>
          </a:ln>
        </p:spPr>
        <p:txBody>
          <a:bodyPr>
            <a:spAutoFit/>
          </a:bodyPr>
          <a:lstStyle/>
          <a:p>
            <a:r>
              <a:rPr lang="en-US" altLang="ja-JP" b="1">
                <a:solidFill>
                  <a:srgbClr val="000066"/>
                </a:solidFill>
              </a:rPr>
              <a:t>Perl</a:t>
            </a:r>
            <a:r>
              <a:rPr lang="ja-JP" altLang="en-US" b="1">
                <a:solidFill>
                  <a:srgbClr val="000066"/>
                </a:solidFill>
              </a:rPr>
              <a:t>、</a:t>
            </a:r>
            <a:r>
              <a:rPr lang="en-US" altLang="ja-JP" b="1">
                <a:solidFill>
                  <a:srgbClr val="000066"/>
                </a:solidFill>
              </a:rPr>
              <a:t>C</a:t>
            </a:r>
            <a:r>
              <a:rPr lang="ja-JP" altLang="en-US" b="1">
                <a:solidFill>
                  <a:srgbClr val="000066"/>
                </a:solidFill>
              </a:rPr>
              <a:t>、</a:t>
            </a:r>
            <a:r>
              <a:rPr lang="en-US" altLang="ja-JP" b="1">
                <a:solidFill>
                  <a:srgbClr val="000066"/>
                </a:solidFill>
              </a:rPr>
              <a:t>C++</a:t>
            </a:r>
            <a:r>
              <a:rPr lang="ja-JP" altLang="en-US" b="1">
                <a:solidFill>
                  <a:srgbClr val="000066"/>
                </a:solidFill>
              </a:rPr>
              <a:t>など</a:t>
            </a:r>
          </a:p>
        </p:txBody>
      </p:sp>
      <p:sp>
        <p:nvSpPr>
          <p:cNvPr id="27657" name="Text Box 9"/>
          <p:cNvSpPr txBox="1">
            <a:spLocks noChangeArrowheads="1"/>
          </p:cNvSpPr>
          <p:nvPr/>
        </p:nvSpPr>
        <p:spPr bwMode="auto">
          <a:xfrm>
            <a:off x="755650" y="3573463"/>
            <a:ext cx="7212013" cy="519112"/>
          </a:xfrm>
          <a:prstGeom prst="rect">
            <a:avLst/>
          </a:prstGeom>
          <a:noFill/>
          <a:ln w="9525">
            <a:noFill/>
            <a:miter lim="800000"/>
            <a:headEnd/>
            <a:tailEnd/>
          </a:ln>
        </p:spPr>
        <p:txBody>
          <a:bodyPr>
            <a:spAutoFit/>
          </a:bodyPr>
          <a:lstStyle/>
          <a:p>
            <a:r>
              <a:rPr lang="en-US" altLang="ja-JP" b="1">
                <a:solidFill>
                  <a:srgbClr val="000066"/>
                </a:solidFill>
              </a:rPr>
              <a:t>Perl (Practical Extraction Report Language)</a:t>
            </a:r>
            <a:endParaRPr lang="ja-JP" altLang="en-US" b="1">
              <a:solidFill>
                <a:srgbClr val="000066"/>
              </a:solidFill>
            </a:endParaRPr>
          </a:p>
        </p:txBody>
      </p:sp>
      <p:sp>
        <p:nvSpPr>
          <p:cNvPr id="27658" name="Text Box 10"/>
          <p:cNvSpPr txBox="1">
            <a:spLocks noChangeArrowheads="1"/>
          </p:cNvSpPr>
          <p:nvPr/>
        </p:nvSpPr>
        <p:spPr bwMode="auto">
          <a:xfrm>
            <a:off x="755650" y="5005388"/>
            <a:ext cx="1452563" cy="519112"/>
          </a:xfrm>
          <a:prstGeom prst="rect">
            <a:avLst/>
          </a:prstGeom>
          <a:noFill/>
          <a:ln w="9525">
            <a:noFill/>
            <a:miter lim="800000"/>
            <a:headEnd/>
            <a:tailEnd/>
          </a:ln>
        </p:spPr>
        <p:txBody>
          <a:bodyPr>
            <a:spAutoFit/>
          </a:bodyPr>
          <a:lstStyle/>
          <a:p>
            <a:r>
              <a:rPr lang="en-US" altLang="ja-JP" b="1">
                <a:solidFill>
                  <a:srgbClr val="000066"/>
                </a:solidFill>
              </a:rPr>
              <a:t>C</a:t>
            </a:r>
            <a:r>
              <a:rPr lang="ja-JP" altLang="en-US" b="1">
                <a:solidFill>
                  <a:srgbClr val="000066"/>
                </a:solidFill>
              </a:rPr>
              <a:t>言語</a:t>
            </a:r>
          </a:p>
        </p:txBody>
      </p:sp>
      <p:sp>
        <p:nvSpPr>
          <p:cNvPr id="27659" name="Text Box 11"/>
          <p:cNvSpPr txBox="1">
            <a:spLocks noChangeArrowheads="1"/>
          </p:cNvSpPr>
          <p:nvPr/>
        </p:nvSpPr>
        <p:spPr bwMode="auto">
          <a:xfrm>
            <a:off x="992188" y="3975100"/>
            <a:ext cx="3309937" cy="822325"/>
          </a:xfrm>
          <a:prstGeom prst="rect">
            <a:avLst/>
          </a:prstGeom>
          <a:noFill/>
          <a:ln w="9525">
            <a:noFill/>
            <a:miter lim="800000"/>
            <a:headEnd/>
            <a:tailEnd/>
          </a:ln>
        </p:spPr>
        <p:txBody>
          <a:bodyPr wrap="none">
            <a:spAutoFit/>
          </a:bodyPr>
          <a:lstStyle/>
          <a:p>
            <a:pPr>
              <a:buFontTx/>
              <a:buChar char="•"/>
            </a:pPr>
            <a:r>
              <a:rPr lang="ja-JP" altLang="en-US" sz="2400"/>
              <a:t> インタプリタ型の言語</a:t>
            </a:r>
          </a:p>
          <a:p>
            <a:pPr>
              <a:buFontTx/>
              <a:buChar char="•"/>
            </a:pPr>
            <a:r>
              <a:rPr lang="ja-JP" altLang="en-US" sz="2400"/>
              <a:t> 文書処理に優れている</a:t>
            </a:r>
          </a:p>
        </p:txBody>
      </p:sp>
      <p:sp>
        <p:nvSpPr>
          <p:cNvPr id="27660" name="Text Box 12"/>
          <p:cNvSpPr txBox="1">
            <a:spLocks noChangeArrowheads="1"/>
          </p:cNvSpPr>
          <p:nvPr/>
        </p:nvSpPr>
        <p:spPr bwMode="auto">
          <a:xfrm>
            <a:off x="971550" y="5414963"/>
            <a:ext cx="4591050" cy="822325"/>
          </a:xfrm>
          <a:prstGeom prst="rect">
            <a:avLst/>
          </a:prstGeom>
          <a:noFill/>
          <a:ln w="9525">
            <a:noFill/>
            <a:miter lim="800000"/>
            <a:headEnd/>
            <a:tailEnd/>
          </a:ln>
        </p:spPr>
        <p:txBody>
          <a:bodyPr wrap="none">
            <a:spAutoFit/>
          </a:bodyPr>
          <a:lstStyle/>
          <a:p>
            <a:pPr>
              <a:buFontTx/>
              <a:buChar char="•"/>
            </a:pPr>
            <a:r>
              <a:rPr lang="ja-JP" altLang="en-US" sz="2400"/>
              <a:t> コンパイラを用いる代表的な言語</a:t>
            </a:r>
          </a:p>
          <a:p>
            <a:pPr>
              <a:buFontTx/>
              <a:buChar char="•"/>
            </a:pPr>
            <a:r>
              <a:rPr lang="ja-JP" altLang="en-US" sz="2400"/>
              <a:t> 実行速度が高速</a:t>
            </a:r>
          </a:p>
        </p:txBody>
      </p:sp>
      <p:sp>
        <p:nvSpPr>
          <p:cNvPr id="27661" name="Text Box 13"/>
          <p:cNvSpPr txBox="1">
            <a:spLocks noChangeArrowheads="1"/>
          </p:cNvSpPr>
          <p:nvPr/>
        </p:nvSpPr>
        <p:spPr bwMode="auto">
          <a:xfrm>
            <a:off x="1619250" y="6224588"/>
            <a:ext cx="8224838" cy="457200"/>
          </a:xfrm>
          <a:prstGeom prst="rect">
            <a:avLst/>
          </a:prstGeom>
          <a:noFill/>
          <a:ln w="9525">
            <a:noFill/>
            <a:miter lim="800000"/>
            <a:headEnd/>
            <a:tailEnd/>
          </a:ln>
        </p:spPr>
        <p:txBody>
          <a:bodyPr wrap="none">
            <a:spAutoFit/>
          </a:bodyPr>
          <a:lstStyle/>
          <a:p>
            <a:r>
              <a:rPr lang="ja-JP" altLang="en-US" sz="2400">
                <a:solidFill>
                  <a:srgbClr val="FF0000"/>
                </a:solidFill>
              </a:rPr>
              <a:t>実行時に翻訳されるのではなく事前に機械語に翻訳されるため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pPr>
              <a:defRPr/>
            </a:pPr>
            <a:fld id="{DF81FDC4-453E-4ABA-84F9-7A9D0E5A5E61}" type="slidenum">
              <a:rPr lang="ja-JP" altLang="en-US"/>
              <a:pPr>
                <a:defRPr/>
              </a:pPr>
              <a:t>14</a:t>
            </a:fld>
            <a:endParaRPr lang="en-US" altLang="ja-JP" dirty="0"/>
          </a:p>
        </p:txBody>
      </p:sp>
      <p:sp>
        <p:nvSpPr>
          <p:cNvPr id="23" name="Slide Number Placeholder 5"/>
          <p:cNvSpPr txBox="1">
            <a:spLocks noGrp="1"/>
          </p:cNvSpPr>
          <p:nvPr/>
        </p:nvSpPr>
        <p:spPr>
          <a:xfrm>
            <a:off x="9336088" y="6372225"/>
            <a:ext cx="2743200" cy="365125"/>
          </a:xfrm>
          <a:prstGeom prst="rect">
            <a:avLst/>
          </a:prstGeom>
          <a:noFill/>
        </p:spPr>
        <p:txBody>
          <a:bodyPr anchor="ctr"/>
          <a:lstStyle/>
          <a:p>
            <a:pPr algn="r">
              <a:defRPr/>
            </a:pPr>
            <a:fld id="{05CB2D5D-D110-416D-B169-2803C26B9CF3}" type="slidenum">
              <a:rPr lang="ja-JP" altLang="en-US" sz="1800">
                <a:solidFill>
                  <a:schemeClr val="tx1">
                    <a:tint val="75000"/>
                  </a:schemeClr>
                </a:solidFill>
                <a:ea typeface="ＭＳ Ｐゴシック" pitchFamily="50" charset="-128"/>
              </a:rPr>
              <a:pPr algn="r">
                <a:defRPr/>
              </a:pPr>
              <a:t>14</a:t>
            </a:fld>
            <a:endParaRPr lang="en-US" altLang="ja-JP" sz="1800" dirty="0">
              <a:solidFill>
                <a:schemeClr val="tx1">
                  <a:tint val="75000"/>
                </a:schemeClr>
              </a:solidFill>
              <a:ea typeface="ＭＳ Ｐゴシック" pitchFamily="50" charset="-128"/>
            </a:endParaRPr>
          </a:p>
        </p:txBody>
      </p:sp>
      <p:sp>
        <p:nvSpPr>
          <p:cNvPr id="28675" name="Rectangle 2"/>
          <p:cNvSpPr>
            <a:spLocks noGrp="1"/>
          </p:cNvSpPr>
          <p:nvPr>
            <p:ph type="title" idx="4294967295"/>
          </p:nvPr>
        </p:nvSpPr>
        <p:spPr/>
        <p:txBody>
          <a:bodyPr/>
          <a:lstStyle/>
          <a:p>
            <a:r>
              <a:rPr lang="ja-JP" altLang="en-US" smtClean="0"/>
              <a:t>インタプリタ型言語とコンパイル型言語</a:t>
            </a:r>
          </a:p>
        </p:txBody>
      </p:sp>
      <p:sp>
        <p:nvSpPr>
          <p:cNvPr id="28676" name="AutoShape 4"/>
          <p:cNvSpPr>
            <a:spLocks noChangeArrowheads="1"/>
          </p:cNvSpPr>
          <p:nvPr/>
        </p:nvSpPr>
        <p:spPr bwMode="auto">
          <a:xfrm>
            <a:off x="7896225" y="1358900"/>
            <a:ext cx="3024188" cy="3941763"/>
          </a:xfrm>
          <a:prstGeom prst="roundRect">
            <a:avLst>
              <a:gd name="adj" fmla="val 16667"/>
            </a:avLst>
          </a:prstGeom>
          <a:solidFill>
            <a:srgbClr val="CCFFFF"/>
          </a:solidFill>
          <a:ln w="9525">
            <a:solidFill>
              <a:schemeClr val="tx1"/>
            </a:solidFill>
            <a:round/>
            <a:headEnd/>
            <a:tailEnd/>
          </a:ln>
        </p:spPr>
        <p:txBody>
          <a:bodyPr wrap="none" anchor="ctr"/>
          <a:lstStyle/>
          <a:p>
            <a:endParaRPr lang="ja-JP" altLang="en-US"/>
          </a:p>
        </p:txBody>
      </p:sp>
      <p:sp>
        <p:nvSpPr>
          <p:cNvPr id="28677" name="Rectangle 5"/>
          <p:cNvSpPr>
            <a:spLocks noChangeArrowheads="1"/>
          </p:cNvSpPr>
          <p:nvPr/>
        </p:nvSpPr>
        <p:spPr bwMode="auto">
          <a:xfrm>
            <a:off x="1055688" y="1935163"/>
            <a:ext cx="3744912" cy="630237"/>
          </a:xfrm>
          <a:prstGeom prst="rect">
            <a:avLst/>
          </a:prstGeom>
          <a:solidFill>
            <a:srgbClr val="FFFFFF"/>
          </a:solidFill>
          <a:ln w="9525">
            <a:solidFill>
              <a:schemeClr val="tx1"/>
            </a:solidFill>
            <a:miter lim="800000"/>
            <a:headEnd/>
            <a:tailEnd/>
          </a:ln>
        </p:spPr>
        <p:txBody>
          <a:bodyPr wrap="none" anchor="ctr"/>
          <a:lstStyle/>
          <a:p>
            <a:pPr algn="ctr"/>
            <a:r>
              <a:rPr lang="ja-JP" altLang="en-US" sz="2400"/>
              <a:t>プログラムのソースファイル</a:t>
            </a:r>
          </a:p>
        </p:txBody>
      </p:sp>
      <p:sp>
        <p:nvSpPr>
          <p:cNvPr id="28678" name="AutoShape 6"/>
          <p:cNvSpPr>
            <a:spLocks noChangeArrowheads="1"/>
          </p:cNvSpPr>
          <p:nvPr/>
        </p:nvSpPr>
        <p:spPr bwMode="auto">
          <a:xfrm>
            <a:off x="8112125" y="2006600"/>
            <a:ext cx="935038" cy="503238"/>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ja-JP" altLang="en-US" sz="2400"/>
              <a:t>解釈</a:t>
            </a:r>
          </a:p>
        </p:txBody>
      </p:sp>
      <p:sp>
        <p:nvSpPr>
          <p:cNvPr id="28679" name="AutoShape 7"/>
          <p:cNvSpPr>
            <a:spLocks noChangeArrowheads="1"/>
          </p:cNvSpPr>
          <p:nvPr/>
        </p:nvSpPr>
        <p:spPr bwMode="auto">
          <a:xfrm>
            <a:off x="9337675" y="2006600"/>
            <a:ext cx="935038" cy="503238"/>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ja-JP" altLang="en-US" sz="2400"/>
              <a:t>実行</a:t>
            </a:r>
          </a:p>
        </p:txBody>
      </p:sp>
      <p:sp>
        <p:nvSpPr>
          <p:cNvPr id="28680" name="AutoShape 8"/>
          <p:cNvSpPr>
            <a:spLocks noChangeArrowheads="1"/>
          </p:cNvSpPr>
          <p:nvPr/>
        </p:nvSpPr>
        <p:spPr bwMode="auto">
          <a:xfrm>
            <a:off x="8832850" y="3662363"/>
            <a:ext cx="935038" cy="503237"/>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ja-JP" altLang="en-US" sz="2400"/>
              <a:t>実行</a:t>
            </a:r>
          </a:p>
        </p:txBody>
      </p:sp>
      <p:sp>
        <p:nvSpPr>
          <p:cNvPr id="28681" name="Rectangle 9"/>
          <p:cNvSpPr>
            <a:spLocks noChangeArrowheads="1"/>
          </p:cNvSpPr>
          <p:nvPr/>
        </p:nvSpPr>
        <p:spPr bwMode="auto">
          <a:xfrm>
            <a:off x="8401050" y="2438400"/>
            <a:ext cx="863600" cy="649288"/>
          </a:xfrm>
          <a:prstGeom prst="rect">
            <a:avLst/>
          </a:prstGeom>
          <a:solidFill>
            <a:srgbClr val="FF99CC"/>
          </a:solidFill>
          <a:ln w="9525">
            <a:solidFill>
              <a:schemeClr val="tx1"/>
            </a:solidFill>
            <a:miter lim="800000"/>
            <a:headEnd/>
            <a:tailEnd/>
          </a:ln>
        </p:spPr>
        <p:txBody>
          <a:bodyPr wrap="none" anchor="ctr"/>
          <a:lstStyle/>
          <a:p>
            <a:pPr algn="ctr"/>
            <a:r>
              <a:rPr lang="ja-JP" altLang="en-US" sz="2400"/>
              <a:t>インタ</a:t>
            </a:r>
          </a:p>
          <a:p>
            <a:pPr algn="ctr"/>
            <a:r>
              <a:rPr lang="ja-JP" altLang="en-US" sz="2400"/>
              <a:t>プリタ</a:t>
            </a:r>
          </a:p>
        </p:txBody>
      </p:sp>
      <p:sp>
        <p:nvSpPr>
          <p:cNvPr id="28682" name="Line 10"/>
          <p:cNvSpPr>
            <a:spLocks noChangeShapeType="1"/>
          </p:cNvSpPr>
          <p:nvPr/>
        </p:nvSpPr>
        <p:spPr bwMode="auto">
          <a:xfrm>
            <a:off x="4800600" y="2222500"/>
            <a:ext cx="3311525" cy="0"/>
          </a:xfrm>
          <a:prstGeom prst="line">
            <a:avLst/>
          </a:prstGeom>
          <a:noFill/>
          <a:ln w="57150">
            <a:solidFill>
              <a:srgbClr val="0000FF"/>
            </a:solidFill>
            <a:round/>
            <a:headEnd/>
            <a:tailEnd type="triangle" w="med" len="med"/>
          </a:ln>
        </p:spPr>
        <p:txBody>
          <a:bodyPr/>
          <a:lstStyle/>
          <a:p>
            <a:endParaRPr lang="ja-JP" altLang="en-US"/>
          </a:p>
        </p:txBody>
      </p:sp>
      <p:sp>
        <p:nvSpPr>
          <p:cNvPr id="28683" name="Text Box 11"/>
          <p:cNvSpPr txBox="1">
            <a:spLocks noChangeArrowheads="1"/>
          </p:cNvSpPr>
          <p:nvPr/>
        </p:nvSpPr>
        <p:spPr bwMode="auto">
          <a:xfrm>
            <a:off x="8739188" y="1341438"/>
            <a:ext cx="1533525" cy="519112"/>
          </a:xfrm>
          <a:prstGeom prst="rect">
            <a:avLst/>
          </a:prstGeom>
          <a:noFill/>
          <a:ln w="9525">
            <a:noFill/>
            <a:miter lim="800000"/>
            <a:headEnd/>
            <a:tailEnd/>
          </a:ln>
        </p:spPr>
        <p:txBody>
          <a:bodyPr>
            <a:spAutoFit/>
          </a:bodyPr>
          <a:lstStyle/>
          <a:p>
            <a:r>
              <a:rPr lang="ja-JP" altLang="en-US" b="1">
                <a:solidFill>
                  <a:srgbClr val="000066"/>
                </a:solidFill>
              </a:rPr>
              <a:t>実行時</a:t>
            </a:r>
          </a:p>
        </p:txBody>
      </p:sp>
      <p:sp>
        <p:nvSpPr>
          <p:cNvPr id="28684" name="Text Box 12"/>
          <p:cNvSpPr txBox="1">
            <a:spLocks noChangeArrowheads="1"/>
          </p:cNvSpPr>
          <p:nvPr/>
        </p:nvSpPr>
        <p:spPr bwMode="auto">
          <a:xfrm>
            <a:off x="2351088" y="2493963"/>
            <a:ext cx="2576512" cy="457200"/>
          </a:xfrm>
          <a:prstGeom prst="rect">
            <a:avLst/>
          </a:prstGeom>
          <a:noFill/>
          <a:ln w="9525">
            <a:noFill/>
            <a:miter lim="800000"/>
            <a:headEnd/>
            <a:tailEnd/>
          </a:ln>
        </p:spPr>
        <p:txBody>
          <a:bodyPr wrap="none">
            <a:spAutoFit/>
          </a:bodyPr>
          <a:lstStyle/>
          <a:p>
            <a:r>
              <a:rPr lang="ja-JP" altLang="en-US" sz="2400"/>
              <a:t>インタプリタ型言語</a:t>
            </a:r>
          </a:p>
        </p:txBody>
      </p:sp>
      <p:sp>
        <p:nvSpPr>
          <p:cNvPr id="28685" name="Line 13"/>
          <p:cNvSpPr>
            <a:spLocks noChangeShapeType="1"/>
          </p:cNvSpPr>
          <p:nvPr/>
        </p:nvSpPr>
        <p:spPr bwMode="auto">
          <a:xfrm>
            <a:off x="9048750" y="2222500"/>
            <a:ext cx="288925" cy="0"/>
          </a:xfrm>
          <a:prstGeom prst="line">
            <a:avLst/>
          </a:prstGeom>
          <a:noFill/>
          <a:ln w="57150">
            <a:solidFill>
              <a:srgbClr val="0000FF"/>
            </a:solidFill>
            <a:round/>
            <a:headEnd/>
            <a:tailEnd type="triangle" w="med" len="med"/>
          </a:ln>
        </p:spPr>
        <p:txBody>
          <a:bodyPr/>
          <a:lstStyle/>
          <a:p>
            <a:endParaRPr lang="ja-JP" altLang="en-US"/>
          </a:p>
        </p:txBody>
      </p:sp>
      <p:sp>
        <p:nvSpPr>
          <p:cNvPr id="28686" name="Rectangle 14"/>
          <p:cNvSpPr>
            <a:spLocks noChangeArrowheads="1"/>
          </p:cNvSpPr>
          <p:nvPr/>
        </p:nvSpPr>
        <p:spPr bwMode="auto">
          <a:xfrm>
            <a:off x="9698038" y="2438400"/>
            <a:ext cx="863600" cy="649288"/>
          </a:xfrm>
          <a:prstGeom prst="rect">
            <a:avLst/>
          </a:prstGeom>
          <a:solidFill>
            <a:srgbClr val="FF99CC"/>
          </a:solidFill>
          <a:ln w="9525">
            <a:solidFill>
              <a:schemeClr val="tx1"/>
            </a:solidFill>
            <a:miter lim="800000"/>
            <a:headEnd/>
            <a:tailEnd/>
          </a:ln>
        </p:spPr>
        <p:txBody>
          <a:bodyPr wrap="none" anchor="ctr"/>
          <a:lstStyle/>
          <a:p>
            <a:pPr algn="ctr"/>
            <a:r>
              <a:rPr lang="ja-JP" altLang="en-US" sz="2400"/>
              <a:t>インタ</a:t>
            </a:r>
          </a:p>
          <a:p>
            <a:pPr algn="ctr"/>
            <a:r>
              <a:rPr lang="ja-JP" altLang="en-US" sz="2400"/>
              <a:t>プリタ</a:t>
            </a:r>
          </a:p>
        </p:txBody>
      </p:sp>
      <p:sp>
        <p:nvSpPr>
          <p:cNvPr id="28687" name="Rectangle 15"/>
          <p:cNvSpPr>
            <a:spLocks noChangeArrowheads="1"/>
          </p:cNvSpPr>
          <p:nvPr/>
        </p:nvSpPr>
        <p:spPr bwMode="auto">
          <a:xfrm>
            <a:off x="9048750" y="4094163"/>
            <a:ext cx="1584325" cy="774700"/>
          </a:xfrm>
          <a:prstGeom prst="rect">
            <a:avLst/>
          </a:prstGeom>
          <a:solidFill>
            <a:srgbClr val="FFFF00"/>
          </a:solidFill>
          <a:ln w="9525">
            <a:solidFill>
              <a:schemeClr val="tx1"/>
            </a:solidFill>
            <a:miter lim="800000"/>
            <a:headEnd/>
            <a:tailEnd/>
          </a:ln>
        </p:spPr>
        <p:txBody>
          <a:bodyPr wrap="none" anchor="ctr"/>
          <a:lstStyle/>
          <a:p>
            <a:pPr algn="ctr"/>
            <a:r>
              <a:rPr lang="ja-JP" altLang="en-US" sz="2400"/>
              <a:t>プログラム</a:t>
            </a:r>
          </a:p>
          <a:p>
            <a:pPr algn="ctr"/>
            <a:r>
              <a:rPr lang="ja-JP" altLang="en-US" sz="2400"/>
              <a:t>単体</a:t>
            </a:r>
          </a:p>
        </p:txBody>
      </p:sp>
      <p:sp>
        <p:nvSpPr>
          <p:cNvPr id="28688" name="Rectangle 16"/>
          <p:cNvSpPr>
            <a:spLocks noChangeArrowheads="1"/>
          </p:cNvSpPr>
          <p:nvPr/>
        </p:nvSpPr>
        <p:spPr bwMode="auto">
          <a:xfrm>
            <a:off x="1055688" y="3590925"/>
            <a:ext cx="3744912" cy="558800"/>
          </a:xfrm>
          <a:prstGeom prst="rect">
            <a:avLst/>
          </a:prstGeom>
          <a:solidFill>
            <a:srgbClr val="FFFFFF"/>
          </a:solidFill>
          <a:ln w="9525">
            <a:solidFill>
              <a:schemeClr val="tx1"/>
            </a:solidFill>
            <a:miter lim="800000"/>
            <a:headEnd/>
            <a:tailEnd/>
          </a:ln>
        </p:spPr>
        <p:txBody>
          <a:bodyPr wrap="none" anchor="ctr"/>
          <a:lstStyle/>
          <a:p>
            <a:pPr algn="ctr"/>
            <a:r>
              <a:rPr lang="ja-JP" altLang="en-US" sz="2400"/>
              <a:t>プログラムのソースファイル</a:t>
            </a:r>
          </a:p>
        </p:txBody>
      </p:sp>
      <p:sp>
        <p:nvSpPr>
          <p:cNvPr id="28689" name="Text Box 17"/>
          <p:cNvSpPr txBox="1">
            <a:spLocks noChangeArrowheads="1"/>
          </p:cNvSpPr>
          <p:nvPr/>
        </p:nvSpPr>
        <p:spPr bwMode="auto">
          <a:xfrm>
            <a:off x="2351088" y="4149725"/>
            <a:ext cx="2465387" cy="457200"/>
          </a:xfrm>
          <a:prstGeom prst="rect">
            <a:avLst/>
          </a:prstGeom>
          <a:noFill/>
          <a:ln w="9525">
            <a:noFill/>
            <a:miter lim="800000"/>
            <a:headEnd/>
            <a:tailEnd/>
          </a:ln>
        </p:spPr>
        <p:txBody>
          <a:bodyPr wrap="none">
            <a:spAutoFit/>
          </a:bodyPr>
          <a:lstStyle/>
          <a:p>
            <a:r>
              <a:rPr lang="ja-JP" altLang="en-US" sz="2400"/>
              <a:t>コンパイル型言語</a:t>
            </a:r>
          </a:p>
        </p:txBody>
      </p:sp>
      <p:sp>
        <p:nvSpPr>
          <p:cNvPr id="28690" name="AutoShape 18"/>
          <p:cNvSpPr>
            <a:spLocks noChangeArrowheads="1"/>
          </p:cNvSpPr>
          <p:nvPr/>
        </p:nvSpPr>
        <p:spPr bwMode="auto">
          <a:xfrm>
            <a:off x="5087938" y="3662363"/>
            <a:ext cx="935037" cy="503237"/>
          </a:xfrm>
          <a:prstGeom prst="roundRect">
            <a:avLst>
              <a:gd name="adj" fmla="val 16667"/>
            </a:avLst>
          </a:prstGeom>
          <a:solidFill>
            <a:srgbClr val="FFFFFF"/>
          </a:solidFill>
          <a:ln w="9525">
            <a:solidFill>
              <a:schemeClr val="tx1"/>
            </a:solidFill>
            <a:round/>
            <a:headEnd/>
            <a:tailEnd/>
          </a:ln>
        </p:spPr>
        <p:txBody>
          <a:bodyPr wrap="none" anchor="ctr"/>
          <a:lstStyle/>
          <a:p>
            <a:pPr algn="ctr"/>
            <a:r>
              <a:rPr lang="ja-JP" altLang="en-US" sz="2400"/>
              <a:t>解釈</a:t>
            </a:r>
          </a:p>
        </p:txBody>
      </p:sp>
      <p:sp>
        <p:nvSpPr>
          <p:cNvPr id="28691" name="Rectangle 19"/>
          <p:cNvSpPr>
            <a:spLocks noChangeArrowheads="1"/>
          </p:cNvSpPr>
          <p:nvPr/>
        </p:nvSpPr>
        <p:spPr bwMode="auto">
          <a:xfrm>
            <a:off x="5232400" y="4094163"/>
            <a:ext cx="1008063" cy="703262"/>
          </a:xfrm>
          <a:prstGeom prst="rect">
            <a:avLst/>
          </a:prstGeom>
          <a:solidFill>
            <a:srgbClr val="FF99CC"/>
          </a:solidFill>
          <a:ln w="9525">
            <a:solidFill>
              <a:schemeClr val="tx1"/>
            </a:solidFill>
            <a:miter lim="800000"/>
            <a:headEnd/>
            <a:tailEnd/>
          </a:ln>
        </p:spPr>
        <p:txBody>
          <a:bodyPr wrap="none" anchor="ctr"/>
          <a:lstStyle/>
          <a:p>
            <a:pPr algn="ctr"/>
            <a:r>
              <a:rPr lang="ja-JP" altLang="en-US" sz="2400"/>
              <a:t>コン</a:t>
            </a:r>
          </a:p>
          <a:p>
            <a:pPr algn="ctr"/>
            <a:r>
              <a:rPr lang="ja-JP" altLang="en-US" sz="2400"/>
              <a:t>パイラ</a:t>
            </a:r>
          </a:p>
        </p:txBody>
      </p:sp>
      <p:sp>
        <p:nvSpPr>
          <p:cNvPr id="28692" name="Line 20"/>
          <p:cNvSpPr>
            <a:spLocks noChangeShapeType="1"/>
          </p:cNvSpPr>
          <p:nvPr/>
        </p:nvSpPr>
        <p:spPr bwMode="auto">
          <a:xfrm>
            <a:off x="4800600" y="3878263"/>
            <a:ext cx="288925" cy="0"/>
          </a:xfrm>
          <a:prstGeom prst="line">
            <a:avLst/>
          </a:prstGeom>
          <a:noFill/>
          <a:ln w="57150">
            <a:solidFill>
              <a:srgbClr val="0000FF"/>
            </a:solidFill>
            <a:round/>
            <a:headEnd/>
            <a:tailEnd type="triangle" w="med" len="med"/>
          </a:ln>
        </p:spPr>
        <p:txBody>
          <a:bodyPr/>
          <a:lstStyle/>
          <a:p>
            <a:endParaRPr lang="ja-JP" altLang="en-US"/>
          </a:p>
        </p:txBody>
      </p:sp>
      <p:sp>
        <p:nvSpPr>
          <p:cNvPr id="28693" name="Rectangle 21"/>
          <p:cNvSpPr>
            <a:spLocks noChangeArrowheads="1"/>
          </p:cNvSpPr>
          <p:nvPr/>
        </p:nvSpPr>
        <p:spPr bwMode="auto">
          <a:xfrm>
            <a:off x="6383338" y="3284538"/>
            <a:ext cx="1370012" cy="1100137"/>
          </a:xfrm>
          <a:prstGeom prst="rect">
            <a:avLst/>
          </a:prstGeom>
          <a:solidFill>
            <a:srgbClr val="FFFF00"/>
          </a:solidFill>
          <a:ln w="9525">
            <a:solidFill>
              <a:schemeClr val="tx1"/>
            </a:solidFill>
            <a:miter lim="800000"/>
            <a:headEnd/>
            <a:tailEnd/>
          </a:ln>
        </p:spPr>
        <p:txBody>
          <a:bodyPr wrap="none" anchor="ctr"/>
          <a:lstStyle/>
          <a:p>
            <a:pPr algn="ctr"/>
            <a:r>
              <a:rPr lang="ja-JP" altLang="en-US" sz="2400"/>
              <a:t>単体で</a:t>
            </a:r>
          </a:p>
          <a:p>
            <a:pPr algn="ctr"/>
            <a:r>
              <a:rPr lang="ja-JP" altLang="en-US" sz="2400"/>
              <a:t>実行可能</a:t>
            </a:r>
          </a:p>
          <a:p>
            <a:pPr algn="ctr"/>
            <a:r>
              <a:rPr lang="ja-JP" altLang="en-US" sz="2400"/>
              <a:t>な形式</a:t>
            </a:r>
          </a:p>
        </p:txBody>
      </p:sp>
      <p:sp>
        <p:nvSpPr>
          <p:cNvPr id="28694" name="Line 22"/>
          <p:cNvSpPr>
            <a:spLocks noChangeShapeType="1"/>
          </p:cNvSpPr>
          <p:nvPr/>
        </p:nvSpPr>
        <p:spPr bwMode="auto">
          <a:xfrm>
            <a:off x="6024563" y="3879850"/>
            <a:ext cx="360362" cy="0"/>
          </a:xfrm>
          <a:prstGeom prst="line">
            <a:avLst/>
          </a:prstGeom>
          <a:noFill/>
          <a:ln w="57150">
            <a:solidFill>
              <a:srgbClr val="0000FF"/>
            </a:solidFill>
            <a:round/>
            <a:headEnd/>
            <a:tailEnd type="triangle" w="med" len="med"/>
          </a:ln>
        </p:spPr>
        <p:txBody>
          <a:bodyPr/>
          <a:lstStyle/>
          <a:p>
            <a:endParaRPr lang="ja-JP" altLang="en-US"/>
          </a:p>
        </p:txBody>
      </p:sp>
      <p:sp>
        <p:nvSpPr>
          <p:cNvPr id="28695" name="Line 23"/>
          <p:cNvSpPr>
            <a:spLocks noChangeShapeType="1"/>
          </p:cNvSpPr>
          <p:nvPr/>
        </p:nvSpPr>
        <p:spPr bwMode="auto">
          <a:xfrm>
            <a:off x="7753350" y="3879850"/>
            <a:ext cx="1079500" cy="0"/>
          </a:xfrm>
          <a:prstGeom prst="line">
            <a:avLst/>
          </a:prstGeom>
          <a:noFill/>
          <a:ln w="57150">
            <a:solidFill>
              <a:srgbClr val="0000FF"/>
            </a:solidFill>
            <a:round/>
            <a:headEnd/>
            <a:tailEnd type="triangle" w="med" len="med"/>
          </a:ln>
        </p:spPr>
        <p:txBody>
          <a:bodyPr/>
          <a:lstStyle/>
          <a:p>
            <a:endParaRPr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pPr>
              <a:defRPr/>
            </a:pPr>
            <a:fld id="{95E24700-8F02-4D0F-B962-DBC4FBB045BD}" type="slidenum">
              <a:rPr lang="ja-JP" altLang="en-US"/>
              <a:pPr>
                <a:defRPr/>
              </a:pPr>
              <a:t>15</a:t>
            </a:fld>
            <a:endParaRPr lang="en-US" altLang="ja-JP" dirty="0"/>
          </a:p>
        </p:txBody>
      </p:sp>
      <p:sp>
        <p:nvSpPr>
          <p:cNvPr id="18" name="Slide Number Placeholder 5"/>
          <p:cNvSpPr txBox="1">
            <a:spLocks noGrp="1"/>
          </p:cNvSpPr>
          <p:nvPr/>
        </p:nvSpPr>
        <p:spPr>
          <a:xfrm>
            <a:off x="9336088" y="6372225"/>
            <a:ext cx="2743200" cy="365125"/>
          </a:xfrm>
          <a:prstGeom prst="rect">
            <a:avLst/>
          </a:prstGeom>
          <a:noFill/>
        </p:spPr>
        <p:txBody>
          <a:bodyPr anchor="ctr"/>
          <a:lstStyle/>
          <a:p>
            <a:pPr algn="r">
              <a:defRPr/>
            </a:pPr>
            <a:fld id="{8080F718-BCBC-46D2-B845-7094A7C406A4}" type="slidenum">
              <a:rPr lang="ja-JP" altLang="en-US" sz="1800">
                <a:solidFill>
                  <a:schemeClr val="tx1">
                    <a:tint val="75000"/>
                  </a:schemeClr>
                </a:solidFill>
                <a:ea typeface="ＭＳ Ｐゴシック" pitchFamily="50" charset="-128"/>
              </a:rPr>
              <a:pPr algn="r">
                <a:defRPr/>
              </a:pPr>
              <a:t>15</a:t>
            </a:fld>
            <a:endParaRPr lang="en-US" altLang="ja-JP" sz="1800" dirty="0">
              <a:solidFill>
                <a:schemeClr val="tx1">
                  <a:tint val="75000"/>
                </a:schemeClr>
              </a:solidFill>
              <a:ea typeface="ＭＳ Ｐゴシック" pitchFamily="50" charset="-128"/>
            </a:endParaRPr>
          </a:p>
        </p:txBody>
      </p:sp>
      <p:sp>
        <p:nvSpPr>
          <p:cNvPr id="29699" name="Rectangle 2"/>
          <p:cNvSpPr>
            <a:spLocks noGrp="1"/>
          </p:cNvSpPr>
          <p:nvPr>
            <p:ph type="title" idx="4294967295"/>
          </p:nvPr>
        </p:nvSpPr>
        <p:spPr/>
        <p:txBody>
          <a:bodyPr/>
          <a:lstStyle/>
          <a:p>
            <a:r>
              <a:rPr lang="en-US" altLang="ja-JP" smtClean="0"/>
              <a:t>CGI</a:t>
            </a:r>
            <a:r>
              <a:rPr lang="ja-JP" altLang="en-US" smtClean="0"/>
              <a:t>によるメッセージ送信</a:t>
            </a:r>
          </a:p>
        </p:txBody>
      </p:sp>
      <p:sp>
        <p:nvSpPr>
          <p:cNvPr id="29700" name="Text Box 4"/>
          <p:cNvSpPr txBox="1">
            <a:spLocks noChangeArrowheads="1"/>
          </p:cNvSpPr>
          <p:nvPr/>
        </p:nvSpPr>
        <p:spPr bwMode="auto">
          <a:xfrm>
            <a:off x="963613" y="981075"/>
            <a:ext cx="2179637" cy="579438"/>
          </a:xfrm>
          <a:prstGeom prst="rect">
            <a:avLst/>
          </a:prstGeom>
          <a:noFill/>
          <a:ln w="9525">
            <a:noFill/>
            <a:miter lim="800000"/>
            <a:headEnd/>
            <a:tailEnd/>
          </a:ln>
        </p:spPr>
        <p:txBody>
          <a:bodyPr>
            <a:spAutoFit/>
          </a:bodyPr>
          <a:lstStyle/>
          <a:p>
            <a:r>
              <a:rPr lang="ja-JP" altLang="en-US" sz="3200" b="1">
                <a:solidFill>
                  <a:srgbClr val="000066"/>
                </a:solidFill>
              </a:rPr>
              <a:t>フォーム</a:t>
            </a:r>
          </a:p>
        </p:txBody>
      </p:sp>
      <p:sp>
        <p:nvSpPr>
          <p:cNvPr id="29701" name="Text Box 5"/>
          <p:cNvSpPr txBox="1">
            <a:spLocks noChangeArrowheads="1"/>
          </p:cNvSpPr>
          <p:nvPr/>
        </p:nvSpPr>
        <p:spPr bwMode="auto">
          <a:xfrm>
            <a:off x="1466850" y="1484313"/>
            <a:ext cx="7054850" cy="457200"/>
          </a:xfrm>
          <a:prstGeom prst="rect">
            <a:avLst/>
          </a:prstGeom>
          <a:noFill/>
          <a:ln w="9525">
            <a:noFill/>
            <a:miter lim="800000"/>
            <a:headEnd/>
            <a:tailEnd/>
          </a:ln>
        </p:spPr>
        <p:txBody>
          <a:bodyPr wrap="none">
            <a:spAutoFit/>
          </a:bodyPr>
          <a:lstStyle/>
          <a:p>
            <a:r>
              <a:rPr lang="en-US" altLang="ja-JP" sz="2400"/>
              <a:t>HTML</a:t>
            </a:r>
            <a:r>
              <a:rPr lang="ja-JP" altLang="en-US" sz="2400"/>
              <a:t>から</a:t>
            </a:r>
            <a:r>
              <a:rPr lang="en-US" altLang="ja-JP" sz="2400"/>
              <a:t>CGI</a:t>
            </a:r>
            <a:r>
              <a:rPr lang="ja-JP" altLang="en-US" sz="2400"/>
              <a:t>によりメッセージを送信するためのもの</a:t>
            </a:r>
          </a:p>
        </p:txBody>
      </p:sp>
      <p:sp>
        <p:nvSpPr>
          <p:cNvPr id="29702" name="Rectangle 6"/>
          <p:cNvSpPr>
            <a:spLocks noChangeArrowheads="1"/>
          </p:cNvSpPr>
          <p:nvPr/>
        </p:nvSpPr>
        <p:spPr bwMode="auto">
          <a:xfrm>
            <a:off x="1106488" y="2368550"/>
            <a:ext cx="9175750" cy="822325"/>
          </a:xfrm>
          <a:prstGeom prst="rect">
            <a:avLst/>
          </a:prstGeom>
          <a:noFill/>
          <a:ln w="9525">
            <a:noFill/>
            <a:miter lim="800000"/>
            <a:headEnd/>
            <a:tailEnd/>
          </a:ln>
        </p:spPr>
        <p:txBody>
          <a:bodyPr wrap="none">
            <a:spAutoFit/>
          </a:bodyPr>
          <a:lstStyle/>
          <a:p>
            <a:r>
              <a:rPr lang="en-US" altLang="ja-JP" sz="2400">
                <a:solidFill>
                  <a:srgbClr val="008000"/>
                </a:solidFill>
                <a:latin typeface="ＭＳ ゴシック" pitchFamily="49" charset="-128"/>
                <a:ea typeface="ＭＳ ゴシック" pitchFamily="49" charset="-128"/>
              </a:rPr>
              <a:t>&lt;form action="</a:t>
            </a:r>
            <a:r>
              <a:rPr lang="ja-JP" altLang="en-US" sz="2400">
                <a:solidFill>
                  <a:srgbClr val="008000"/>
                </a:solidFill>
                <a:latin typeface="ＭＳ ゴシック" pitchFamily="49" charset="-128"/>
                <a:ea typeface="ＭＳ ゴシック" pitchFamily="49" charset="-128"/>
              </a:rPr>
              <a:t>処理プログラムの場所</a:t>
            </a:r>
            <a:r>
              <a:rPr lang="en-US" altLang="ja-JP" sz="2400">
                <a:solidFill>
                  <a:srgbClr val="008000"/>
                </a:solidFill>
                <a:latin typeface="ＭＳ ゴシック" pitchFamily="49" charset="-128"/>
                <a:ea typeface="ＭＳ ゴシック" pitchFamily="49" charset="-128"/>
              </a:rPr>
              <a:t>" method="</a:t>
            </a:r>
            <a:r>
              <a:rPr lang="ja-JP" altLang="en-US" sz="2400">
                <a:solidFill>
                  <a:srgbClr val="008000"/>
                </a:solidFill>
                <a:latin typeface="ＭＳ ゴシック" pitchFamily="49" charset="-128"/>
                <a:ea typeface="ＭＳ ゴシック" pitchFamily="49" charset="-128"/>
              </a:rPr>
              <a:t>データ送信形式</a:t>
            </a:r>
            <a:r>
              <a:rPr lang="en-US" altLang="ja-JP" sz="2400">
                <a:solidFill>
                  <a:srgbClr val="008000"/>
                </a:solidFill>
                <a:latin typeface="ＭＳ ゴシック" pitchFamily="49" charset="-128"/>
                <a:ea typeface="ＭＳ ゴシック" pitchFamily="49" charset="-128"/>
              </a:rPr>
              <a:t>"</a:t>
            </a:r>
          </a:p>
          <a:p>
            <a:r>
              <a:rPr lang="en-US" altLang="ja-JP" sz="2400">
                <a:solidFill>
                  <a:srgbClr val="008000"/>
                </a:solidFill>
                <a:latin typeface="ＭＳ ゴシック" pitchFamily="49" charset="-128"/>
                <a:ea typeface="ＭＳ ゴシック" pitchFamily="49" charset="-128"/>
              </a:rPr>
              <a:t> enctype="</a:t>
            </a:r>
            <a:r>
              <a:rPr lang="ja-JP" altLang="en-US" sz="2400">
                <a:solidFill>
                  <a:srgbClr val="008000"/>
                </a:solidFill>
                <a:latin typeface="ＭＳ ゴシック" pitchFamily="49" charset="-128"/>
                <a:ea typeface="ＭＳ ゴシック" pitchFamily="49" charset="-128"/>
              </a:rPr>
              <a:t>送信時の</a:t>
            </a:r>
            <a:r>
              <a:rPr lang="en-US" altLang="ja-JP" sz="2400">
                <a:solidFill>
                  <a:srgbClr val="008000"/>
                </a:solidFill>
                <a:latin typeface="ＭＳ ゴシック" pitchFamily="49" charset="-128"/>
                <a:ea typeface="ＭＳ ゴシック" pitchFamily="49" charset="-128"/>
              </a:rPr>
              <a:t>MIME</a:t>
            </a:r>
            <a:r>
              <a:rPr lang="ja-JP" altLang="en-US" sz="2400">
                <a:solidFill>
                  <a:srgbClr val="008000"/>
                </a:solidFill>
                <a:latin typeface="ＭＳ ゴシック" pitchFamily="49" charset="-128"/>
                <a:ea typeface="ＭＳ ゴシック" pitchFamily="49" charset="-128"/>
              </a:rPr>
              <a:t>タイプ</a:t>
            </a:r>
            <a:r>
              <a:rPr lang="en-US" altLang="ja-JP" sz="2400">
                <a:solidFill>
                  <a:srgbClr val="008000"/>
                </a:solidFill>
                <a:latin typeface="ＭＳ ゴシック" pitchFamily="49" charset="-128"/>
                <a:ea typeface="ＭＳ ゴシック" pitchFamily="49" charset="-128"/>
              </a:rPr>
              <a:t>"&gt; </a:t>
            </a:r>
            <a:r>
              <a:rPr lang="ja-JP" altLang="en-US" sz="2400">
                <a:solidFill>
                  <a:srgbClr val="008000"/>
                </a:solidFill>
                <a:latin typeface="ＭＳ ゴシック" pitchFamily="49" charset="-128"/>
                <a:ea typeface="ＭＳ ゴシック" pitchFamily="49" charset="-128"/>
              </a:rPr>
              <a:t>～ </a:t>
            </a:r>
            <a:r>
              <a:rPr lang="en-US" altLang="ja-JP" sz="2400">
                <a:solidFill>
                  <a:srgbClr val="008000"/>
                </a:solidFill>
                <a:latin typeface="ＭＳ ゴシック" pitchFamily="49" charset="-128"/>
                <a:ea typeface="ＭＳ ゴシック" pitchFamily="49" charset="-128"/>
              </a:rPr>
              <a:t>&lt;/form&gt;</a:t>
            </a:r>
            <a:endParaRPr lang="ja-JP" altLang="en-US" sz="2400">
              <a:solidFill>
                <a:srgbClr val="008000"/>
              </a:solidFill>
              <a:latin typeface="ＭＳ ゴシック" pitchFamily="49" charset="-128"/>
              <a:ea typeface="ＭＳ ゴシック" pitchFamily="49" charset="-128"/>
            </a:endParaRPr>
          </a:p>
        </p:txBody>
      </p:sp>
      <p:sp>
        <p:nvSpPr>
          <p:cNvPr id="29703" name="Text Box 7"/>
          <p:cNvSpPr txBox="1">
            <a:spLocks noChangeArrowheads="1"/>
          </p:cNvSpPr>
          <p:nvPr/>
        </p:nvSpPr>
        <p:spPr bwMode="auto">
          <a:xfrm>
            <a:off x="1035050" y="1936750"/>
            <a:ext cx="3224213" cy="519113"/>
          </a:xfrm>
          <a:prstGeom prst="rect">
            <a:avLst/>
          </a:prstGeom>
          <a:noFill/>
          <a:ln w="9525">
            <a:noFill/>
            <a:miter lim="800000"/>
            <a:headEnd/>
            <a:tailEnd/>
          </a:ln>
        </p:spPr>
        <p:txBody>
          <a:bodyPr wrap="none">
            <a:spAutoFit/>
          </a:bodyPr>
          <a:lstStyle/>
          <a:p>
            <a:r>
              <a:rPr lang="ja-JP" altLang="en-US"/>
              <a:t>フォームの基本形式</a:t>
            </a:r>
          </a:p>
        </p:txBody>
      </p:sp>
      <p:sp>
        <p:nvSpPr>
          <p:cNvPr id="29704" name="Text Box 8"/>
          <p:cNvSpPr txBox="1">
            <a:spLocks noChangeArrowheads="1"/>
          </p:cNvSpPr>
          <p:nvPr/>
        </p:nvSpPr>
        <p:spPr bwMode="auto">
          <a:xfrm>
            <a:off x="1395413" y="3116263"/>
            <a:ext cx="9937750" cy="457200"/>
          </a:xfrm>
          <a:prstGeom prst="rect">
            <a:avLst/>
          </a:prstGeom>
          <a:noFill/>
          <a:ln w="9525">
            <a:noFill/>
            <a:miter lim="800000"/>
            <a:headEnd/>
            <a:tailEnd/>
          </a:ln>
        </p:spPr>
        <p:txBody>
          <a:bodyPr wrap="none">
            <a:spAutoFit/>
          </a:bodyPr>
          <a:lstStyle/>
          <a:p>
            <a:r>
              <a:rPr lang="en-US" altLang="ja-JP" sz="2400">
                <a:latin typeface="ＭＳ ゴシック" pitchFamily="49" charset="-128"/>
                <a:ea typeface="ＭＳ ゴシック" pitchFamily="49" charset="-128"/>
              </a:rPr>
              <a:t>&lt;form&gt;</a:t>
            </a:r>
            <a:r>
              <a:rPr lang="ja-JP" altLang="en-US" sz="2400"/>
              <a:t>～</a:t>
            </a:r>
            <a:r>
              <a:rPr lang="en-US" altLang="ja-JP" sz="2400">
                <a:latin typeface="ＭＳ ゴシック" pitchFamily="49" charset="-128"/>
                <a:ea typeface="ＭＳ ゴシック" pitchFamily="49" charset="-128"/>
              </a:rPr>
              <a:t>&lt;/form&gt;</a:t>
            </a:r>
            <a:r>
              <a:rPr lang="ja-JP" altLang="en-US" sz="2400"/>
              <a:t>の間に、入力フィールドや送信ボタンなどのタグを記述する</a:t>
            </a:r>
          </a:p>
        </p:txBody>
      </p:sp>
      <p:sp>
        <p:nvSpPr>
          <p:cNvPr id="29705" name="Text Box 9"/>
          <p:cNvSpPr txBox="1">
            <a:spLocks noChangeArrowheads="1"/>
          </p:cNvSpPr>
          <p:nvPr/>
        </p:nvSpPr>
        <p:spPr bwMode="auto">
          <a:xfrm>
            <a:off x="1035050" y="3740150"/>
            <a:ext cx="1728788" cy="457200"/>
          </a:xfrm>
          <a:prstGeom prst="rect">
            <a:avLst/>
          </a:prstGeom>
          <a:noFill/>
          <a:ln w="9525">
            <a:noFill/>
            <a:miter lim="800000"/>
            <a:headEnd/>
            <a:tailEnd/>
          </a:ln>
        </p:spPr>
        <p:txBody>
          <a:bodyPr>
            <a:spAutoFit/>
          </a:bodyPr>
          <a:lstStyle/>
          <a:p>
            <a:r>
              <a:rPr lang="en-US" altLang="ja-JP" sz="2400" b="1">
                <a:solidFill>
                  <a:srgbClr val="000066"/>
                </a:solidFill>
              </a:rPr>
              <a:t>action</a:t>
            </a:r>
            <a:r>
              <a:rPr lang="ja-JP" altLang="en-US" sz="2400" b="1">
                <a:solidFill>
                  <a:srgbClr val="000066"/>
                </a:solidFill>
              </a:rPr>
              <a:t>属性</a:t>
            </a:r>
          </a:p>
        </p:txBody>
      </p:sp>
      <p:sp>
        <p:nvSpPr>
          <p:cNvPr id="29706" name="Text Box 10"/>
          <p:cNvSpPr txBox="1">
            <a:spLocks noChangeArrowheads="1"/>
          </p:cNvSpPr>
          <p:nvPr/>
        </p:nvSpPr>
        <p:spPr bwMode="auto">
          <a:xfrm>
            <a:off x="1035050" y="4751388"/>
            <a:ext cx="1944688" cy="457200"/>
          </a:xfrm>
          <a:prstGeom prst="rect">
            <a:avLst/>
          </a:prstGeom>
          <a:noFill/>
          <a:ln w="9525">
            <a:noFill/>
            <a:miter lim="800000"/>
            <a:headEnd/>
            <a:tailEnd/>
          </a:ln>
        </p:spPr>
        <p:txBody>
          <a:bodyPr>
            <a:spAutoFit/>
          </a:bodyPr>
          <a:lstStyle/>
          <a:p>
            <a:r>
              <a:rPr lang="en-US" altLang="ja-JP" sz="2400" b="1">
                <a:solidFill>
                  <a:srgbClr val="000066"/>
                </a:solidFill>
              </a:rPr>
              <a:t>method</a:t>
            </a:r>
            <a:r>
              <a:rPr lang="ja-JP" altLang="en-US" sz="2400" b="1">
                <a:solidFill>
                  <a:srgbClr val="000066"/>
                </a:solidFill>
              </a:rPr>
              <a:t>属性</a:t>
            </a:r>
          </a:p>
        </p:txBody>
      </p:sp>
      <p:sp>
        <p:nvSpPr>
          <p:cNvPr id="29707" name="Text Box 11"/>
          <p:cNvSpPr txBox="1">
            <a:spLocks noChangeArrowheads="1"/>
          </p:cNvSpPr>
          <p:nvPr/>
        </p:nvSpPr>
        <p:spPr bwMode="auto">
          <a:xfrm>
            <a:off x="1035050" y="5661025"/>
            <a:ext cx="1944688" cy="457200"/>
          </a:xfrm>
          <a:prstGeom prst="rect">
            <a:avLst/>
          </a:prstGeom>
          <a:noFill/>
          <a:ln w="9525">
            <a:noFill/>
            <a:miter lim="800000"/>
            <a:headEnd/>
            <a:tailEnd/>
          </a:ln>
        </p:spPr>
        <p:txBody>
          <a:bodyPr>
            <a:spAutoFit/>
          </a:bodyPr>
          <a:lstStyle/>
          <a:p>
            <a:r>
              <a:rPr lang="en-US" altLang="ja-JP" sz="2400" b="1">
                <a:solidFill>
                  <a:srgbClr val="000066"/>
                </a:solidFill>
              </a:rPr>
              <a:t>enctype</a:t>
            </a:r>
            <a:r>
              <a:rPr lang="ja-JP" altLang="en-US" sz="2400" b="1">
                <a:solidFill>
                  <a:srgbClr val="000066"/>
                </a:solidFill>
              </a:rPr>
              <a:t>属性</a:t>
            </a:r>
          </a:p>
        </p:txBody>
      </p:sp>
      <p:sp>
        <p:nvSpPr>
          <p:cNvPr id="29708" name="Text Box 12"/>
          <p:cNvSpPr txBox="1">
            <a:spLocks noChangeArrowheads="1"/>
          </p:cNvSpPr>
          <p:nvPr/>
        </p:nvSpPr>
        <p:spPr bwMode="auto">
          <a:xfrm>
            <a:off x="1395413" y="4057650"/>
            <a:ext cx="6708775" cy="701675"/>
          </a:xfrm>
          <a:prstGeom prst="rect">
            <a:avLst/>
          </a:prstGeom>
          <a:noFill/>
          <a:ln w="9525">
            <a:noFill/>
            <a:miter lim="800000"/>
            <a:headEnd/>
            <a:tailEnd/>
          </a:ln>
        </p:spPr>
        <p:txBody>
          <a:bodyPr wrap="none">
            <a:spAutoFit/>
          </a:bodyPr>
          <a:lstStyle/>
          <a:p>
            <a:r>
              <a:rPr lang="ja-JP" altLang="en-US" sz="2000"/>
              <a:t>フォームから送信されるデータを処理するプログラムの場所を</a:t>
            </a:r>
          </a:p>
          <a:p>
            <a:r>
              <a:rPr lang="ja-JP" altLang="en-US" sz="2000"/>
              <a:t>相対もしくは絶対パスで指定</a:t>
            </a:r>
          </a:p>
        </p:txBody>
      </p:sp>
      <p:sp>
        <p:nvSpPr>
          <p:cNvPr id="29709" name="Text Box 13"/>
          <p:cNvSpPr txBox="1">
            <a:spLocks noChangeArrowheads="1"/>
          </p:cNvSpPr>
          <p:nvPr/>
        </p:nvSpPr>
        <p:spPr bwMode="auto">
          <a:xfrm>
            <a:off x="1395413" y="5137150"/>
            <a:ext cx="2863850" cy="396875"/>
          </a:xfrm>
          <a:prstGeom prst="rect">
            <a:avLst/>
          </a:prstGeom>
          <a:noFill/>
          <a:ln w="9525">
            <a:noFill/>
            <a:miter lim="800000"/>
            <a:headEnd/>
            <a:tailEnd/>
          </a:ln>
        </p:spPr>
        <p:txBody>
          <a:bodyPr wrap="none">
            <a:spAutoFit/>
          </a:bodyPr>
          <a:lstStyle/>
          <a:p>
            <a:r>
              <a:rPr lang="ja-JP" altLang="en-US" sz="2000"/>
              <a:t>データの送信方法を指定</a:t>
            </a:r>
          </a:p>
        </p:txBody>
      </p:sp>
      <p:sp>
        <p:nvSpPr>
          <p:cNvPr id="29710" name="Text Box 14"/>
          <p:cNvSpPr txBox="1">
            <a:spLocks noChangeArrowheads="1"/>
          </p:cNvSpPr>
          <p:nvPr/>
        </p:nvSpPr>
        <p:spPr bwMode="auto">
          <a:xfrm>
            <a:off x="4438650" y="4995863"/>
            <a:ext cx="5978525" cy="701675"/>
          </a:xfrm>
          <a:prstGeom prst="rect">
            <a:avLst/>
          </a:prstGeom>
          <a:noFill/>
          <a:ln w="9525">
            <a:noFill/>
            <a:miter lim="800000"/>
            <a:headEnd/>
            <a:tailEnd/>
          </a:ln>
        </p:spPr>
        <p:txBody>
          <a:bodyPr wrap="none">
            <a:spAutoFit/>
          </a:bodyPr>
          <a:lstStyle/>
          <a:p>
            <a:r>
              <a:rPr lang="en-US" altLang="ja-JP" sz="2000">
                <a:solidFill>
                  <a:srgbClr val="3333FF"/>
                </a:solidFill>
              </a:rPr>
              <a:t>get : </a:t>
            </a:r>
            <a:r>
              <a:rPr lang="ja-JP" altLang="en-US" sz="2000">
                <a:solidFill>
                  <a:srgbClr val="3333FF"/>
                </a:solidFill>
              </a:rPr>
              <a:t>フォームのデータを</a:t>
            </a:r>
            <a:r>
              <a:rPr lang="en-US" altLang="ja-JP" sz="2000">
                <a:solidFill>
                  <a:srgbClr val="3333FF"/>
                </a:solidFill>
              </a:rPr>
              <a:t>URL</a:t>
            </a:r>
            <a:r>
              <a:rPr lang="ja-JP" altLang="en-US" sz="2000">
                <a:solidFill>
                  <a:srgbClr val="3333FF"/>
                </a:solidFill>
              </a:rPr>
              <a:t>と一緒に送信する</a:t>
            </a:r>
            <a:endParaRPr lang="en-US" altLang="ja-JP" sz="2000">
              <a:solidFill>
                <a:srgbClr val="3333FF"/>
              </a:solidFill>
            </a:endParaRPr>
          </a:p>
          <a:p>
            <a:r>
              <a:rPr lang="en-US" altLang="ja-JP" sz="2000">
                <a:solidFill>
                  <a:srgbClr val="3333FF"/>
                </a:solidFill>
              </a:rPr>
              <a:t>post: </a:t>
            </a:r>
            <a:r>
              <a:rPr lang="ja-JP" altLang="en-US" sz="2000">
                <a:solidFill>
                  <a:srgbClr val="3333FF"/>
                </a:solidFill>
              </a:rPr>
              <a:t>フォームのデータを標準入出力を用いて送信する</a:t>
            </a:r>
          </a:p>
        </p:txBody>
      </p:sp>
      <p:sp>
        <p:nvSpPr>
          <p:cNvPr id="29711" name="Text Box 15"/>
          <p:cNvSpPr txBox="1">
            <a:spLocks noChangeArrowheads="1"/>
          </p:cNvSpPr>
          <p:nvPr/>
        </p:nvSpPr>
        <p:spPr bwMode="auto">
          <a:xfrm>
            <a:off x="1374775" y="6030913"/>
            <a:ext cx="2228850" cy="701675"/>
          </a:xfrm>
          <a:prstGeom prst="rect">
            <a:avLst/>
          </a:prstGeom>
          <a:noFill/>
          <a:ln w="9525">
            <a:noFill/>
            <a:miter lim="800000"/>
            <a:headEnd/>
            <a:tailEnd/>
          </a:ln>
        </p:spPr>
        <p:txBody>
          <a:bodyPr wrap="none">
            <a:spAutoFit/>
          </a:bodyPr>
          <a:lstStyle/>
          <a:p>
            <a:r>
              <a:rPr lang="ja-JP" altLang="en-US" sz="2000"/>
              <a:t>送信するデータの</a:t>
            </a:r>
          </a:p>
          <a:p>
            <a:r>
              <a:rPr lang="en-US" altLang="ja-JP" sz="2000"/>
              <a:t>MIME</a:t>
            </a:r>
            <a:r>
              <a:rPr lang="ja-JP" altLang="en-US" sz="2000"/>
              <a:t>タイプを指定</a:t>
            </a:r>
          </a:p>
        </p:txBody>
      </p:sp>
      <p:sp>
        <p:nvSpPr>
          <p:cNvPr id="29712" name="Text Box 16"/>
          <p:cNvSpPr txBox="1">
            <a:spLocks noChangeArrowheads="1"/>
          </p:cNvSpPr>
          <p:nvPr/>
        </p:nvSpPr>
        <p:spPr bwMode="auto">
          <a:xfrm>
            <a:off x="5657850" y="4349750"/>
            <a:ext cx="4413250" cy="366713"/>
          </a:xfrm>
          <a:prstGeom prst="rect">
            <a:avLst/>
          </a:prstGeom>
          <a:noFill/>
          <a:ln w="9525">
            <a:noFill/>
            <a:miter lim="800000"/>
            <a:headEnd/>
            <a:tailEnd/>
          </a:ln>
        </p:spPr>
        <p:txBody>
          <a:bodyPr wrap="none">
            <a:spAutoFit/>
          </a:bodyPr>
          <a:lstStyle/>
          <a:p>
            <a:r>
              <a:rPr lang="en-US" altLang="ja-JP" sz="1800">
                <a:solidFill>
                  <a:srgbClr val="3333FF"/>
                </a:solidFill>
                <a:latin typeface="ＭＳ ゴシック" pitchFamily="49" charset="-128"/>
                <a:ea typeface="ＭＳ ゴシック" pitchFamily="49" charset="-128"/>
              </a:rPr>
              <a:t>&lt;form action="mailto:</a:t>
            </a:r>
            <a:r>
              <a:rPr lang="ja-JP" altLang="en-US" sz="1800">
                <a:solidFill>
                  <a:srgbClr val="3333FF"/>
                </a:solidFill>
                <a:latin typeface="ＭＳ ゴシック" pitchFamily="49" charset="-128"/>
                <a:ea typeface="ＭＳ ゴシック" pitchFamily="49" charset="-128"/>
              </a:rPr>
              <a:t>メールアドレス</a:t>
            </a:r>
            <a:r>
              <a:rPr lang="en-US" altLang="ja-JP" sz="1800">
                <a:solidFill>
                  <a:srgbClr val="3333FF"/>
                </a:solidFill>
                <a:latin typeface="ＭＳ ゴシック" pitchFamily="49" charset="-128"/>
                <a:ea typeface="ＭＳ ゴシック" pitchFamily="49" charset="-128"/>
              </a:rPr>
              <a:t>"&gt;</a:t>
            </a:r>
            <a:endParaRPr lang="ja-JP" altLang="en-US" sz="1800">
              <a:solidFill>
                <a:srgbClr val="3333FF"/>
              </a:solidFill>
              <a:latin typeface="ＭＳ ゴシック" pitchFamily="49" charset="-128"/>
              <a:ea typeface="ＭＳ ゴシック" pitchFamily="49" charset="-128"/>
            </a:endParaRPr>
          </a:p>
        </p:txBody>
      </p:sp>
      <p:sp>
        <p:nvSpPr>
          <p:cNvPr id="29713" name="Text Box 17"/>
          <p:cNvSpPr txBox="1">
            <a:spLocks noChangeArrowheads="1"/>
          </p:cNvSpPr>
          <p:nvPr/>
        </p:nvSpPr>
        <p:spPr bwMode="auto">
          <a:xfrm>
            <a:off x="8178800" y="4051300"/>
            <a:ext cx="1668463" cy="396875"/>
          </a:xfrm>
          <a:prstGeom prst="rect">
            <a:avLst/>
          </a:prstGeom>
          <a:noFill/>
          <a:ln w="9525">
            <a:noFill/>
            <a:miter lim="800000"/>
            <a:headEnd/>
            <a:tailEnd/>
          </a:ln>
        </p:spPr>
        <p:txBody>
          <a:bodyPr wrap="none">
            <a:spAutoFit/>
          </a:bodyPr>
          <a:lstStyle/>
          <a:p>
            <a:r>
              <a:rPr lang="ja-JP" altLang="en-US" sz="2000">
                <a:solidFill>
                  <a:srgbClr val="3333FF"/>
                </a:solidFill>
              </a:rPr>
              <a:t>特殊な使い方</a:t>
            </a:r>
          </a:p>
        </p:txBody>
      </p:sp>
      <p:sp>
        <p:nvSpPr>
          <p:cNvPr id="29714" name="Text Box 18"/>
          <p:cNvSpPr txBox="1">
            <a:spLocks noChangeArrowheads="1"/>
          </p:cNvSpPr>
          <p:nvPr/>
        </p:nvSpPr>
        <p:spPr bwMode="auto">
          <a:xfrm>
            <a:off x="4362450" y="5911850"/>
            <a:ext cx="5130800" cy="701675"/>
          </a:xfrm>
          <a:prstGeom prst="rect">
            <a:avLst/>
          </a:prstGeom>
          <a:noFill/>
          <a:ln w="9525">
            <a:noFill/>
            <a:miter lim="800000"/>
            <a:headEnd/>
            <a:tailEnd/>
          </a:ln>
        </p:spPr>
        <p:txBody>
          <a:bodyPr wrap="none">
            <a:spAutoFit/>
          </a:bodyPr>
          <a:lstStyle/>
          <a:p>
            <a:r>
              <a:rPr lang="ja-JP" altLang="en-US" sz="2000">
                <a:solidFill>
                  <a:srgbClr val="3333FF"/>
                </a:solidFill>
              </a:rPr>
              <a:t>デフォルト：</a:t>
            </a:r>
            <a:r>
              <a:rPr lang="en-US" altLang="ja-JP" sz="2000">
                <a:solidFill>
                  <a:srgbClr val="3333FF"/>
                </a:solidFill>
              </a:rPr>
              <a:t>application/x-www-form-urlencoded</a:t>
            </a:r>
          </a:p>
          <a:p>
            <a:r>
              <a:rPr lang="ja-JP" altLang="en-US" sz="2000">
                <a:solidFill>
                  <a:srgbClr val="3333FF"/>
                </a:solidFill>
              </a:rPr>
              <a:t>例：</a:t>
            </a:r>
            <a:r>
              <a:rPr lang="en-US" altLang="ja-JP" sz="2000">
                <a:solidFill>
                  <a:srgbClr val="3333FF"/>
                </a:solidFill>
              </a:rPr>
              <a:t>multipart/form-data</a:t>
            </a:r>
            <a:endParaRPr lang="ja-JP" altLang="en-US" sz="2000">
              <a:solidFill>
                <a:srgbClr val="3333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32B7EEE-BAE9-43D0-A1EB-76EAC6A5DF6C}" type="slidenum">
              <a:rPr lang="ja-JP" altLang="en-US"/>
              <a:pPr>
                <a:defRPr/>
              </a:pPr>
              <a:t>16</a:t>
            </a:fld>
            <a:endParaRPr lang="en-US" altLang="ja-JP" dirty="0"/>
          </a:p>
        </p:txBody>
      </p:sp>
      <p:sp>
        <p:nvSpPr>
          <p:cNvPr id="4" name="Slide Number Placeholder 5"/>
          <p:cNvSpPr txBox="1">
            <a:spLocks noGrp="1"/>
          </p:cNvSpPr>
          <p:nvPr/>
        </p:nvSpPr>
        <p:spPr>
          <a:xfrm>
            <a:off x="9336088" y="6372225"/>
            <a:ext cx="2743200" cy="365125"/>
          </a:xfrm>
          <a:prstGeom prst="rect">
            <a:avLst/>
          </a:prstGeom>
          <a:noFill/>
        </p:spPr>
        <p:txBody>
          <a:bodyPr anchor="ctr"/>
          <a:lstStyle/>
          <a:p>
            <a:pPr algn="r">
              <a:defRPr/>
            </a:pPr>
            <a:fld id="{3728BE37-9ABF-4D1F-9A1D-E874ADE3A2D5}" type="slidenum">
              <a:rPr lang="ja-JP" altLang="en-US" sz="1800">
                <a:solidFill>
                  <a:schemeClr val="tx1">
                    <a:tint val="75000"/>
                  </a:schemeClr>
                </a:solidFill>
                <a:ea typeface="ＭＳ Ｐゴシック" pitchFamily="50" charset="-128"/>
              </a:rPr>
              <a:pPr algn="r">
                <a:defRPr/>
              </a:pPr>
              <a:t>16</a:t>
            </a:fld>
            <a:endParaRPr lang="en-US" altLang="ja-JP" sz="1800" dirty="0">
              <a:solidFill>
                <a:schemeClr val="tx1">
                  <a:tint val="75000"/>
                </a:schemeClr>
              </a:solidFill>
              <a:ea typeface="ＭＳ Ｐゴシック" pitchFamily="50" charset="-128"/>
            </a:endParaRPr>
          </a:p>
        </p:txBody>
      </p:sp>
      <p:sp>
        <p:nvSpPr>
          <p:cNvPr id="30723" name="Rectangle 2"/>
          <p:cNvSpPr>
            <a:spLocks noGrp="1"/>
          </p:cNvSpPr>
          <p:nvPr>
            <p:ph type="title" idx="4294967295"/>
          </p:nvPr>
        </p:nvSpPr>
        <p:spPr/>
        <p:txBody>
          <a:bodyPr/>
          <a:lstStyle/>
          <a:p>
            <a:r>
              <a:rPr lang="en-US" altLang="ja-JP" smtClean="0"/>
              <a:t>&lt;input&gt;</a:t>
            </a:r>
            <a:r>
              <a:rPr lang="ja-JP" altLang="en-US" smtClean="0"/>
              <a:t>タグ</a:t>
            </a:r>
          </a:p>
        </p:txBody>
      </p:sp>
      <p:sp>
        <p:nvSpPr>
          <p:cNvPr id="30724" name="Text Box 4"/>
          <p:cNvSpPr txBox="1">
            <a:spLocks noChangeArrowheads="1"/>
          </p:cNvSpPr>
          <p:nvPr/>
        </p:nvSpPr>
        <p:spPr bwMode="auto">
          <a:xfrm>
            <a:off x="993775" y="1052513"/>
            <a:ext cx="8631238" cy="5584825"/>
          </a:xfrm>
          <a:prstGeom prst="rect">
            <a:avLst/>
          </a:prstGeom>
          <a:noFill/>
          <a:ln w="9525">
            <a:noFill/>
            <a:miter lim="800000"/>
            <a:headEnd/>
            <a:tailEnd/>
          </a:ln>
        </p:spPr>
        <p:txBody>
          <a:bodyPr wrap="none">
            <a:spAutoFit/>
          </a:bodyPr>
          <a:lstStyle/>
          <a:p>
            <a:r>
              <a:rPr lang="ja-JP" altLang="en-US" sz="1800" b="1">
                <a:solidFill>
                  <a:srgbClr val="000066"/>
                </a:solidFill>
              </a:rPr>
              <a:t>・</a:t>
            </a:r>
            <a:r>
              <a:rPr lang="en-US" altLang="ja-JP" sz="1800" b="1">
                <a:solidFill>
                  <a:srgbClr val="000066"/>
                </a:solidFill>
              </a:rPr>
              <a:t>1</a:t>
            </a:r>
            <a:r>
              <a:rPr lang="ja-JP" altLang="en-US" sz="1800" b="1">
                <a:solidFill>
                  <a:srgbClr val="000066"/>
                </a:solidFill>
              </a:rPr>
              <a:t>行のテキスト入力フィールド</a:t>
            </a:r>
          </a:p>
          <a:p>
            <a:r>
              <a:rPr lang="en-US" altLang="ja-JP" sz="1800"/>
              <a:t>    &lt;input type="text" name="</a:t>
            </a:r>
            <a:r>
              <a:rPr lang="ja-JP" altLang="en-US" sz="1800"/>
              <a:t>フィールド名</a:t>
            </a:r>
            <a:r>
              <a:rPr lang="en-US" altLang="ja-JP" sz="1800"/>
              <a:t>" size="</a:t>
            </a:r>
            <a:r>
              <a:rPr lang="ja-JP" altLang="en-US" sz="1800"/>
              <a:t>表示文字数</a:t>
            </a:r>
            <a:r>
              <a:rPr lang="en-US" altLang="ja-JP" sz="1800"/>
              <a:t>"</a:t>
            </a:r>
          </a:p>
          <a:p>
            <a:r>
              <a:rPr lang="en-US" altLang="ja-JP" sz="1800"/>
              <a:t>      value="</a:t>
            </a:r>
            <a:r>
              <a:rPr lang="ja-JP" altLang="en-US" sz="1800"/>
              <a:t>入力フィールドの初期値</a:t>
            </a:r>
            <a:r>
              <a:rPr lang="en-US" altLang="ja-JP" sz="1800"/>
              <a:t>" maxlength="</a:t>
            </a:r>
            <a:r>
              <a:rPr lang="ja-JP" altLang="en-US" sz="1800"/>
              <a:t>入力可能な最大文字数</a:t>
            </a:r>
            <a:r>
              <a:rPr lang="en-US" altLang="ja-JP" sz="1800"/>
              <a:t>"&gt;</a:t>
            </a:r>
          </a:p>
          <a:p>
            <a:r>
              <a:rPr lang="ja-JP" altLang="en-US" sz="1800" b="1">
                <a:solidFill>
                  <a:srgbClr val="000066"/>
                </a:solidFill>
              </a:rPr>
              <a:t>・パスワード入力フィールド</a:t>
            </a:r>
            <a:endParaRPr lang="en-US" altLang="ja-JP" sz="1800" b="1">
              <a:solidFill>
                <a:srgbClr val="000066"/>
              </a:solidFill>
            </a:endParaRPr>
          </a:p>
          <a:p>
            <a:r>
              <a:rPr lang="en-US" altLang="ja-JP" sz="1800"/>
              <a:t>    &lt;input type="password" name="</a:t>
            </a:r>
            <a:r>
              <a:rPr lang="ja-JP" altLang="en-US" sz="1800"/>
              <a:t>フィールド名</a:t>
            </a:r>
            <a:r>
              <a:rPr lang="en-US" altLang="ja-JP" sz="1800"/>
              <a:t>" size="</a:t>
            </a:r>
            <a:r>
              <a:rPr lang="ja-JP" altLang="en-US" sz="1800"/>
              <a:t>表示文字数</a:t>
            </a:r>
            <a:r>
              <a:rPr lang="en-US" altLang="ja-JP" sz="1800"/>
              <a:t>"</a:t>
            </a:r>
          </a:p>
          <a:p>
            <a:r>
              <a:rPr lang="en-US" altLang="ja-JP" sz="1800"/>
              <a:t>      value="</a:t>
            </a:r>
            <a:r>
              <a:rPr lang="ja-JP" altLang="en-US" sz="1800"/>
              <a:t>入力フィールドの初期値</a:t>
            </a:r>
            <a:r>
              <a:rPr lang="en-US" altLang="ja-JP" sz="1800"/>
              <a:t>" maxlength="</a:t>
            </a:r>
            <a:r>
              <a:rPr lang="ja-JP" altLang="en-US" sz="1800"/>
              <a:t>入力可能な最大文字数</a:t>
            </a:r>
            <a:r>
              <a:rPr lang="en-US" altLang="ja-JP" sz="1800"/>
              <a:t>"&gt;</a:t>
            </a:r>
          </a:p>
          <a:p>
            <a:r>
              <a:rPr lang="ja-JP" altLang="en-US" sz="1800" b="1">
                <a:solidFill>
                  <a:srgbClr val="000066"/>
                </a:solidFill>
              </a:rPr>
              <a:t>・隠しフィールド</a:t>
            </a:r>
            <a:endParaRPr lang="en-US" altLang="ja-JP" sz="1800" b="1">
              <a:solidFill>
                <a:srgbClr val="000066"/>
              </a:solidFill>
            </a:endParaRPr>
          </a:p>
          <a:p>
            <a:r>
              <a:rPr lang="en-US" altLang="ja-JP" sz="1800"/>
              <a:t>    &lt;input type="hidden" name="</a:t>
            </a:r>
            <a:r>
              <a:rPr lang="ja-JP" altLang="en-US" sz="1800"/>
              <a:t>フィールド名</a:t>
            </a:r>
            <a:r>
              <a:rPr lang="en-US" altLang="ja-JP" sz="1800"/>
              <a:t>" value="</a:t>
            </a:r>
            <a:r>
              <a:rPr lang="ja-JP" altLang="en-US" sz="1800"/>
              <a:t>フィールドの値</a:t>
            </a:r>
            <a:r>
              <a:rPr lang="en-US" altLang="ja-JP" sz="1800"/>
              <a:t>"&gt;</a:t>
            </a:r>
          </a:p>
          <a:p>
            <a:r>
              <a:rPr lang="ja-JP" altLang="en-US" sz="1800" b="1">
                <a:solidFill>
                  <a:srgbClr val="000066"/>
                </a:solidFill>
              </a:rPr>
              <a:t>・複数行のテキスト入力フィールド</a:t>
            </a:r>
          </a:p>
          <a:p>
            <a:r>
              <a:rPr lang="en-US" altLang="ja-JP" sz="1800"/>
              <a:t>    &lt;textarea name="</a:t>
            </a:r>
            <a:r>
              <a:rPr lang="ja-JP" altLang="en-US" sz="1800"/>
              <a:t>フィールド名</a:t>
            </a:r>
            <a:r>
              <a:rPr lang="en-US" altLang="ja-JP" sz="1800"/>
              <a:t>" rows="</a:t>
            </a:r>
            <a:r>
              <a:rPr lang="ja-JP" altLang="en-US" sz="1800"/>
              <a:t>行数</a:t>
            </a:r>
            <a:r>
              <a:rPr lang="en-US" altLang="ja-JP" sz="1800"/>
              <a:t>" cols="1</a:t>
            </a:r>
            <a:r>
              <a:rPr lang="ja-JP" altLang="en-US" sz="1800"/>
              <a:t>行の文字数</a:t>
            </a:r>
            <a:r>
              <a:rPr lang="en-US" altLang="ja-JP" sz="1800"/>
              <a:t>"&gt;</a:t>
            </a:r>
          </a:p>
          <a:p>
            <a:r>
              <a:rPr lang="ja-JP" altLang="en-US" sz="1800" b="1">
                <a:solidFill>
                  <a:srgbClr val="000066"/>
                </a:solidFill>
              </a:rPr>
              <a:t>・ラジオボタン</a:t>
            </a:r>
            <a:r>
              <a:rPr lang="ja-JP" altLang="en-US" sz="1800"/>
              <a:t>                                                                 入力フィールドの初期値 </a:t>
            </a:r>
            <a:r>
              <a:rPr lang="en-US" altLang="ja-JP" sz="1800"/>
              <a:t>&lt;/textarea&gt;</a:t>
            </a:r>
          </a:p>
          <a:p>
            <a:r>
              <a:rPr lang="en-US" altLang="ja-JP" sz="1800"/>
              <a:t>    &lt;input type="radio" name="</a:t>
            </a:r>
            <a:r>
              <a:rPr lang="ja-JP" altLang="en-US" sz="1800"/>
              <a:t>ボタン名</a:t>
            </a:r>
            <a:r>
              <a:rPr lang="en-US" altLang="ja-JP" sz="1800"/>
              <a:t>" value="</a:t>
            </a:r>
            <a:r>
              <a:rPr lang="ja-JP" altLang="en-US" sz="1800"/>
              <a:t>送信する値</a:t>
            </a:r>
            <a:r>
              <a:rPr lang="en-US" altLang="ja-JP" sz="1800"/>
              <a:t>"&gt;</a:t>
            </a:r>
          </a:p>
          <a:p>
            <a:r>
              <a:rPr lang="ja-JP" altLang="en-US" sz="1800" b="1">
                <a:solidFill>
                  <a:srgbClr val="000066"/>
                </a:solidFill>
              </a:rPr>
              <a:t>・チェックボックス</a:t>
            </a:r>
            <a:endParaRPr lang="en-US" altLang="ja-JP" sz="1800" b="1">
              <a:solidFill>
                <a:srgbClr val="000066"/>
              </a:solidFill>
            </a:endParaRPr>
          </a:p>
          <a:p>
            <a:r>
              <a:rPr lang="en-US" altLang="ja-JP" sz="1800"/>
              <a:t>    &lt;input type="checkbox" name="</a:t>
            </a:r>
            <a:r>
              <a:rPr lang="ja-JP" altLang="en-US" sz="1800"/>
              <a:t>ボタン名</a:t>
            </a:r>
            <a:r>
              <a:rPr lang="en-US" altLang="ja-JP" sz="1800"/>
              <a:t>" value="</a:t>
            </a:r>
            <a:r>
              <a:rPr lang="ja-JP" altLang="en-US" sz="1800"/>
              <a:t>送信する値</a:t>
            </a:r>
            <a:r>
              <a:rPr lang="en-US" altLang="ja-JP" sz="1800"/>
              <a:t>"&gt;</a:t>
            </a:r>
          </a:p>
          <a:p>
            <a:r>
              <a:rPr lang="ja-JP" altLang="en-US" sz="1800" b="1">
                <a:solidFill>
                  <a:srgbClr val="000066"/>
                </a:solidFill>
              </a:rPr>
              <a:t>・送信ボタン</a:t>
            </a:r>
          </a:p>
          <a:p>
            <a:r>
              <a:rPr lang="en-US" altLang="ja-JP" sz="1800"/>
              <a:t>    &lt;input type="submit" value="</a:t>
            </a:r>
            <a:r>
              <a:rPr lang="ja-JP" altLang="en-US" sz="1800"/>
              <a:t>ボタンに表示されるラベル</a:t>
            </a:r>
            <a:r>
              <a:rPr lang="en-US" altLang="ja-JP" sz="1800"/>
              <a:t>"&gt;</a:t>
            </a:r>
          </a:p>
          <a:p>
            <a:r>
              <a:rPr lang="ja-JP" altLang="en-US" sz="1800" b="1">
                <a:solidFill>
                  <a:srgbClr val="000066"/>
                </a:solidFill>
              </a:rPr>
              <a:t>・リセットボタン</a:t>
            </a:r>
          </a:p>
          <a:p>
            <a:r>
              <a:rPr lang="en-US" altLang="ja-JP" sz="1800"/>
              <a:t>    &lt;input type="reset" value="</a:t>
            </a:r>
            <a:r>
              <a:rPr lang="ja-JP" altLang="en-US" sz="1800"/>
              <a:t>ボタンに表示されるラベル</a:t>
            </a:r>
            <a:r>
              <a:rPr lang="en-US" altLang="ja-JP" sz="1800"/>
              <a:t>"&gt;</a:t>
            </a:r>
          </a:p>
          <a:p>
            <a:r>
              <a:rPr lang="ja-JP" altLang="en-US" sz="1800" b="1">
                <a:solidFill>
                  <a:srgbClr val="000066"/>
                </a:solidFill>
              </a:rPr>
              <a:t>・ファイル送信</a:t>
            </a:r>
            <a:endParaRPr lang="en-US" altLang="ja-JP" sz="1800" b="1">
              <a:solidFill>
                <a:srgbClr val="000066"/>
              </a:solidFill>
            </a:endParaRPr>
          </a:p>
          <a:p>
            <a:r>
              <a:rPr lang="en-US" altLang="ja-JP" sz="1800"/>
              <a:t>    &lt;input type="file" name="</a:t>
            </a:r>
            <a:r>
              <a:rPr lang="ja-JP" altLang="en-US" sz="1800"/>
              <a:t>ファイルラベル名</a:t>
            </a:r>
            <a:r>
              <a:rPr lang="en-US" altLang="ja-JP" sz="1800"/>
              <a:t>"&gt;</a:t>
            </a:r>
            <a:endParaRPr lang="ja-JP"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4D3EEBA2-67D3-4C0E-A6BB-4E4715E32DE5}" type="slidenum">
              <a:rPr lang="ja-JP" altLang="en-US"/>
              <a:pPr>
                <a:defRPr/>
              </a:pPr>
              <a:t>17</a:t>
            </a:fld>
            <a:endParaRPr lang="en-US" altLang="ja-JP" dirty="0"/>
          </a:p>
        </p:txBody>
      </p:sp>
      <p:sp>
        <p:nvSpPr>
          <p:cNvPr id="7" name="Slide Number Placeholder 5"/>
          <p:cNvSpPr txBox="1">
            <a:spLocks noGrp="1"/>
          </p:cNvSpPr>
          <p:nvPr/>
        </p:nvSpPr>
        <p:spPr>
          <a:xfrm>
            <a:off x="9336088" y="6372225"/>
            <a:ext cx="2743200" cy="365125"/>
          </a:xfrm>
          <a:prstGeom prst="rect">
            <a:avLst/>
          </a:prstGeom>
          <a:noFill/>
        </p:spPr>
        <p:txBody>
          <a:bodyPr anchor="ctr"/>
          <a:lstStyle/>
          <a:p>
            <a:pPr algn="r">
              <a:defRPr/>
            </a:pPr>
            <a:fld id="{158F6706-81A4-4EA3-8A85-9984EC11C206}" type="slidenum">
              <a:rPr lang="ja-JP" altLang="en-US" sz="1800">
                <a:solidFill>
                  <a:schemeClr val="tx1">
                    <a:tint val="75000"/>
                  </a:schemeClr>
                </a:solidFill>
                <a:ea typeface="ＭＳ Ｐゴシック" pitchFamily="50" charset="-128"/>
              </a:rPr>
              <a:pPr algn="r">
                <a:defRPr/>
              </a:pPr>
              <a:t>17</a:t>
            </a:fld>
            <a:endParaRPr lang="en-US" altLang="ja-JP" sz="1800" dirty="0">
              <a:solidFill>
                <a:schemeClr val="tx1">
                  <a:tint val="75000"/>
                </a:schemeClr>
              </a:solidFill>
              <a:ea typeface="ＭＳ Ｐゴシック" pitchFamily="50" charset="-128"/>
            </a:endParaRPr>
          </a:p>
        </p:txBody>
      </p:sp>
      <p:sp>
        <p:nvSpPr>
          <p:cNvPr id="31747" name="Rectangle 2"/>
          <p:cNvSpPr>
            <a:spLocks noGrp="1"/>
          </p:cNvSpPr>
          <p:nvPr>
            <p:ph type="title" idx="4294967295"/>
          </p:nvPr>
        </p:nvSpPr>
        <p:spPr/>
        <p:txBody>
          <a:bodyPr/>
          <a:lstStyle/>
          <a:p>
            <a:r>
              <a:rPr lang="ja-JP" altLang="en-US" smtClean="0"/>
              <a:t>アクセス権限とセキュリティ</a:t>
            </a:r>
          </a:p>
        </p:txBody>
      </p:sp>
      <p:sp>
        <p:nvSpPr>
          <p:cNvPr id="31748" name="Text Box 4"/>
          <p:cNvSpPr txBox="1">
            <a:spLocks noChangeArrowheads="1"/>
          </p:cNvSpPr>
          <p:nvPr/>
        </p:nvSpPr>
        <p:spPr bwMode="auto">
          <a:xfrm>
            <a:off x="800100" y="1033463"/>
            <a:ext cx="9904413" cy="1800225"/>
          </a:xfrm>
          <a:prstGeom prst="rect">
            <a:avLst/>
          </a:prstGeom>
          <a:noFill/>
          <a:ln w="9525">
            <a:noFill/>
            <a:miter lim="800000"/>
            <a:headEnd/>
            <a:tailEnd/>
          </a:ln>
        </p:spPr>
        <p:txBody>
          <a:bodyPr wrap="none">
            <a:spAutoFit/>
          </a:bodyPr>
          <a:lstStyle/>
          <a:p>
            <a:r>
              <a:rPr lang="en-US" altLang="ja-JP"/>
              <a:t>CGI</a:t>
            </a:r>
            <a:r>
              <a:rPr lang="ja-JP" altLang="en-US"/>
              <a:t>を使用する際には、セキュリティに十分配慮する必要がある。</a:t>
            </a:r>
          </a:p>
          <a:p>
            <a:r>
              <a:rPr lang="ja-JP" altLang="en-US"/>
              <a:t>アクセス権限などの設定をおろそかにすると、その</a:t>
            </a:r>
            <a:r>
              <a:rPr lang="en-US" altLang="ja-JP"/>
              <a:t>Web</a:t>
            </a:r>
            <a:r>
              <a:rPr lang="ja-JP" altLang="en-US"/>
              <a:t>サーバを</a:t>
            </a:r>
          </a:p>
          <a:p>
            <a:r>
              <a:rPr lang="ja-JP" altLang="en-US"/>
              <a:t>踏み台にして次々と他のコンピュータが攻撃されていく恐れがあり</a:t>
            </a:r>
          </a:p>
          <a:p>
            <a:r>
              <a:rPr lang="ja-JP" altLang="en-US"/>
              <a:t>重大な問題に発展する可能性もある。</a:t>
            </a:r>
          </a:p>
        </p:txBody>
      </p:sp>
      <p:sp>
        <p:nvSpPr>
          <p:cNvPr id="31749" name="AutoShape 5"/>
          <p:cNvSpPr>
            <a:spLocks noChangeArrowheads="1"/>
          </p:cNvSpPr>
          <p:nvPr/>
        </p:nvSpPr>
        <p:spPr bwMode="auto">
          <a:xfrm>
            <a:off x="1374775" y="3068638"/>
            <a:ext cx="936625" cy="431800"/>
          </a:xfrm>
          <a:prstGeom prst="rightArrow">
            <a:avLst>
              <a:gd name="adj1" fmla="val 50000"/>
              <a:gd name="adj2" fmla="val 54228"/>
            </a:avLst>
          </a:prstGeom>
          <a:solidFill>
            <a:srgbClr val="FF0000"/>
          </a:solidFill>
          <a:ln w="9525">
            <a:solidFill>
              <a:schemeClr val="tx1"/>
            </a:solidFill>
            <a:miter lim="800000"/>
            <a:headEnd/>
            <a:tailEnd/>
          </a:ln>
        </p:spPr>
        <p:txBody>
          <a:bodyPr wrap="none" anchor="ctr"/>
          <a:lstStyle/>
          <a:p>
            <a:endParaRPr lang="ja-JP" altLang="en-US"/>
          </a:p>
        </p:txBody>
      </p:sp>
      <p:sp>
        <p:nvSpPr>
          <p:cNvPr id="31750" name="Text Box 6"/>
          <p:cNvSpPr txBox="1">
            <a:spLocks noChangeArrowheads="1"/>
          </p:cNvSpPr>
          <p:nvPr/>
        </p:nvSpPr>
        <p:spPr bwMode="auto">
          <a:xfrm>
            <a:off x="2455863" y="2871788"/>
            <a:ext cx="6375400" cy="946150"/>
          </a:xfrm>
          <a:prstGeom prst="rect">
            <a:avLst/>
          </a:prstGeom>
          <a:noFill/>
          <a:ln w="9525">
            <a:noFill/>
            <a:miter lim="800000"/>
            <a:headEnd/>
            <a:tailEnd/>
          </a:ln>
        </p:spPr>
        <p:txBody>
          <a:bodyPr wrap="none">
            <a:spAutoFit/>
          </a:bodyPr>
          <a:lstStyle/>
          <a:p>
            <a:r>
              <a:rPr lang="ja-JP" altLang="en-US">
                <a:solidFill>
                  <a:srgbClr val="FF0000"/>
                </a:solidFill>
              </a:rPr>
              <a:t>詳細は、</a:t>
            </a:r>
          </a:p>
          <a:p>
            <a:r>
              <a:rPr lang="ja-JP" altLang="en-US">
                <a:solidFill>
                  <a:srgbClr val="FF0000"/>
                </a:solidFill>
              </a:rPr>
              <a:t>２年次後期開講科目「</a:t>
            </a:r>
            <a:r>
              <a:rPr lang="en-US" altLang="ja-JP">
                <a:solidFill>
                  <a:srgbClr val="FF0000"/>
                </a:solidFill>
              </a:rPr>
              <a:t>Web</a:t>
            </a:r>
            <a:r>
              <a:rPr lang="ja-JP" altLang="en-US">
                <a:solidFill>
                  <a:srgbClr val="FF0000"/>
                </a:solidFill>
              </a:rPr>
              <a:t>技術応用」にて</a:t>
            </a:r>
          </a:p>
        </p:txBody>
      </p:sp>
      <p:sp>
        <p:nvSpPr>
          <p:cNvPr id="31751" name="Text Box 7"/>
          <p:cNvSpPr txBox="1">
            <a:spLocks noChangeArrowheads="1"/>
          </p:cNvSpPr>
          <p:nvPr/>
        </p:nvSpPr>
        <p:spPr bwMode="auto">
          <a:xfrm>
            <a:off x="1519238" y="3927475"/>
            <a:ext cx="7385050" cy="1739900"/>
          </a:xfrm>
          <a:prstGeom prst="rect">
            <a:avLst/>
          </a:prstGeom>
          <a:noFill/>
          <a:ln w="9525">
            <a:noFill/>
            <a:miter lim="800000"/>
            <a:headEnd/>
            <a:tailEnd/>
          </a:ln>
        </p:spPr>
        <p:txBody>
          <a:bodyPr wrap="none">
            <a:spAutoFit/>
          </a:bodyPr>
          <a:lstStyle/>
          <a:p>
            <a:r>
              <a:rPr lang="ja-JP" altLang="en-US" sz="3600"/>
              <a:t>「</a:t>
            </a:r>
            <a:r>
              <a:rPr lang="en-US" altLang="ja-JP" sz="3600"/>
              <a:t>IT Text </a:t>
            </a:r>
            <a:r>
              <a:rPr lang="ja-JP" altLang="en-US" sz="3600"/>
              <a:t>応用</a:t>
            </a:r>
            <a:r>
              <a:rPr lang="en-US" altLang="ja-JP" sz="3600"/>
              <a:t>Web</a:t>
            </a:r>
            <a:r>
              <a:rPr lang="ja-JP" altLang="en-US" sz="3600"/>
              <a:t>技術 改訂</a:t>
            </a:r>
            <a:r>
              <a:rPr lang="en-US" altLang="ja-JP" sz="3600"/>
              <a:t>2</a:t>
            </a:r>
            <a:r>
              <a:rPr lang="ja-JP" altLang="en-US" sz="3600"/>
              <a:t>版」</a:t>
            </a:r>
          </a:p>
          <a:p>
            <a:r>
              <a:rPr lang="ja-JP" altLang="en-US" sz="3600"/>
              <a:t>監修 松下温</a:t>
            </a:r>
            <a:r>
              <a:rPr lang="en-US" altLang="ja-JP" sz="3600"/>
              <a:t>, </a:t>
            </a:r>
            <a:r>
              <a:rPr lang="ja-JP" altLang="en-US" sz="3600"/>
              <a:t>著者 市村哲</a:t>
            </a:r>
            <a:r>
              <a:rPr lang="en-US" altLang="ja-JP" sz="3600"/>
              <a:t>, </a:t>
            </a:r>
            <a:r>
              <a:rPr lang="ja-JP" altLang="en-US" sz="3600"/>
              <a:t>宇田隆哉</a:t>
            </a:r>
            <a:r>
              <a:rPr lang="en-US" altLang="ja-JP" sz="3600"/>
              <a:t>,</a:t>
            </a:r>
            <a:endParaRPr lang="ja-JP" altLang="en-US" sz="3600"/>
          </a:p>
          <a:p>
            <a:r>
              <a:rPr lang="ja-JP" altLang="en-US" sz="3600"/>
              <a:t>オーム社 </a:t>
            </a:r>
            <a:r>
              <a:rPr lang="en-US" altLang="ja-JP" sz="3600"/>
              <a:t>2016</a:t>
            </a:r>
            <a:r>
              <a:rPr lang="ja-JP" altLang="en-US" sz="3600"/>
              <a:t>年</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5"/>
          <p:cNvSpPr>
            <a:spLocks noGrp="1"/>
          </p:cNvSpPr>
          <p:nvPr>
            <p:ph type="sldNum" sz="quarter" idx="12"/>
          </p:nvPr>
        </p:nvSpPr>
        <p:spPr/>
        <p:txBody>
          <a:bodyPr/>
          <a:lstStyle/>
          <a:p>
            <a:pPr>
              <a:defRPr/>
            </a:pPr>
            <a:fld id="{C9732B3F-DF8C-48D5-876B-5CC920C1D38C}" type="slidenum">
              <a:rPr lang="ja-JP" altLang="en-US"/>
              <a:pPr>
                <a:defRPr/>
              </a:pPr>
              <a:t>18</a:t>
            </a:fld>
            <a:endParaRPr lang="en-US" altLang="ja-JP" dirty="0"/>
          </a:p>
        </p:txBody>
      </p:sp>
      <p:sp>
        <p:nvSpPr>
          <p:cNvPr id="44" name="Slide Number Placeholder 5"/>
          <p:cNvSpPr txBox="1">
            <a:spLocks noGrp="1"/>
          </p:cNvSpPr>
          <p:nvPr/>
        </p:nvSpPr>
        <p:spPr>
          <a:xfrm>
            <a:off x="9336088" y="6372225"/>
            <a:ext cx="2743200" cy="365125"/>
          </a:xfrm>
          <a:prstGeom prst="rect">
            <a:avLst/>
          </a:prstGeom>
          <a:noFill/>
        </p:spPr>
        <p:txBody>
          <a:bodyPr anchor="ctr"/>
          <a:lstStyle/>
          <a:p>
            <a:pPr algn="r">
              <a:defRPr/>
            </a:pPr>
            <a:fld id="{B033E46D-F2B1-4A2B-9FF1-E133F9F3493C}" type="slidenum">
              <a:rPr lang="ja-JP" altLang="en-US" sz="1800">
                <a:solidFill>
                  <a:schemeClr val="tx1">
                    <a:tint val="75000"/>
                  </a:schemeClr>
                </a:solidFill>
                <a:ea typeface="ＭＳ Ｐゴシック" pitchFamily="50" charset="-128"/>
              </a:rPr>
              <a:pPr algn="r">
                <a:defRPr/>
              </a:pPr>
              <a:t>18</a:t>
            </a:fld>
            <a:endParaRPr lang="en-US" altLang="ja-JP" sz="1800" dirty="0">
              <a:solidFill>
                <a:schemeClr val="tx1">
                  <a:tint val="75000"/>
                </a:schemeClr>
              </a:solidFill>
              <a:ea typeface="ＭＳ Ｐゴシック" pitchFamily="50" charset="-128"/>
            </a:endParaRPr>
          </a:p>
        </p:txBody>
      </p:sp>
      <p:sp>
        <p:nvSpPr>
          <p:cNvPr id="32771" name="Rectangle 2"/>
          <p:cNvSpPr>
            <a:spLocks noGrp="1"/>
          </p:cNvSpPr>
          <p:nvPr>
            <p:ph type="title" idx="4294967295"/>
          </p:nvPr>
        </p:nvSpPr>
        <p:spPr/>
        <p:txBody>
          <a:bodyPr/>
          <a:lstStyle/>
          <a:p>
            <a:r>
              <a:rPr lang="ja-JP" altLang="en-US" smtClean="0"/>
              <a:t>アクセス権限</a:t>
            </a:r>
          </a:p>
        </p:txBody>
      </p:sp>
      <p:sp>
        <p:nvSpPr>
          <p:cNvPr id="32772" name="Rectangle 4"/>
          <p:cNvSpPr>
            <a:spLocks noChangeArrowheads="1"/>
          </p:cNvSpPr>
          <p:nvPr/>
        </p:nvSpPr>
        <p:spPr bwMode="auto">
          <a:xfrm>
            <a:off x="2660650" y="4941888"/>
            <a:ext cx="7467600" cy="1800225"/>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32773" name="Text Box 5"/>
          <p:cNvSpPr txBox="1">
            <a:spLocks noChangeArrowheads="1"/>
          </p:cNvSpPr>
          <p:nvPr/>
        </p:nvSpPr>
        <p:spPr bwMode="auto">
          <a:xfrm>
            <a:off x="2784475" y="5091113"/>
            <a:ext cx="7270750" cy="1465262"/>
          </a:xfrm>
          <a:prstGeom prst="rect">
            <a:avLst/>
          </a:prstGeom>
          <a:noFill/>
          <a:ln w="9525">
            <a:noFill/>
            <a:miter lim="800000"/>
            <a:headEnd/>
            <a:tailEnd/>
          </a:ln>
        </p:spPr>
        <p:txBody>
          <a:bodyPr wrap="none">
            <a:spAutoFit/>
          </a:bodyPr>
          <a:lstStyle/>
          <a:p>
            <a:r>
              <a:rPr lang="en-US" altLang="ja-JP" sz="1800">
                <a:latin typeface="ＭＳ ゴシック" pitchFamily="49" charset="-128"/>
                <a:ea typeface="ＭＳ ゴシック" pitchFamily="49" charset="-128"/>
              </a:rPr>
              <a:t>hogehoge:[~/test]% ls -al</a:t>
            </a:r>
          </a:p>
          <a:p>
            <a:r>
              <a:rPr lang="en-US" altLang="ja-JP" sz="1800">
                <a:latin typeface="ＭＳ ゴシック" pitchFamily="49" charset="-128"/>
                <a:ea typeface="ＭＳ ゴシック" pitchFamily="49" charset="-128"/>
              </a:rPr>
              <a:t>total 3</a:t>
            </a:r>
          </a:p>
          <a:p>
            <a:r>
              <a:rPr lang="en-US" altLang="ja-JP" sz="1800">
                <a:latin typeface="ＭＳ ゴシック" pitchFamily="49" charset="-128"/>
                <a:ea typeface="ＭＳ ゴシック" pitchFamily="49" charset="-128"/>
              </a:rPr>
              <a:t>drwx------   2 c0118999ab students  512 May 31 21:03 .</a:t>
            </a:r>
          </a:p>
          <a:p>
            <a:r>
              <a:rPr lang="en-US" altLang="ja-JP" sz="1800">
                <a:latin typeface="ＭＳ ゴシック" pitchFamily="49" charset="-128"/>
                <a:ea typeface="ＭＳ ゴシック" pitchFamily="49" charset="-128"/>
              </a:rPr>
              <a:t>drwxr-xr-x   7 c0118999ab students  512 May 31 18:55 ..</a:t>
            </a:r>
          </a:p>
          <a:p>
            <a:r>
              <a:rPr lang="en-US" altLang="ja-JP" sz="1800">
                <a:latin typeface="ＭＳ ゴシック" pitchFamily="49" charset="-128"/>
                <a:ea typeface="ＭＳ ゴシック" pitchFamily="49" charset="-128"/>
              </a:rPr>
              <a:t>-rw-r--r--   1 c0118999ab students   95 May 31 22:34 test.html</a:t>
            </a:r>
            <a:endParaRPr lang="ja-JP" altLang="en-US" sz="1800">
              <a:latin typeface="ＭＳ ゴシック" pitchFamily="49" charset="-128"/>
              <a:ea typeface="ＭＳ ゴシック" pitchFamily="49" charset="-128"/>
            </a:endParaRPr>
          </a:p>
        </p:txBody>
      </p:sp>
      <p:sp>
        <p:nvSpPr>
          <p:cNvPr id="32774" name="AutoShape 6"/>
          <p:cNvSpPr>
            <a:spLocks noChangeArrowheads="1"/>
          </p:cNvSpPr>
          <p:nvPr/>
        </p:nvSpPr>
        <p:spPr bwMode="auto">
          <a:xfrm>
            <a:off x="3903663" y="2090738"/>
            <a:ext cx="557212" cy="1400175"/>
          </a:xfrm>
          <a:prstGeom prst="roundRect">
            <a:avLst>
              <a:gd name="adj" fmla="val 16667"/>
            </a:avLst>
          </a:prstGeom>
          <a:solidFill>
            <a:srgbClr val="CCFFFF"/>
          </a:solidFill>
          <a:ln w="9525">
            <a:solidFill>
              <a:schemeClr val="tx1"/>
            </a:solidFill>
            <a:round/>
            <a:headEnd/>
            <a:tailEnd/>
          </a:ln>
        </p:spPr>
        <p:txBody>
          <a:bodyPr wrap="none" anchor="ctr"/>
          <a:lstStyle/>
          <a:p>
            <a:endParaRPr lang="ja-JP" altLang="en-US"/>
          </a:p>
        </p:txBody>
      </p:sp>
      <p:sp>
        <p:nvSpPr>
          <p:cNvPr id="32775" name="AutoShape 7"/>
          <p:cNvSpPr>
            <a:spLocks noChangeArrowheads="1"/>
          </p:cNvSpPr>
          <p:nvPr/>
        </p:nvSpPr>
        <p:spPr bwMode="auto">
          <a:xfrm>
            <a:off x="5462588" y="2090738"/>
            <a:ext cx="1000125" cy="1400175"/>
          </a:xfrm>
          <a:prstGeom prst="roundRect">
            <a:avLst>
              <a:gd name="adj" fmla="val 16667"/>
            </a:avLst>
          </a:prstGeom>
          <a:solidFill>
            <a:srgbClr val="CCFFFF"/>
          </a:solidFill>
          <a:ln w="9525">
            <a:solidFill>
              <a:schemeClr val="tx1"/>
            </a:solidFill>
            <a:round/>
            <a:headEnd/>
            <a:tailEnd/>
          </a:ln>
        </p:spPr>
        <p:txBody>
          <a:bodyPr wrap="none" anchor="ctr"/>
          <a:lstStyle/>
          <a:p>
            <a:endParaRPr lang="ja-JP" altLang="en-US"/>
          </a:p>
        </p:txBody>
      </p:sp>
      <p:sp>
        <p:nvSpPr>
          <p:cNvPr id="32776" name="AutoShape 8"/>
          <p:cNvSpPr>
            <a:spLocks noChangeArrowheads="1"/>
          </p:cNvSpPr>
          <p:nvPr/>
        </p:nvSpPr>
        <p:spPr bwMode="auto">
          <a:xfrm>
            <a:off x="6462713" y="2090738"/>
            <a:ext cx="1001712" cy="1400175"/>
          </a:xfrm>
          <a:prstGeom prst="roundRect">
            <a:avLst>
              <a:gd name="adj" fmla="val 16667"/>
            </a:avLst>
          </a:prstGeom>
          <a:solidFill>
            <a:srgbClr val="CCFFFF"/>
          </a:solidFill>
          <a:ln w="9525">
            <a:solidFill>
              <a:schemeClr val="tx1"/>
            </a:solidFill>
            <a:round/>
            <a:headEnd/>
            <a:tailEnd/>
          </a:ln>
        </p:spPr>
        <p:txBody>
          <a:bodyPr wrap="none" anchor="ctr"/>
          <a:lstStyle/>
          <a:p>
            <a:endParaRPr lang="ja-JP" altLang="en-US"/>
          </a:p>
        </p:txBody>
      </p:sp>
      <p:sp>
        <p:nvSpPr>
          <p:cNvPr id="32777" name="AutoShape 9"/>
          <p:cNvSpPr>
            <a:spLocks noChangeArrowheads="1"/>
          </p:cNvSpPr>
          <p:nvPr/>
        </p:nvSpPr>
        <p:spPr bwMode="auto">
          <a:xfrm>
            <a:off x="4460875" y="2090738"/>
            <a:ext cx="1001713" cy="1400175"/>
          </a:xfrm>
          <a:prstGeom prst="roundRect">
            <a:avLst>
              <a:gd name="adj" fmla="val 16667"/>
            </a:avLst>
          </a:prstGeom>
          <a:solidFill>
            <a:srgbClr val="CCFFFF"/>
          </a:solidFill>
          <a:ln w="9525">
            <a:solidFill>
              <a:schemeClr val="tx1"/>
            </a:solidFill>
            <a:round/>
            <a:headEnd/>
            <a:tailEnd/>
          </a:ln>
        </p:spPr>
        <p:txBody>
          <a:bodyPr wrap="none" anchor="ctr"/>
          <a:lstStyle/>
          <a:p>
            <a:endParaRPr lang="ja-JP" altLang="en-US"/>
          </a:p>
        </p:txBody>
      </p:sp>
      <p:sp>
        <p:nvSpPr>
          <p:cNvPr id="32778" name="Text Box 10"/>
          <p:cNvSpPr txBox="1">
            <a:spLocks noChangeArrowheads="1"/>
          </p:cNvSpPr>
          <p:nvPr/>
        </p:nvSpPr>
        <p:spPr bwMode="auto">
          <a:xfrm>
            <a:off x="4006850" y="2644775"/>
            <a:ext cx="412750" cy="641350"/>
          </a:xfrm>
          <a:prstGeom prst="rect">
            <a:avLst/>
          </a:prstGeom>
          <a:noFill/>
          <a:ln w="9525">
            <a:noFill/>
            <a:miter lim="800000"/>
            <a:headEnd/>
            <a:tailEnd/>
          </a:ln>
        </p:spPr>
        <p:txBody>
          <a:bodyPr wrap="none">
            <a:spAutoFit/>
          </a:bodyPr>
          <a:lstStyle/>
          <a:p>
            <a:r>
              <a:rPr lang="en-US" altLang="ja-JP" sz="3600"/>
              <a:t>d</a:t>
            </a:r>
          </a:p>
        </p:txBody>
      </p:sp>
      <p:sp>
        <p:nvSpPr>
          <p:cNvPr id="32779" name="Line 11"/>
          <p:cNvSpPr>
            <a:spLocks noChangeShapeType="1"/>
          </p:cNvSpPr>
          <p:nvPr/>
        </p:nvSpPr>
        <p:spPr bwMode="auto">
          <a:xfrm flipV="1">
            <a:off x="3143250" y="3213100"/>
            <a:ext cx="1079500" cy="576263"/>
          </a:xfrm>
          <a:prstGeom prst="line">
            <a:avLst/>
          </a:prstGeom>
          <a:noFill/>
          <a:ln w="19050">
            <a:solidFill>
              <a:srgbClr val="0000FF"/>
            </a:solidFill>
            <a:round/>
            <a:headEnd/>
            <a:tailEnd/>
          </a:ln>
        </p:spPr>
        <p:txBody>
          <a:bodyPr/>
          <a:lstStyle/>
          <a:p>
            <a:endParaRPr lang="ja-JP" altLang="en-US"/>
          </a:p>
        </p:txBody>
      </p:sp>
      <p:sp>
        <p:nvSpPr>
          <p:cNvPr id="32780" name="Text Box 12"/>
          <p:cNvSpPr txBox="1">
            <a:spLocks noChangeArrowheads="1"/>
          </p:cNvSpPr>
          <p:nvPr/>
        </p:nvSpPr>
        <p:spPr bwMode="auto">
          <a:xfrm>
            <a:off x="2063750" y="3482975"/>
            <a:ext cx="2436813" cy="701675"/>
          </a:xfrm>
          <a:prstGeom prst="rect">
            <a:avLst/>
          </a:prstGeom>
          <a:noFill/>
          <a:ln w="9525">
            <a:noFill/>
            <a:miter lim="800000"/>
            <a:headEnd/>
            <a:tailEnd/>
          </a:ln>
        </p:spPr>
        <p:txBody>
          <a:bodyPr wrap="none">
            <a:spAutoFit/>
          </a:bodyPr>
          <a:lstStyle/>
          <a:p>
            <a:r>
              <a:rPr lang="ja-JP" altLang="en-US" sz="2000">
                <a:solidFill>
                  <a:srgbClr val="3333FF"/>
                </a:solidFill>
              </a:rPr>
              <a:t>型を示す</a:t>
            </a:r>
          </a:p>
          <a:p>
            <a:r>
              <a:rPr lang="ja-JP" altLang="en-US" sz="2000">
                <a:solidFill>
                  <a:srgbClr val="3333FF"/>
                </a:solidFill>
              </a:rPr>
              <a:t>（</a:t>
            </a:r>
            <a:r>
              <a:rPr lang="en-US" altLang="ja-JP" sz="2000">
                <a:solidFill>
                  <a:srgbClr val="3333FF"/>
                </a:solidFill>
              </a:rPr>
              <a:t>d</a:t>
            </a:r>
            <a:r>
              <a:rPr lang="ja-JP" altLang="en-US" sz="2000">
                <a:solidFill>
                  <a:srgbClr val="3333FF"/>
                </a:solidFill>
              </a:rPr>
              <a:t>ならばディレクトリ）</a:t>
            </a:r>
            <a:endParaRPr lang="en-US" altLang="ja-JP" sz="2000">
              <a:solidFill>
                <a:srgbClr val="3333FF"/>
              </a:solidFill>
            </a:endParaRPr>
          </a:p>
        </p:txBody>
      </p:sp>
      <p:sp>
        <p:nvSpPr>
          <p:cNvPr id="32781" name="Line 13"/>
          <p:cNvSpPr>
            <a:spLocks noChangeShapeType="1"/>
          </p:cNvSpPr>
          <p:nvPr/>
        </p:nvSpPr>
        <p:spPr bwMode="auto">
          <a:xfrm flipV="1">
            <a:off x="3935413" y="3213100"/>
            <a:ext cx="720725" cy="1441450"/>
          </a:xfrm>
          <a:prstGeom prst="line">
            <a:avLst/>
          </a:prstGeom>
          <a:noFill/>
          <a:ln w="19050">
            <a:solidFill>
              <a:srgbClr val="FF0000"/>
            </a:solidFill>
            <a:round/>
            <a:headEnd/>
            <a:tailEnd/>
          </a:ln>
        </p:spPr>
        <p:txBody>
          <a:bodyPr/>
          <a:lstStyle/>
          <a:p>
            <a:endParaRPr lang="ja-JP" altLang="en-US"/>
          </a:p>
        </p:txBody>
      </p:sp>
      <p:sp>
        <p:nvSpPr>
          <p:cNvPr id="32782" name="Text Box 14"/>
          <p:cNvSpPr txBox="1">
            <a:spLocks noChangeArrowheads="1"/>
          </p:cNvSpPr>
          <p:nvPr/>
        </p:nvSpPr>
        <p:spPr bwMode="auto">
          <a:xfrm>
            <a:off x="2927350" y="4549775"/>
            <a:ext cx="1708150" cy="396875"/>
          </a:xfrm>
          <a:prstGeom prst="rect">
            <a:avLst/>
          </a:prstGeom>
          <a:noFill/>
          <a:ln w="9525">
            <a:noFill/>
            <a:miter lim="800000"/>
            <a:headEnd/>
            <a:tailEnd/>
          </a:ln>
        </p:spPr>
        <p:txBody>
          <a:bodyPr wrap="none">
            <a:spAutoFit/>
          </a:bodyPr>
          <a:lstStyle/>
          <a:p>
            <a:r>
              <a:rPr lang="ja-JP" altLang="en-US" sz="2000">
                <a:solidFill>
                  <a:srgbClr val="FF0000"/>
                </a:solidFill>
              </a:rPr>
              <a:t>読み込み権限</a:t>
            </a:r>
          </a:p>
        </p:txBody>
      </p:sp>
      <p:sp>
        <p:nvSpPr>
          <p:cNvPr id="32783" name="Line 15"/>
          <p:cNvSpPr>
            <a:spLocks noChangeShapeType="1"/>
          </p:cNvSpPr>
          <p:nvPr/>
        </p:nvSpPr>
        <p:spPr bwMode="auto">
          <a:xfrm flipV="1">
            <a:off x="3935413" y="3213100"/>
            <a:ext cx="1655762" cy="1441450"/>
          </a:xfrm>
          <a:prstGeom prst="line">
            <a:avLst/>
          </a:prstGeom>
          <a:noFill/>
          <a:ln w="19050">
            <a:solidFill>
              <a:srgbClr val="FF0000"/>
            </a:solidFill>
            <a:round/>
            <a:headEnd/>
            <a:tailEnd/>
          </a:ln>
        </p:spPr>
        <p:txBody>
          <a:bodyPr/>
          <a:lstStyle/>
          <a:p>
            <a:endParaRPr lang="ja-JP" altLang="en-US"/>
          </a:p>
        </p:txBody>
      </p:sp>
      <p:sp>
        <p:nvSpPr>
          <p:cNvPr id="32784" name="Line 16"/>
          <p:cNvSpPr>
            <a:spLocks noChangeShapeType="1"/>
          </p:cNvSpPr>
          <p:nvPr/>
        </p:nvSpPr>
        <p:spPr bwMode="auto">
          <a:xfrm flipV="1">
            <a:off x="3935413" y="3213100"/>
            <a:ext cx="2663825" cy="1441450"/>
          </a:xfrm>
          <a:prstGeom prst="line">
            <a:avLst/>
          </a:prstGeom>
          <a:noFill/>
          <a:ln w="19050">
            <a:solidFill>
              <a:srgbClr val="FF0000"/>
            </a:solidFill>
            <a:round/>
            <a:headEnd/>
            <a:tailEnd/>
          </a:ln>
        </p:spPr>
        <p:txBody>
          <a:bodyPr/>
          <a:lstStyle/>
          <a:p>
            <a:endParaRPr lang="ja-JP" altLang="en-US"/>
          </a:p>
        </p:txBody>
      </p:sp>
      <p:sp>
        <p:nvSpPr>
          <p:cNvPr id="32785" name="Line 17"/>
          <p:cNvSpPr>
            <a:spLocks noChangeShapeType="1"/>
          </p:cNvSpPr>
          <p:nvPr/>
        </p:nvSpPr>
        <p:spPr bwMode="auto">
          <a:xfrm flipH="1" flipV="1">
            <a:off x="4943475" y="3213100"/>
            <a:ext cx="144463" cy="1081088"/>
          </a:xfrm>
          <a:prstGeom prst="line">
            <a:avLst/>
          </a:prstGeom>
          <a:noFill/>
          <a:ln w="19050">
            <a:solidFill>
              <a:srgbClr val="0000FF"/>
            </a:solidFill>
            <a:round/>
            <a:headEnd/>
            <a:tailEnd/>
          </a:ln>
        </p:spPr>
        <p:txBody>
          <a:bodyPr/>
          <a:lstStyle/>
          <a:p>
            <a:endParaRPr lang="ja-JP" altLang="en-US"/>
          </a:p>
        </p:txBody>
      </p:sp>
      <p:sp>
        <p:nvSpPr>
          <p:cNvPr id="32786" name="Text Box 18"/>
          <p:cNvSpPr txBox="1">
            <a:spLocks noChangeArrowheads="1"/>
          </p:cNvSpPr>
          <p:nvPr/>
        </p:nvSpPr>
        <p:spPr bwMode="auto">
          <a:xfrm>
            <a:off x="4583113" y="4195763"/>
            <a:ext cx="1668462" cy="396875"/>
          </a:xfrm>
          <a:prstGeom prst="rect">
            <a:avLst/>
          </a:prstGeom>
          <a:noFill/>
          <a:ln w="9525">
            <a:noFill/>
            <a:miter lim="800000"/>
            <a:headEnd/>
            <a:tailEnd/>
          </a:ln>
        </p:spPr>
        <p:txBody>
          <a:bodyPr wrap="none">
            <a:spAutoFit/>
          </a:bodyPr>
          <a:lstStyle/>
          <a:p>
            <a:r>
              <a:rPr lang="ja-JP" altLang="en-US" sz="2000">
                <a:solidFill>
                  <a:srgbClr val="3333FF"/>
                </a:solidFill>
              </a:rPr>
              <a:t>書き込み権限</a:t>
            </a:r>
          </a:p>
        </p:txBody>
      </p:sp>
      <p:sp>
        <p:nvSpPr>
          <p:cNvPr id="32787" name="Line 19"/>
          <p:cNvSpPr>
            <a:spLocks noChangeShapeType="1"/>
          </p:cNvSpPr>
          <p:nvPr/>
        </p:nvSpPr>
        <p:spPr bwMode="auto">
          <a:xfrm flipV="1">
            <a:off x="5087938" y="3213100"/>
            <a:ext cx="792162" cy="1081088"/>
          </a:xfrm>
          <a:prstGeom prst="line">
            <a:avLst/>
          </a:prstGeom>
          <a:noFill/>
          <a:ln w="19050">
            <a:solidFill>
              <a:srgbClr val="0000FF"/>
            </a:solidFill>
            <a:round/>
            <a:headEnd/>
            <a:tailEnd/>
          </a:ln>
        </p:spPr>
        <p:txBody>
          <a:bodyPr/>
          <a:lstStyle/>
          <a:p>
            <a:endParaRPr lang="ja-JP" altLang="en-US"/>
          </a:p>
        </p:txBody>
      </p:sp>
      <p:sp>
        <p:nvSpPr>
          <p:cNvPr id="32788" name="Line 20"/>
          <p:cNvSpPr>
            <a:spLocks noChangeShapeType="1"/>
          </p:cNvSpPr>
          <p:nvPr/>
        </p:nvSpPr>
        <p:spPr bwMode="auto">
          <a:xfrm flipV="1">
            <a:off x="5087938" y="3213100"/>
            <a:ext cx="1800225" cy="1081088"/>
          </a:xfrm>
          <a:prstGeom prst="line">
            <a:avLst/>
          </a:prstGeom>
          <a:noFill/>
          <a:ln w="19050">
            <a:solidFill>
              <a:srgbClr val="0000FF"/>
            </a:solidFill>
            <a:round/>
            <a:headEnd/>
            <a:tailEnd/>
          </a:ln>
        </p:spPr>
        <p:txBody>
          <a:bodyPr/>
          <a:lstStyle/>
          <a:p>
            <a:endParaRPr lang="ja-JP" altLang="en-US"/>
          </a:p>
        </p:txBody>
      </p:sp>
      <p:sp>
        <p:nvSpPr>
          <p:cNvPr id="32789" name="Line 21"/>
          <p:cNvSpPr>
            <a:spLocks noChangeShapeType="1"/>
          </p:cNvSpPr>
          <p:nvPr/>
        </p:nvSpPr>
        <p:spPr bwMode="auto">
          <a:xfrm flipH="1" flipV="1">
            <a:off x="5230813" y="3213100"/>
            <a:ext cx="1441450" cy="1081088"/>
          </a:xfrm>
          <a:prstGeom prst="line">
            <a:avLst/>
          </a:prstGeom>
          <a:noFill/>
          <a:ln w="19050">
            <a:solidFill>
              <a:srgbClr val="008000"/>
            </a:solidFill>
            <a:round/>
            <a:headEnd/>
            <a:tailEnd/>
          </a:ln>
        </p:spPr>
        <p:txBody>
          <a:bodyPr/>
          <a:lstStyle/>
          <a:p>
            <a:endParaRPr lang="ja-JP" altLang="en-US"/>
          </a:p>
        </p:txBody>
      </p:sp>
      <p:sp>
        <p:nvSpPr>
          <p:cNvPr id="32790" name="Text Box 22"/>
          <p:cNvSpPr txBox="1">
            <a:spLocks noChangeArrowheads="1"/>
          </p:cNvSpPr>
          <p:nvPr/>
        </p:nvSpPr>
        <p:spPr bwMode="auto">
          <a:xfrm>
            <a:off x="6238875" y="4195763"/>
            <a:ext cx="1200150" cy="396875"/>
          </a:xfrm>
          <a:prstGeom prst="rect">
            <a:avLst/>
          </a:prstGeom>
          <a:noFill/>
          <a:ln w="9525">
            <a:noFill/>
            <a:miter lim="800000"/>
            <a:headEnd/>
            <a:tailEnd/>
          </a:ln>
        </p:spPr>
        <p:txBody>
          <a:bodyPr wrap="none">
            <a:spAutoFit/>
          </a:bodyPr>
          <a:lstStyle/>
          <a:p>
            <a:r>
              <a:rPr lang="ja-JP" altLang="en-US" sz="2000">
                <a:solidFill>
                  <a:srgbClr val="008000"/>
                </a:solidFill>
              </a:rPr>
              <a:t>実行権限</a:t>
            </a:r>
          </a:p>
        </p:txBody>
      </p:sp>
      <p:sp>
        <p:nvSpPr>
          <p:cNvPr id="32791" name="Line 23"/>
          <p:cNvSpPr>
            <a:spLocks noChangeShapeType="1"/>
          </p:cNvSpPr>
          <p:nvPr/>
        </p:nvSpPr>
        <p:spPr bwMode="auto">
          <a:xfrm flipH="1" flipV="1">
            <a:off x="6238875" y="3213100"/>
            <a:ext cx="433388" cy="1081088"/>
          </a:xfrm>
          <a:prstGeom prst="line">
            <a:avLst/>
          </a:prstGeom>
          <a:noFill/>
          <a:ln w="19050">
            <a:solidFill>
              <a:srgbClr val="008000"/>
            </a:solidFill>
            <a:round/>
            <a:headEnd/>
            <a:tailEnd/>
          </a:ln>
        </p:spPr>
        <p:txBody>
          <a:bodyPr/>
          <a:lstStyle/>
          <a:p>
            <a:endParaRPr lang="ja-JP" altLang="en-US"/>
          </a:p>
        </p:txBody>
      </p:sp>
      <p:sp>
        <p:nvSpPr>
          <p:cNvPr id="32792" name="Line 24"/>
          <p:cNvSpPr>
            <a:spLocks noChangeShapeType="1"/>
          </p:cNvSpPr>
          <p:nvPr/>
        </p:nvSpPr>
        <p:spPr bwMode="auto">
          <a:xfrm flipV="1">
            <a:off x="6672263" y="3213100"/>
            <a:ext cx="503237" cy="1081088"/>
          </a:xfrm>
          <a:prstGeom prst="line">
            <a:avLst/>
          </a:prstGeom>
          <a:noFill/>
          <a:ln w="19050">
            <a:solidFill>
              <a:srgbClr val="008000"/>
            </a:solidFill>
            <a:round/>
            <a:headEnd/>
            <a:tailEnd/>
          </a:ln>
        </p:spPr>
        <p:txBody>
          <a:bodyPr/>
          <a:lstStyle/>
          <a:p>
            <a:endParaRPr lang="ja-JP" altLang="en-US"/>
          </a:p>
        </p:txBody>
      </p:sp>
      <p:sp>
        <p:nvSpPr>
          <p:cNvPr id="32793" name="Text Box 25"/>
          <p:cNvSpPr txBox="1">
            <a:spLocks noChangeArrowheads="1"/>
          </p:cNvSpPr>
          <p:nvPr/>
        </p:nvSpPr>
        <p:spPr bwMode="auto">
          <a:xfrm>
            <a:off x="4537075" y="2054225"/>
            <a:ext cx="869950" cy="366713"/>
          </a:xfrm>
          <a:prstGeom prst="rect">
            <a:avLst/>
          </a:prstGeom>
          <a:noFill/>
          <a:ln w="9525">
            <a:noFill/>
            <a:miter lim="800000"/>
            <a:headEnd/>
            <a:tailEnd/>
          </a:ln>
        </p:spPr>
        <p:txBody>
          <a:bodyPr wrap="none">
            <a:spAutoFit/>
          </a:bodyPr>
          <a:lstStyle/>
          <a:p>
            <a:r>
              <a:rPr lang="ja-JP" altLang="en-US" sz="1800"/>
              <a:t>所有者</a:t>
            </a:r>
          </a:p>
        </p:txBody>
      </p:sp>
      <p:sp>
        <p:nvSpPr>
          <p:cNvPr id="32794" name="Text Box 26"/>
          <p:cNvSpPr txBox="1">
            <a:spLocks noChangeArrowheads="1"/>
          </p:cNvSpPr>
          <p:nvPr/>
        </p:nvSpPr>
        <p:spPr bwMode="auto">
          <a:xfrm>
            <a:off x="5462588" y="2054225"/>
            <a:ext cx="1049337" cy="366713"/>
          </a:xfrm>
          <a:prstGeom prst="rect">
            <a:avLst/>
          </a:prstGeom>
          <a:noFill/>
          <a:ln w="9525">
            <a:noFill/>
            <a:miter lim="800000"/>
            <a:headEnd/>
            <a:tailEnd/>
          </a:ln>
        </p:spPr>
        <p:txBody>
          <a:bodyPr wrap="none">
            <a:spAutoFit/>
          </a:bodyPr>
          <a:lstStyle/>
          <a:p>
            <a:r>
              <a:rPr lang="ja-JP" altLang="en-US" sz="1800"/>
              <a:t>グループ</a:t>
            </a:r>
          </a:p>
        </p:txBody>
      </p:sp>
      <p:sp>
        <p:nvSpPr>
          <p:cNvPr id="32795" name="Text Box 27"/>
          <p:cNvSpPr txBox="1">
            <a:spLocks noChangeArrowheads="1"/>
          </p:cNvSpPr>
          <p:nvPr/>
        </p:nvSpPr>
        <p:spPr bwMode="auto">
          <a:xfrm>
            <a:off x="6527800" y="2054225"/>
            <a:ext cx="852488" cy="366713"/>
          </a:xfrm>
          <a:prstGeom prst="rect">
            <a:avLst/>
          </a:prstGeom>
          <a:noFill/>
          <a:ln w="9525">
            <a:noFill/>
            <a:miter lim="800000"/>
            <a:headEnd/>
            <a:tailEnd/>
          </a:ln>
        </p:spPr>
        <p:txBody>
          <a:bodyPr wrap="none">
            <a:spAutoFit/>
          </a:bodyPr>
          <a:lstStyle/>
          <a:p>
            <a:r>
              <a:rPr lang="ja-JP" altLang="en-US" sz="1800"/>
              <a:t>その他</a:t>
            </a:r>
          </a:p>
        </p:txBody>
      </p:sp>
      <p:sp>
        <p:nvSpPr>
          <p:cNvPr id="32796" name="Text Box 28"/>
          <p:cNvSpPr txBox="1">
            <a:spLocks noChangeArrowheads="1"/>
          </p:cNvSpPr>
          <p:nvPr/>
        </p:nvSpPr>
        <p:spPr bwMode="auto">
          <a:xfrm>
            <a:off x="3954463" y="2054225"/>
            <a:ext cx="412750" cy="366713"/>
          </a:xfrm>
          <a:prstGeom prst="rect">
            <a:avLst/>
          </a:prstGeom>
          <a:noFill/>
          <a:ln w="9525">
            <a:noFill/>
            <a:miter lim="800000"/>
            <a:headEnd/>
            <a:tailEnd/>
          </a:ln>
        </p:spPr>
        <p:txBody>
          <a:bodyPr wrap="none">
            <a:spAutoFit/>
          </a:bodyPr>
          <a:lstStyle/>
          <a:p>
            <a:r>
              <a:rPr lang="ja-JP" altLang="en-US" sz="1800"/>
              <a:t>型</a:t>
            </a:r>
          </a:p>
        </p:txBody>
      </p:sp>
      <p:sp>
        <p:nvSpPr>
          <p:cNvPr id="32797" name="Text Box 29"/>
          <p:cNvSpPr txBox="1">
            <a:spLocks noChangeArrowheads="1"/>
          </p:cNvSpPr>
          <p:nvPr/>
        </p:nvSpPr>
        <p:spPr bwMode="auto">
          <a:xfrm>
            <a:off x="4583113" y="2406650"/>
            <a:ext cx="755650" cy="366713"/>
          </a:xfrm>
          <a:prstGeom prst="rect">
            <a:avLst/>
          </a:prstGeom>
          <a:noFill/>
          <a:ln w="9525">
            <a:noFill/>
            <a:miter lim="800000"/>
            <a:headEnd/>
            <a:tailEnd/>
          </a:ln>
        </p:spPr>
        <p:txBody>
          <a:bodyPr wrap="none">
            <a:spAutoFit/>
          </a:bodyPr>
          <a:lstStyle/>
          <a:p>
            <a:r>
              <a:rPr lang="en-US" altLang="ja-JP" sz="1800"/>
              <a:t>owner</a:t>
            </a:r>
          </a:p>
        </p:txBody>
      </p:sp>
      <p:sp>
        <p:nvSpPr>
          <p:cNvPr id="32798" name="Text Box 30"/>
          <p:cNvSpPr txBox="1">
            <a:spLocks noChangeArrowheads="1"/>
          </p:cNvSpPr>
          <p:nvPr/>
        </p:nvSpPr>
        <p:spPr bwMode="auto">
          <a:xfrm>
            <a:off x="5594350" y="2406650"/>
            <a:ext cx="717550" cy="366713"/>
          </a:xfrm>
          <a:prstGeom prst="rect">
            <a:avLst/>
          </a:prstGeom>
          <a:noFill/>
          <a:ln w="9525">
            <a:noFill/>
            <a:miter lim="800000"/>
            <a:headEnd/>
            <a:tailEnd/>
          </a:ln>
        </p:spPr>
        <p:txBody>
          <a:bodyPr wrap="none">
            <a:spAutoFit/>
          </a:bodyPr>
          <a:lstStyle/>
          <a:p>
            <a:r>
              <a:rPr lang="en-US" altLang="ja-JP" sz="1800"/>
              <a:t>group</a:t>
            </a:r>
          </a:p>
        </p:txBody>
      </p:sp>
      <p:sp>
        <p:nvSpPr>
          <p:cNvPr id="32799" name="Text Box 31"/>
          <p:cNvSpPr txBox="1">
            <a:spLocks noChangeArrowheads="1"/>
          </p:cNvSpPr>
          <p:nvPr/>
        </p:nvSpPr>
        <p:spPr bwMode="auto">
          <a:xfrm>
            <a:off x="6577013" y="2406650"/>
            <a:ext cx="742950" cy="366713"/>
          </a:xfrm>
          <a:prstGeom prst="rect">
            <a:avLst/>
          </a:prstGeom>
          <a:noFill/>
          <a:ln w="9525">
            <a:noFill/>
            <a:miter lim="800000"/>
            <a:headEnd/>
            <a:tailEnd/>
          </a:ln>
        </p:spPr>
        <p:txBody>
          <a:bodyPr wrap="none">
            <a:spAutoFit/>
          </a:bodyPr>
          <a:lstStyle/>
          <a:p>
            <a:r>
              <a:rPr lang="en-US" altLang="ja-JP" sz="1800"/>
              <a:t>others</a:t>
            </a:r>
          </a:p>
        </p:txBody>
      </p:sp>
      <p:sp>
        <p:nvSpPr>
          <p:cNvPr id="32800" name="Text Box 32"/>
          <p:cNvSpPr txBox="1">
            <a:spLocks noChangeArrowheads="1"/>
          </p:cNvSpPr>
          <p:nvPr/>
        </p:nvSpPr>
        <p:spPr bwMode="auto">
          <a:xfrm>
            <a:off x="3870325" y="2406650"/>
            <a:ext cx="577850" cy="366713"/>
          </a:xfrm>
          <a:prstGeom prst="rect">
            <a:avLst/>
          </a:prstGeom>
          <a:noFill/>
          <a:ln w="9525">
            <a:noFill/>
            <a:miter lim="800000"/>
            <a:headEnd/>
            <a:tailEnd/>
          </a:ln>
        </p:spPr>
        <p:txBody>
          <a:bodyPr wrap="none">
            <a:spAutoFit/>
          </a:bodyPr>
          <a:lstStyle/>
          <a:p>
            <a:r>
              <a:rPr lang="en-US" altLang="ja-JP" sz="1800"/>
              <a:t>type</a:t>
            </a:r>
          </a:p>
        </p:txBody>
      </p:sp>
      <p:sp>
        <p:nvSpPr>
          <p:cNvPr id="32801" name="Text Box 33"/>
          <p:cNvSpPr txBox="1">
            <a:spLocks noChangeArrowheads="1"/>
          </p:cNvSpPr>
          <p:nvPr/>
        </p:nvSpPr>
        <p:spPr bwMode="auto">
          <a:xfrm>
            <a:off x="4511675" y="2638425"/>
            <a:ext cx="895350" cy="641350"/>
          </a:xfrm>
          <a:prstGeom prst="rect">
            <a:avLst/>
          </a:prstGeom>
          <a:noFill/>
          <a:ln w="9525">
            <a:noFill/>
            <a:miter lim="800000"/>
            <a:headEnd/>
            <a:tailEnd/>
          </a:ln>
        </p:spPr>
        <p:txBody>
          <a:bodyPr wrap="none">
            <a:spAutoFit/>
          </a:bodyPr>
          <a:lstStyle/>
          <a:p>
            <a:r>
              <a:rPr lang="en-US" altLang="ja-JP" sz="3600"/>
              <a:t>rwx</a:t>
            </a:r>
          </a:p>
        </p:txBody>
      </p:sp>
      <p:sp>
        <p:nvSpPr>
          <p:cNvPr id="32802" name="Text Box 34"/>
          <p:cNvSpPr txBox="1">
            <a:spLocks noChangeArrowheads="1"/>
          </p:cNvSpPr>
          <p:nvPr/>
        </p:nvSpPr>
        <p:spPr bwMode="auto">
          <a:xfrm>
            <a:off x="5487988" y="2638425"/>
            <a:ext cx="895350" cy="641350"/>
          </a:xfrm>
          <a:prstGeom prst="rect">
            <a:avLst/>
          </a:prstGeom>
          <a:noFill/>
          <a:ln w="9525">
            <a:noFill/>
            <a:miter lim="800000"/>
            <a:headEnd/>
            <a:tailEnd/>
          </a:ln>
        </p:spPr>
        <p:txBody>
          <a:bodyPr wrap="none">
            <a:spAutoFit/>
          </a:bodyPr>
          <a:lstStyle/>
          <a:p>
            <a:r>
              <a:rPr lang="en-US" altLang="ja-JP" sz="3600"/>
              <a:t>rwx</a:t>
            </a:r>
          </a:p>
        </p:txBody>
      </p:sp>
      <p:sp>
        <p:nvSpPr>
          <p:cNvPr id="32803" name="Text Box 35"/>
          <p:cNvSpPr txBox="1">
            <a:spLocks noChangeArrowheads="1"/>
          </p:cNvSpPr>
          <p:nvPr/>
        </p:nvSpPr>
        <p:spPr bwMode="auto">
          <a:xfrm>
            <a:off x="6496050" y="2644775"/>
            <a:ext cx="895350" cy="641350"/>
          </a:xfrm>
          <a:prstGeom prst="rect">
            <a:avLst/>
          </a:prstGeom>
          <a:noFill/>
          <a:ln w="9525">
            <a:noFill/>
            <a:miter lim="800000"/>
            <a:headEnd/>
            <a:tailEnd/>
          </a:ln>
        </p:spPr>
        <p:txBody>
          <a:bodyPr wrap="none">
            <a:spAutoFit/>
          </a:bodyPr>
          <a:lstStyle/>
          <a:p>
            <a:r>
              <a:rPr lang="en-US" altLang="ja-JP" sz="3600"/>
              <a:t>rwx</a:t>
            </a:r>
          </a:p>
        </p:txBody>
      </p:sp>
      <p:sp>
        <p:nvSpPr>
          <p:cNvPr id="32804" name="Text Box 36"/>
          <p:cNvSpPr txBox="1">
            <a:spLocks noChangeArrowheads="1"/>
          </p:cNvSpPr>
          <p:nvPr/>
        </p:nvSpPr>
        <p:spPr bwMode="auto">
          <a:xfrm>
            <a:off x="1946275" y="5610225"/>
            <a:ext cx="641350" cy="457200"/>
          </a:xfrm>
          <a:prstGeom prst="rect">
            <a:avLst/>
          </a:prstGeom>
          <a:noFill/>
          <a:ln w="9525">
            <a:noFill/>
            <a:miter lim="800000"/>
            <a:headEnd/>
            <a:tailEnd/>
          </a:ln>
        </p:spPr>
        <p:txBody>
          <a:bodyPr wrap="none">
            <a:spAutoFit/>
          </a:bodyPr>
          <a:lstStyle/>
          <a:p>
            <a:r>
              <a:rPr lang="en-US" altLang="ja-JP" sz="2400">
                <a:solidFill>
                  <a:srgbClr val="FF0000"/>
                </a:solidFill>
              </a:rPr>
              <a:t>700</a:t>
            </a:r>
          </a:p>
        </p:txBody>
      </p:sp>
      <p:sp>
        <p:nvSpPr>
          <p:cNvPr id="32805" name="Text Box 37"/>
          <p:cNvSpPr txBox="1">
            <a:spLocks noChangeArrowheads="1"/>
          </p:cNvSpPr>
          <p:nvPr/>
        </p:nvSpPr>
        <p:spPr bwMode="auto">
          <a:xfrm>
            <a:off x="1939925" y="5924550"/>
            <a:ext cx="641350" cy="457200"/>
          </a:xfrm>
          <a:prstGeom prst="rect">
            <a:avLst/>
          </a:prstGeom>
          <a:noFill/>
          <a:ln w="9525">
            <a:noFill/>
            <a:miter lim="800000"/>
            <a:headEnd/>
            <a:tailEnd/>
          </a:ln>
        </p:spPr>
        <p:txBody>
          <a:bodyPr wrap="none">
            <a:spAutoFit/>
          </a:bodyPr>
          <a:lstStyle/>
          <a:p>
            <a:r>
              <a:rPr lang="en-US" altLang="ja-JP" sz="2400">
                <a:solidFill>
                  <a:srgbClr val="FF0000"/>
                </a:solidFill>
              </a:rPr>
              <a:t>755</a:t>
            </a:r>
          </a:p>
        </p:txBody>
      </p:sp>
      <p:sp>
        <p:nvSpPr>
          <p:cNvPr id="32806" name="Text Box 38"/>
          <p:cNvSpPr txBox="1">
            <a:spLocks noChangeArrowheads="1"/>
          </p:cNvSpPr>
          <p:nvPr/>
        </p:nvSpPr>
        <p:spPr bwMode="auto">
          <a:xfrm>
            <a:off x="1939925" y="6211888"/>
            <a:ext cx="641350" cy="457200"/>
          </a:xfrm>
          <a:prstGeom prst="rect">
            <a:avLst/>
          </a:prstGeom>
          <a:noFill/>
          <a:ln w="9525">
            <a:noFill/>
            <a:miter lim="800000"/>
            <a:headEnd/>
            <a:tailEnd/>
          </a:ln>
        </p:spPr>
        <p:txBody>
          <a:bodyPr wrap="none">
            <a:spAutoFit/>
          </a:bodyPr>
          <a:lstStyle/>
          <a:p>
            <a:r>
              <a:rPr lang="en-US" altLang="ja-JP" sz="2400">
                <a:solidFill>
                  <a:srgbClr val="FF0000"/>
                </a:solidFill>
              </a:rPr>
              <a:t>644</a:t>
            </a:r>
          </a:p>
        </p:txBody>
      </p:sp>
      <p:sp>
        <p:nvSpPr>
          <p:cNvPr id="32807" name="Text Box 39"/>
          <p:cNvSpPr txBox="1">
            <a:spLocks noChangeArrowheads="1"/>
          </p:cNvSpPr>
          <p:nvPr/>
        </p:nvSpPr>
        <p:spPr bwMode="auto">
          <a:xfrm>
            <a:off x="1487488" y="5176838"/>
            <a:ext cx="1012825" cy="457200"/>
          </a:xfrm>
          <a:prstGeom prst="rect">
            <a:avLst/>
          </a:prstGeom>
          <a:noFill/>
          <a:ln w="9525">
            <a:noFill/>
            <a:miter lim="800000"/>
            <a:headEnd/>
            <a:tailEnd/>
          </a:ln>
        </p:spPr>
        <p:txBody>
          <a:bodyPr wrap="none">
            <a:spAutoFit/>
          </a:bodyPr>
          <a:lstStyle/>
          <a:p>
            <a:r>
              <a:rPr lang="en-US" altLang="ja-JP" sz="2400">
                <a:solidFill>
                  <a:srgbClr val="FF0000"/>
                </a:solidFill>
              </a:rPr>
              <a:t>chmod</a:t>
            </a:r>
          </a:p>
        </p:txBody>
      </p:sp>
      <p:sp>
        <p:nvSpPr>
          <p:cNvPr id="32808" name="Text Box 40"/>
          <p:cNvSpPr txBox="1">
            <a:spLocks noChangeArrowheads="1"/>
          </p:cNvSpPr>
          <p:nvPr/>
        </p:nvSpPr>
        <p:spPr bwMode="auto">
          <a:xfrm>
            <a:off x="1416050" y="908050"/>
            <a:ext cx="2468563" cy="519113"/>
          </a:xfrm>
          <a:prstGeom prst="rect">
            <a:avLst/>
          </a:prstGeom>
          <a:noFill/>
          <a:ln w="9525">
            <a:noFill/>
            <a:miter lim="800000"/>
            <a:headEnd/>
            <a:tailEnd/>
          </a:ln>
        </p:spPr>
        <p:txBody>
          <a:bodyPr>
            <a:spAutoFit/>
          </a:bodyPr>
          <a:lstStyle/>
          <a:p>
            <a:r>
              <a:rPr lang="ja-JP" altLang="en-US" b="1">
                <a:solidFill>
                  <a:srgbClr val="000066"/>
                </a:solidFill>
              </a:rPr>
              <a:t>パーミッション</a:t>
            </a:r>
          </a:p>
        </p:txBody>
      </p:sp>
      <p:sp>
        <p:nvSpPr>
          <p:cNvPr id="32809" name="Text Box 41"/>
          <p:cNvSpPr txBox="1">
            <a:spLocks noChangeArrowheads="1"/>
          </p:cNvSpPr>
          <p:nvPr/>
        </p:nvSpPr>
        <p:spPr bwMode="auto">
          <a:xfrm>
            <a:off x="3648075" y="955675"/>
            <a:ext cx="3017838" cy="457200"/>
          </a:xfrm>
          <a:prstGeom prst="rect">
            <a:avLst/>
          </a:prstGeom>
          <a:noFill/>
          <a:ln w="9525">
            <a:noFill/>
            <a:miter lim="800000"/>
            <a:headEnd/>
            <a:tailEnd/>
          </a:ln>
        </p:spPr>
        <p:txBody>
          <a:bodyPr wrap="none">
            <a:spAutoFit/>
          </a:bodyPr>
          <a:lstStyle/>
          <a:p>
            <a:r>
              <a:rPr lang="ja-JP" altLang="en-US" sz="2400"/>
              <a:t>アクセスに対する許可</a:t>
            </a:r>
          </a:p>
        </p:txBody>
      </p:sp>
      <p:sp>
        <p:nvSpPr>
          <p:cNvPr id="32810" name="Text Box 42"/>
          <p:cNvSpPr txBox="1">
            <a:spLocks noChangeArrowheads="1"/>
          </p:cNvSpPr>
          <p:nvPr/>
        </p:nvSpPr>
        <p:spPr bwMode="auto">
          <a:xfrm>
            <a:off x="2422525" y="1317625"/>
            <a:ext cx="4178300" cy="701675"/>
          </a:xfrm>
          <a:prstGeom prst="rect">
            <a:avLst/>
          </a:prstGeom>
          <a:noFill/>
          <a:ln w="9525">
            <a:noFill/>
            <a:miter lim="800000"/>
            <a:headEnd/>
            <a:tailEnd/>
          </a:ln>
        </p:spPr>
        <p:txBody>
          <a:bodyPr wrap="none">
            <a:spAutoFit/>
          </a:bodyPr>
          <a:lstStyle/>
          <a:p>
            <a:r>
              <a:rPr lang="en-US" altLang="ja-JP" sz="2000"/>
              <a:t>HTML</a:t>
            </a:r>
            <a:r>
              <a:rPr lang="ja-JP" altLang="en-US" sz="2000"/>
              <a:t>ファイル：読み込み権限が必要</a:t>
            </a:r>
          </a:p>
          <a:p>
            <a:r>
              <a:rPr lang="en-US" altLang="ja-JP" sz="2000"/>
              <a:t>CGI</a:t>
            </a:r>
            <a:r>
              <a:rPr lang="ja-JP" altLang="en-US" sz="2000"/>
              <a:t>：実行権限が必要</a:t>
            </a:r>
          </a:p>
        </p:txBody>
      </p:sp>
      <p:sp>
        <p:nvSpPr>
          <p:cNvPr id="32811" name="Text Box 43"/>
          <p:cNvSpPr txBox="1">
            <a:spLocks noChangeArrowheads="1"/>
          </p:cNvSpPr>
          <p:nvPr/>
        </p:nvSpPr>
        <p:spPr bwMode="auto">
          <a:xfrm>
            <a:off x="8102600" y="2312988"/>
            <a:ext cx="946150" cy="1187450"/>
          </a:xfrm>
          <a:prstGeom prst="rect">
            <a:avLst/>
          </a:prstGeom>
          <a:noFill/>
          <a:ln w="9525">
            <a:noFill/>
            <a:miter lim="800000"/>
            <a:headEnd/>
            <a:tailEnd/>
          </a:ln>
        </p:spPr>
        <p:txBody>
          <a:bodyPr wrap="none">
            <a:spAutoFit/>
          </a:bodyPr>
          <a:lstStyle/>
          <a:p>
            <a:r>
              <a:rPr lang="en-US" altLang="ja-JP" sz="2400">
                <a:solidFill>
                  <a:srgbClr val="FF0000"/>
                </a:solidFill>
                <a:latin typeface="ＭＳ ゴシック" pitchFamily="49" charset="-128"/>
                <a:ea typeface="ＭＳ ゴシック" pitchFamily="49" charset="-128"/>
              </a:rPr>
              <a:t>r = 4</a:t>
            </a:r>
          </a:p>
          <a:p>
            <a:r>
              <a:rPr lang="en-US" altLang="ja-JP" sz="2400">
                <a:solidFill>
                  <a:srgbClr val="FF0000"/>
                </a:solidFill>
                <a:latin typeface="ＭＳ ゴシック" pitchFamily="49" charset="-128"/>
                <a:ea typeface="ＭＳ ゴシック" pitchFamily="49" charset="-128"/>
              </a:rPr>
              <a:t>w = 2</a:t>
            </a:r>
          </a:p>
          <a:p>
            <a:r>
              <a:rPr lang="en-US" altLang="ja-JP" sz="2400">
                <a:solidFill>
                  <a:srgbClr val="FF0000"/>
                </a:solidFill>
                <a:latin typeface="ＭＳ ゴシック" pitchFamily="49" charset="-128"/>
                <a:ea typeface="ＭＳ ゴシック" pitchFamily="49" charset="-128"/>
              </a:rPr>
              <a:t>x = 1</a:t>
            </a:r>
          </a:p>
        </p:txBody>
      </p:sp>
      <p:sp>
        <p:nvSpPr>
          <p:cNvPr id="32812" name="AutoShape 44"/>
          <p:cNvSpPr>
            <a:spLocks noChangeArrowheads="1"/>
          </p:cNvSpPr>
          <p:nvPr/>
        </p:nvSpPr>
        <p:spPr bwMode="auto">
          <a:xfrm>
            <a:off x="8112125" y="981075"/>
            <a:ext cx="2592388" cy="1295400"/>
          </a:xfrm>
          <a:prstGeom prst="foldedCorner">
            <a:avLst>
              <a:gd name="adj" fmla="val 12500"/>
            </a:avLst>
          </a:prstGeom>
          <a:solidFill>
            <a:srgbClr val="FFFF99"/>
          </a:solidFill>
          <a:ln w="9525">
            <a:solidFill>
              <a:schemeClr val="tx1"/>
            </a:solidFill>
            <a:round/>
            <a:headEnd/>
            <a:tailEnd/>
          </a:ln>
        </p:spPr>
        <p:txBody>
          <a:bodyPr wrap="none" anchor="ctr"/>
          <a:lstStyle/>
          <a:p>
            <a:pPr algn="ctr"/>
            <a:r>
              <a:rPr lang="ja-JP" altLang="en-US" sz="2400"/>
              <a:t>パーミッションには</a:t>
            </a:r>
          </a:p>
          <a:p>
            <a:pPr algn="ctr"/>
            <a:r>
              <a:rPr lang="ja-JP" altLang="en-US" sz="2400"/>
              <a:t>上位ディレクトリの</a:t>
            </a:r>
          </a:p>
          <a:p>
            <a:pPr algn="ctr"/>
            <a:r>
              <a:rPr lang="ja-JP" altLang="en-US" sz="2400"/>
              <a:t>設定が影響する。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815221C-7270-4C80-9D75-A0D3BC8166B7}" type="slidenum">
              <a:rPr lang="ja-JP" altLang="en-US"/>
              <a:pPr>
                <a:defRPr/>
              </a:pPr>
              <a:t>19</a:t>
            </a:fld>
            <a:endParaRPr lang="en-US" altLang="ja-JP" dirty="0"/>
          </a:p>
        </p:txBody>
      </p:sp>
      <p:sp>
        <p:nvSpPr>
          <p:cNvPr id="33794" name="Rectangle 2"/>
          <p:cNvSpPr>
            <a:spLocks noGrp="1"/>
          </p:cNvSpPr>
          <p:nvPr>
            <p:ph type="title" idx="4294967295"/>
          </p:nvPr>
        </p:nvSpPr>
        <p:spPr/>
        <p:txBody>
          <a:bodyPr/>
          <a:lstStyle/>
          <a:p>
            <a:r>
              <a:rPr lang="ja-JP" altLang="en-US" smtClean="0"/>
              <a:t>パーミッションの設定</a:t>
            </a:r>
          </a:p>
        </p:txBody>
      </p:sp>
      <p:sp>
        <p:nvSpPr>
          <p:cNvPr id="33795" name="Text Box 4"/>
          <p:cNvSpPr txBox="1">
            <a:spLocks noChangeArrowheads="1"/>
          </p:cNvSpPr>
          <p:nvPr/>
        </p:nvSpPr>
        <p:spPr bwMode="auto">
          <a:xfrm>
            <a:off x="866775" y="3141663"/>
            <a:ext cx="8108950" cy="3503612"/>
          </a:xfrm>
          <a:prstGeom prst="rect">
            <a:avLst/>
          </a:prstGeom>
          <a:noFill/>
          <a:ln w="9525">
            <a:noFill/>
            <a:miter lim="800000"/>
            <a:headEnd/>
            <a:tailEnd/>
          </a:ln>
        </p:spPr>
        <p:txBody>
          <a:bodyPr wrap="none">
            <a:spAutoFit/>
          </a:bodyPr>
          <a:lstStyle/>
          <a:p>
            <a:r>
              <a:rPr lang="ja-JP" altLang="en-US" sz="3200">
                <a:latin typeface="ＭＳ ゴシック" pitchFamily="49" charset="-128"/>
                <a:ea typeface="ＭＳ ゴシック" pitchFamily="49" charset="-128"/>
              </a:rPr>
              <a:t>ホームディレクトリ </a:t>
            </a:r>
            <a:r>
              <a:rPr lang="en-US" altLang="ja-JP" sz="3200">
                <a:latin typeface="ＭＳ ゴシック" pitchFamily="49" charset="-128"/>
                <a:ea typeface="ＭＳ ゴシック" pitchFamily="49" charset="-128"/>
              </a:rPr>
              <a:t>/home/john</a:t>
            </a:r>
          </a:p>
          <a:p>
            <a:r>
              <a:rPr lang="en-US" altLang="ja-JP" sz="3200">
                <a:latin typeface="ＭＳ ゴシック" pitchFamily="49" charset="-128"/>
                <a:ea typeface="ＭＳ ゴシック" pitchFamily="49" charset="-128"/>
              </a:rPr>
              <a:t>Web</a:t>
            </a:r>
            <a:r>
              <a:rPr lang="ja-JP" altLang="en-US" sz="3200">
                <a:latin typeface="ＭＳ ゴシック" pitchFamily="49" charset="-128"/>
                <a:ea typeface="ＭＳ ゴシック" pitchFamily="49" charset="-128"/>
              </a:rPr>
              <a:t>用ディレクトリ</a:t>
            </a:r>
            <a:r>
              <a:rPr lang="en-US" altLang="ja-JP" sz="3200">
                <a:latin typeface="ＭＳ ゴシック" pitchFamily="49" charset="-128"/>
                <a:ea typeface="ＭＳ ゴシック" pitchFamily="49" charset="-128"/>
              </a:rPr>
              <a:t>/home/john/public_html</a:t>
            </a:r>
          </a:p>
          <a:p>
            <a:r>
              <a:rPr lang="ja-JP" altLang="en-US" sz="3200">
                <a:latin typeface="ＭＳ ゴシック" pitchFamily="49" charset="-128"/>
                <a:ea typeface="ＭＳ ゴシック" pitchFamily="49" charset="-128"/>
              </a:rPr>
              <a:t>ユーザ</a:t>
            </a:r>
            <a:r>
              <a:rPr lang="en-US" altLang="ja-JP" sz="3200">
                <a:latin typeface="ＭＳ ゴシック" pitchFamily="49" charset="-128"/>
                <a:ea typeface="ＭＳ ゴシック" pitchFamily="49" charset="-128"/>
              </a:rPr>
              <a:t>john</a:t>
            </a:r>
            <a:r>
              <a:rPr lang="ja-JP" altLang="en-US" sz="3200">
                <a:latin typeface="ＭＳ ゴシック" pitchFamily="49" charset="-128"/>
                <a:ea typeface="ＭＳ ゴシック" pitchFamily="49" charset="-128"/>
              </a:rPr>
              <a:t>は</a:t>
            </a:r>
            <a:r>
              <a:rPr lang="en-US" altLang="ja-JP" sz="3200">
                <a:latin typeface="ＭＳ ゴシック" pitchFamily="49" charset="-128"/>
                <a:ea typeface="ＭＳ ゴシック" pitchFamily="49" charset="-128"/>
              </a:rPr>
              <a:t>students</a:t>
            </a:r>
            <a:r>
              <a:rPr lang="ja-JP" altLang="en-US" sz="3200">
                <a:latin typeface="ＭＳ ゴシック" pitchFamily="49" charset="-128"/>
                <a:ea typeface="ＭＳ ゴシック" pitchFamily="49" charset="-128"/>
              </a:rPr>
              <a:t>のグループに所属</a:t>
            </a:r>
          </a:p>
          <a:p>
            <a:r>
              <a:rPr lang="en-US" altLang="ja-JP" sz="3200">
                <a:latin typeface="ＭＳ ゴシック" pitchFamily="49" charset="-128"/>
                <a:ea typeface="ＭＳ ゴシック" pitchFamily="49" charset="-128"/>
              </a:rPr>
              <a:t>httpd</a:t>
            </a:r>
            <a:r>
              <a:rPr lang="ja-JP" altLang="en-US" sz="3200">
                <a:latin typeface="ＭＳ ゴシック" pitchFamily="49" charset="-128"/>
                <a:ea typeface="ＭＳ ゴシック" pitchFamily="49" charset="-128"/>
              </a:rPr>
              <a:t>の</a:t>
            </a:r>
            <a:r>
              <a:rPr lang="en-US" altLang="ja-JP" sz="3200">
                <a:latin typeface="ＭＳ ゴシック" pitchFamily="49" charset="-128"/>
                <a:ea typeface="ＭＳ ゴシック" pitchFamily="49" charset="-128"/>
              </a:rPr>
              <a:t>apache</a:t>
            </a:r>
            <a:r>
              <a:rPr lang="ja-JP" altLang="en-US" sz="3200">
                <a:latin typeface="ＭＳ ゴシック" pitchFamily="49" charset="-128"/>
                <a:ea typeface="ＭＳ ゴシック" pitchFamily="49" charset="-128"/>
              </a:rPr>
              <a:t>は</a:t>
            </a:r>
            <a:r>
              <a:rPr lang="en-US" altLang="ja-JP" sz="3200">
                <a:latin typeface="ＭＳ ゴシック" pitchFamily="49" charset="-128"/>
                <a:ea typeface="ＭＳ ゴシック" pitchFamily="49" charset="-128"/>
              </a:rPr>
              <a:t>www</a:t>
            </a:r>
            <a:r>
              <a:rPr lang="ja-JP" altLang="en-US" sz="3200">
                <a:latin typeface="ＭＳ ゴシック" pitchFamily="49" charset="-128"/>
                <a:ea typeface="ＭＳ ゴシック" pitchFamily="49" charset="-128"/>
              </a:rPr>
              <a:t>のグループに所属</a:t>
            </a:r>
          </a:p>
          <a:p>
            <a:r>
              <a:rPr lang="en-US" altLang="ja-JP" sz="3200">
                <a:latin typeface="ＭＳ ゴシック" pitchFamily="49" charset="-128"/>
                <a:ea typeface="ＭＳ ゴシック" pitchFamily="49" charset="-128"/>
              </a:rPr>
              <a:t>/</a:t>
            </a:r>
            <a:r>
              <a:rPr lang="ja-JP" altLang="en-US" sz="3200">
                <a:latin typeface="ＭＳ ゴシック" pitchFamily="49" charset="-128"/>
                <a:ea typeface="ＭＳ ゴシック" pitchFamily="49" charset="-128"/>
              </a:rPr>
              <a:t>（最上位）は</a:t>
            </a:r>
            <a:r>
              <a:rPr lang="en-US" altLang="ja-JP" sz="3200">
                <a:latin typeface="ＭＳ ゴシック" pitchFamily="49" charset="-128"/>
                <a:ea typeface="ＭＳ ゴシック" pitchFamily="49" charset="-128"/>
              </a:rPr>
              <a:t>root</a:t>
            </a:r>
            <a:r>
              <a:rPr lang="ja-JP" altLang="en-US" sz="3200">
                <a:latin typeface="ＭＳ ゴシック" pitchFamily="49" charset="-128"/>
                <a:ea typeface="ＭＳ ゴシック" pitchFamily="49" charset="-128"/>
              </a:rPr>
              <a:t>が所有 </a:t>
            </a:r>
            <a:r>
              <a:rPr lang="en-US" altLang="ja-JP" sz="3200">
                <a:latin typeface="ＭＳ ゴシック" pitchFamily="49" charset="-128"/>
                <a:ea typeface="ＭＳ ゴシック" pitchFamily="49" charset="-128"/>
              </a:rPr>
              <a:t>drwxr-xr-x</a:t>
            </a:r>
          </a:p>
          <a:p>
            <a:r>
              <a:rPr lang="en-US" altLang="ja-JP" sz="3200">
                <a:latin typeface="ＭＳ ゴシック" pitchFamily="49" charset="-128"/>
                <a:ea typeface="ＭＳ ゴシック" pitchFamily="49" charset="-128"/>
              </a:rPr>
              <a:t>/home</a:t>
            </a:r>
            <a:r>
              <a:rPr lang="ja-JP" altLang="en-US" sz="3200">
                <a:latin typeface="ＭＳ ゴシック" pitchFamily="49" charset="-128"/>
                <a:ea typeface="ＭＳ ゴシック" pitchFamily="49" charset="-128"/>
              </a:rPr>
              <a:t>は</a:t>
            </a:r>
            <a:r>
              <a:rPr lang="en-US" altLang="ja-JP" sz="3200">
                <a:latin typeface="ＭＳ ゴシック" pitchFamily="49" charset="-128"/>
                <a:ea typeface="ＭＳ ゴシック" pitchFamily="49" charset="-128"/>
              </a:rPr>
              <a:t>root</a:t>
            </a:r>
            <a:r>
              <a:rPr lang="ja-JP" altLang="en-US" sz="3200">
                <a:latin typeface="ＭＳ ゴシック" pitchFamily="49" charset="-128"/>
                <a:ea typeface="ＭＳ ゴシック" pitchFamily="49" charset="-128"/>
              </a:rPr>
              <a:t>が所有 </a:t>
            </a:r>
            <a:r>
              <a:rPr lang="en-US" altLang="ja-JP" sz="3200">
                <a:latin typeface="ＭＳ ゴシック" pitchFamily="49" charset="-128"/>
                <a:ea typeface="ＭＳ ゴシック" pitchFamily="49" charset="-128"/>
              </a:rPr>
              <a:t>drwxr-xr-x</a:t>
            </a:r>
          </a:p>
          <a:p>
            <a:r>
              <a:rPr lang="en-US" altLang="ja-JP" sz="3200">
                <a:latin typeface="ＭＳ ゴシック" pitchFamily="49" charset="-128"/>
                <a:ea typeface="ＭＳ ゴシック" pitchFamily="49" charset="-128"/>
              </a:rPr>
              <a:t>/home/john</a:t>
            </a:r>
            <a:r>
              <a:rPr lang="ja-JP" altLang="en-US" sz="3200">
                <a:latin typeface="ＭＳ ゴシック" pitchFamily="49" charset="-128"/>
                <a:ea typeface="ＭＳ ゴシック" pitchFamily="49" charset="-128"/>
              </a:rPr>
              <a:t>以下は</a:t>
            </a:r>
            <a:r>
              <a:rPr lang="en-US" altLang="ja-JP" sz="3200">
                <a:latin typeface="ＭＳ ゴシック" pitchFamily="49" charset="-128"/>
                <a:ea typeface="ＭＳ ゴシック" pitchFamily="49" charset="-128"/>
              </a:rPr>
              <a:t>john</a:t>
            </a:r>
            <a:r>
              <a:rPr lang="ja-JP" altLang="en-US" sz="3200">
                <a:latin typeface="ＭＳ ゴシック" pitchFamily="49" charset="-128"/>
                <a:ea typeface="ＭＳ ゴシック" pitchFamily="49" charset="-128"/>
              </a:rPr>
              <a:t>が所有</a:t>
            </a:r>
          </a:p>
        </p:txBody>
      </p:sp>
      <p:sp>
        <p:nvSpPr>
          <p:cNvPr id="33796" name="Text Box 5"/>
          <p:cNvSpPr txBox="1">
            <a:spLocks noChangeArrowheads="1"/>
          </p:cNvSpPr>
          <p:nvPr/>
        </p:nvSpPr>
        <p:spPr bwMode="auto">
          <a:xfrm>
            <a:off x="944563" y="1196975"/>
            <a:ext cx="2216150" cy="701675"/>
          </a:xfrm>
          <a:prstGeom prst="rect">
            <a:avLst/>
          </a:prstGeom>
          <a:noFill/>
          <a:ln w="9525">
            <a:noFill/>
            <a:miter lim="800000"/>
            <a:headEnd/>
            <a:tailEnd/>
          </a:ln>
        </p:spPr>
        <p:txBody>
          <a:bodyPr wrap="none">
            <a:spAutoFit/>
          </a:bodyPr>
          <a:lstStyle/>
          <a:p>
            <a:r>
              <a:rPr lang="ja-JP" altLang="en-US" sz="4000">
                <a:solidFill>
                  <a:srgbClr val="000066"/>
                </a:solidFill>
                <a:latin typeface="Arial" charset="0"/>
              </a:rPr>
              <a:t>前提条件</a:t>
            </a:r>
          </a:p>
        </p:txBody>
      </p:sp>
      <p:sp>
        <p:nvSpPr>
          <p:cNvPr id="33797" name="Text Box 6"/>
          <p:cNvSpPr txBox="1">
            <a:spLocks noChangeArrowheads="1"/>
          </p:cNvSpPr>
          <p:nvPr/>
        </p:nvSpPr>
        <p:spPr bwMode="auto">
          <a:xfrm>
            <a:off x="3249613" y="1412875"/>
            <a:ext cx="4378325" cy="457200"/>
          </a:xfrm>
          <a:prstGeom prst="rect">
            <a:avLst/>
          </a:prstGeom>
          <a:noFill/>
          <a:ln w="9525">
            <a:noFill/>
            <a:miter lim="800000"/>
            <a:headEnd/>
            <a:tailEnd/>
          </a:ln>
        </p:spPr>
        <p:txBody>
          <a:bodyPr wrap="none">
            <a:spAutoFit/>
          </a:bodyPr>
          <a:lstStyle/>
          <a:p>
            <a:r>
              <a:rPr lang="ja-JP" altLang="en-US" sz="2400">
                <a:solidFill>
                  <a:srgbClr val="0000FF"/>
                </a:solidFill>
                <a:latin typeface="Arial" charset="0"/>
              </a:rPr>
              <a:t>（注意）ごく一般的な設定である。</a:t>
            </a:r>
          </a:p>
        </p:txBody>
      </p:sp>
      <p:sp>
        <p:nvSpPr>
          <p:cNvPr id="33798" name="Text Box 7"/>
          <p:cNvSpPr txBox="1">
            <a:spLocks noChangeArrowheads="1"/>
          </p:cNvSpPr>
          <p:nvPr/>
        </p:nvSpPr>
        <p:spPr bwMode="auto">
          <a:xfrm>
            <a:off x="1592263" y="1989138"/>
            <a:ext cx="5210175" cy="457200"/>
          </a:xfrm>
          <a:prstGeom prst="rect">
            <a:avLst/>
          </a:prstGeom>
          <a:noFill/>
          <a:ln w="9525">
            <a:noFill/>
            <a:miter lim="800000"/>
            <a:headEnd/>
            <a:tailEnd/>
          </a:ln>
        </p:spPr>
        <p:txBody>
          <a:bodyPr wrap="none">
            <a:spAutoFit/>
          </a:bodyPr>
          <a:lstStyle/>
          <a:p>
            <a:r>
              <a:rPr lang="ja-JP" altLang="en-US" sz="2400"/>
              <a:t>次のように設定が行われているとする。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idx="4294967295"/>
          </p:nvPr>
        </p:nvSpPr>
        <p:spPr/>
        <p:txBody>
          <a:bodyPr/>
          <a:lstStyle/>
          <a:p>
            <a:r>
              <a:rPr lang="ja-JP" altLang="en-US" smtClean="0"/>
              <a:t>レポート</a:t>
            </a:r>
            <a:r>
              <a:rPr lang="en-US" altLang="ja-JP" smtClean="0"/>
              <a:t>6</a:t>
            </a:r>
            <a:r>
              <a:rPr lang="ja-JP" altLang="en-US" smtClean="0"/>
              <a:t>への課題追加</a:t>
            </a:r>
            <a:endParaRPr lang="en-US" altLang="ja-JP" smtClean="0"/>
          </a:p>
        </p:txBody>
      </p:sp>
      <p:sp>
        <p:nvSpPr>
          <p:cNvPr id="16386" name="Text Box 4"/>
          <p:cNvSpPr txBox="1">
            <a:spLocks noChangeArrowheads="1"/>
          </p:cNvSpPr>
          <p:nvPr/>
        </p:nvSpPr>
        <p:spPr bwMode="auto">
          <a:xfrm>
            <a:off x="839788" y="930275"/>
            <a:ext cx="5451475" cy="641350"/>
          </a:xfrm>
          <a:prstGeom prst="rect">
            <a:avLst/>
          </a:prstGeom>
          <a:noFill/>
          <a:ln w="9525">
            <a:noFill/>
            <a:miter lim="800000"/>
            <a:headEnd/>
            <a:tailEnd/>
          </a:ln>
        </p:spPr>
        <p:txBody>
          <a:bodyPr wrap="none">
            <a:spAutoFit/>
          </a:bodyPr>
          <a:lstStyle/>
          <a:p>
            <a:r>
              <a:rPr lang="ja-JP" altLang="en-US" sz="3600"/>
              <a:t>作成する</a:t>
            </a:r>
            <a:r>
              <a:rPr lang="en-US" altLang="ja-JP" sz="3600"/>
              <a:t>Web</a:t>
            </a:r>
            <a:r>
              <a:rPr lang="ja-JP" altLang="en-US" sz="3600"/>
              <a:t>ページの条件</a:t>
            </a:r>
          </a:p>
        </p:txBody>
      </p:sp>
      <p:sp>
        <p:nvSpPr>
          <p:cNvPr id="16387" name="Text Box 5"/>
          <p:cNvSpPr txBox="1">
            <a:spLocks noChangeArrowheads="1"/>
          </p:cNvSpPr>
          <p:nvPr/>
        </p:nvSpPr>
        <p:spPr bwMode="auto">
          <a:xfrm>
            <a:off x="1500188" y="1482725"/>
            <a:ext cx="8312150" cy="946150"/>
          </a:xfrm>
          <a:prstGeom prst="rect">
            <a:avLst/>
          </a:prstGeom>
          <a:noFill/>
          <a:ln w="9525">
            <a:noFill/>
            <a:miter lim="800000"/>
            <a:headEnd/>
            <a:tailEnd/>
          </a:ln>
        </p:spPr>
        <p:txBody>
          <a:bodyPr wrap="none">
            <a:spAutoFit/>
          </a:bodyPr>
          <a:lstStyle/>
          <a:p>
            <a:r>
              <a:rPr lang="ja-JP" altLang="en-US"/>
              <a:t>第</a:t>
            </a:r>
            <a:r>
              <a:rPr lang="en-US" altLang="ja-JP"/>
              <a:t>6</a:t>
            </a:r>
            <a:r>
              <a:rPr lang="ja-JP" altLang="en-US"/>
              <a:t>回課題ヒントに対して</a:t>
            </a:r>
            <a:r>
              <a:rPr lang="en-US" altLang="ja-JP"/>
              <a:t>JavaScript</a:t>
            </a:r>
            <a:r>
              <a:rPr lang="ja-JP" altLang="en-US"/>
              <a:t>により</a:t>
            </a:r>
            <a:r>
              <a:rPr lang="en-US" altLang="ja-JP"/>
              <a:t>DOM</a:t>
            </a:r>
            <a:r>
              <a:rPr lang="ja-JP" altLang="en-US"/>
              <a:t>ツリーを</a:t>
            </a:r>
          </a:p>
          <a:p>
            <a:r>
              <a:rPr lang="ja-JP" altLang="en-US"/>
              <a:t>次のように変更操作して</a:t>
            </a:r>
            <a:r>
              <a:rPr lang="en-US" altLang="ja-JP"/>
              <a:t>XML</a:t>
            </a:r>
            <a:r>
              <a:rPr lang="ja-JP" altLang="en-US"/>
              <a:t>文書を処理せよ。</a:t>
            </a:r>
          </a:p>
        </p:txBody>
      </p:sp>
      <p:sp>
        <p:nvSpPr>
          <p:cNvPr id="16388" name="Text Box 6"/>
          <p:cNvSpPr txBox="1">
            <a:spLocks noChangeArrowheads="1"/>
          </p:cNvSpPr>
          <p:nvPr/>
        </p:nvSpPr>
        <p:spPr bwMode="auto">
          <a:xfrm>
            <a:off x="1127125" y="2422525"/>
            <a:ext cx="10585450" cy="3478213"/>
          </a:xfrm>
          <a:prstGeom prst="rect">
            <a:avLst/>
          </a:prstGeom>
          <a:noFill/>
          <a:ln w="9525">
            <a:noFill/>
            <a:miter lim="800000"/>
            <a:headEnd/>
            <a:tailEnd/>
          </a:ln>
        </p:spPr>
        <p:txBody>
          <a:bodyPr>
            <a:spAutoFit/>
          </a:bodyPr>
          <a:lstStyle/>
          <a:p>
            <a:pPr marL="363538" indent="-363538">
              <a:buFont typeface="Wingdings" pitchFamily="2" charset="2"/>
              <a:buChar char="l"/>
            </a:pPr>
            <a:r>
              <a:rPr lang="ja-JP" altLang="ja-JP" sz="2000"/>
              <a:t>学部の属性ノードに「学科数」を、学環の属性ノードに「科目群数」を追加せよ。学科数の値には各学部の学科の数を、科目群数の値には学環の科目群の数を記入する。デザイン学部と医療保健学部の学科数は既に追加されているので、工学部、メディア学部、応用生物学部の学科数と教養学環の科目群数を追加する（XMLを修正しないでJavaScriptにより付加）。学科数および科目群数の数については本資料または本学のWebサイトを参照のこと。</a:t>
            </a:r>
          </a:p>
          <a:p>
            <a:pPr marL="363538" indent="-363538">
              <a:buFont typeface="Wingdings" pitchFamily="2" charset="2"/>
              <a:buChar char="l"/>
            </a:pPr>
            <a:r>
              <a:rPr lang="ja-JP" altLang="ja-JP" sz="2000"/>
              <a:t>「コンピュータサイエンス」のテキストノードを持つ、要素ノード「学部」を追加せよ。他学部の要素ノードと同等となるように、属性ノードを付加する（XMLを修正しないでJavaScriptにより付加）。</a:t>
            </a:r>
          </a:p>
          <a:p>
            <a:pPr marL="363538" indent="-363538">
              <a:buFont typeface="Wingdings" pitchFamily="2" charset="2"/>
              <a:buChar char="l"/>
            </a:pPr>
            <a:r>
              <a:rPr lang="ja-JP" altLang="ja-JP" sz="2000"/>
              <a:t>各学部の名称、学科数、学部長をこの順で出力せよ。教養学環の出力を参考にするとよい。</a:t>
            </a:r>
            <a:endParaRPr lang="en-US" altLang="ja-JP" sz="2000"/>
          </a:p>
          <a:p>
            <a:pPr marL="363538" indent="-363538">
              <a:buFont typeface="Wingdings" pitchFamily="2" charset="2"/>
              <a:buChar char="l"/>
            </a:pPr>
            <a:r>
              <a:rPr lang="ja-JP" altLang="en-US" sz="2000">
                <a:solidFill>
                  <a:srgbClr val="FF0000"/>
                </a:solidFill>
              </a:rPr>
              <a:t>追加した要素ノード・属性ノードに合うように，</a:t>
            </a:r>
            <a:r>
              <a:rPr lang="en-US" altLang="ja-JP" sz="2000">
                <a:solidFill>
                  <a:srgbClr val="FF0000"/>
                </a:solidFill>
              </a:rPr>
              <a:t>XML(report6.xml)</a:t>
            </a:r>
            <a:r>
              <a:rPr lang="ja-JP" altLang="en-US" sz="2000">
                <a:solidFill>
                  <a:srgbClr val="FF0000"/>
                </a:solidFill>
              </a:rPr>
              <a:t>の</a:t>
            </a:r>
            <a:r>
              <a:rPr lang="en-US" altLang="ja-JP" sz="2000">
                <a:solidFill>
                  <a:srgbClr val="FF0000"/>
                </a:solidFill>
              </a:rPr>
              <a:t>DTD</a:t>
            </a:r>
            <a:r>
              <a:rPr lang="ja-JP" altLang="en-US" sz="2000">
                <a:solidFill>
                  <a:srgbClr val="FF0000"/>
                </a:solidFill>
              </a:rPr>
              <a:t>を修正せよ。</a:t>
            </a:r>
            <a:r>
              <a:rPr lang="en-US" altLang="ja-JP" sz="2000">
                <a:solidFill>
                  <a:srgbClr val="FF0000"/>
                </a:solidFill>
              </a:rPr>
              <a:t>7/9</a:t>
            </a:r>
            <a:r>
              <a:rPr lang="ja-JP" altLang="en-US" sz="2000">
                <a:solidFill>
                  <a:srgbClr val="FF0000"/>
                </a:solidFill>
              </a:rPr>
              <a:t>追加</a:t>
            </a:r>
            <a:endParaRPr lang="ja-JP" altLang="ja-JP" sz="2000">
              <a:solidFill>
                <a:srgbClr val="FF0000"/>
              </a:solidFill>
            </a:endParaRPr>
          </a:p>
          <a:p>
            <a:pPr marL="363538" indent="-363538">
              <a:buFont typeface="Wingdings" pitchFamily="2" charset="2"/>
              <a:buChar char="l"/>
            </a:pPr>
            <a:r>
              <a:rPr lang="ja-JP" altLang="ja-JP" sz="2000"/>
              <a:t>report6.html内に、使用したXML(report6.xml)へのリンクを作成し、使用したJavaScriptについての解説を行うこと。解説をコメント行にしてはいけない。</a:t>
            </a:r>
          </a:p>
        </p:txBody>
      </p:sp>
      <p:sp>
        <p:nvSpPr>
          <p:cNvPr id="16389" name="Rectangle 7"/>
          <p:cNvSpPr>
            <a:spLocks noChangeArrowheads="1"/>
          </p:cNvSpPr>
          <p:nvPr/>
        </p:nvSpPr>
        <p:spPr bwMode="auto">
          <a:xfrm>
            <a:off x="7248525" y="115888"/>
            <a:ext cx="4464050" cy="1008062"/>
          </a:xfrm>
          <a:prstGeom prst="rect">
            <a:avLst/>
          </a:prstGeom>
          <a:solidFill>
            <a:srgbClr val="FFFFFF"/>
          </a:solidFill>
          <a:ln w="9525">
            <a:solidFill>
              <a:schemeClr val="tx1"/>
            </a:solidFill>
            <a:miter lim="800000"/>
            <a:headEnd/>
            <a:tailEnd/>
          </a:ln>
        </p:spPr>
        <p:txBody>
          <a:bodyPr wrap="none" anchor="ctr"/>
          <a:lstStyle/>
          <a:p>
            <a:pPr>
              <a:buFont typeface="Wingdings" pitchFamily="2" charset="2"/>
              <a:buNone/>
            </a:pPr>
            <a:r>
              <a:rPr lang="ja-JP" altLang="en-US" sz="2000">
                <a:solidFill>
                  <a:srgbClr val="FF3300"/>
                </a:solidFill>
              </a:rPr>
              <a:t>・ファイル名は</a:t>
            </a:r>
            <a:r>
              <a:rPr lang="en-US" altLang="ja-JP" sz="2000">
                <a:solidFill>
                  <a:srgbClr val="FF3300"/>
                </a:solidFill>
              </a:rPr>
              <a:t>report6.html</a:t>
            </a:r>
            <a:r>
              <a:rPr lang="ja-JP" altLang="en-US" sz="2000">
                <a:solidFill>
                  <a:srgbClr val="FF3300"/>
                </a:solidFill>
              </a:rPr>
              <a:t>とすること</a:t>
            </a:r>
          </a:p>
          <a:p>
            <a:pPr>
              <a:buFont typeface="Wingdings" pitchFamily="2" charset="2"/>
              <a:buNone/>
            </a:pPr>
            <a:r>
              <a:rPr lang="ja-JP" altLang="en-US" sz="2000">
                <a:solidFill>
                  <a:srgbClr val="FF3300"/>
                </a:solidFill>
              </a:rPr>
              <a:t>・トップページからリンクする必要はない</a:t>
            </a:r>
          </a:p>
        </p:txBody>
      </p:sp>
      <p:sp>
        <p:nvSpPr>
          <p:cNvPr id="16390" name="Line 8"/>
          <p:cNvSpPr>
            <a:spLocks noChangeShapeType="1"/>
          </p:cNvSpPr>
          <p:nvPr/>
        </p:nvSpPr>
        <p:spPr bwMode="auto">
          <a:xfrm>
            <a:off x="1631950" y="1917700"/>
            <a:ext cx="2376488" cy="0"/>
          </a:xfrm>
          <a:prstGeom prst="line">
            <a:avLst/>
          </a:prstGeom>
          <a:noFill/>
          <a:ln w="9525">
            <a:solidFill>
              <a:srgbClr val="FF0000"/>
            </a:solidFill>
            <a:round/>
            <a:headEnd/>
            <a:tailEnd/>
          </a:ln>
        </p:spPr>
        <p:txBody>
          <a:bodyPr/>
          <a:lstStyle/>
          <a:p>
            <a:endParaRPr lang="ja-JP" altLang="en-US"/>
          </a:p>
        </p:txBody>
      </p:sp>
      <p:sp>
        <p:nvSpPr>
          <p:cNvPr id="16391" name="Text Box 9"/>
          <p:cNvSpPr txBox="1">
            <a:spLocks noChangeArrowheads="1"/>
          </p:cNvSpPr>
          <p:nvPr/>
        </p:nvSpPr>
        <p:spPr bwMode="auto">
          <a:xfrm>
            <a:off x="6456363" y="1125538"/>
            <a:ext cx="4737100" cy="457200"/>
          </a:xfrm>
          <a:prstGeom prst="rect">
            <a:avLst/>
          </a:prstGeom>
          <a:noFill/>
          <a:ln w="9525">
            <a:noFill/>
            <a:miter lim="800000"/>
            <a:headEnd/>
            <a:tailEnd/>
          </a:ln>
        </p:spPr>
        <p:txBody>
          <a:bodyPr wrap="none">
            <a:spAutoFit/>
          </a:bodyPr>
          <a:lstStyle/>
          <a:p>
            <a:r>
              <a:rPr lang="en-US" altLang="ja-JP">
                <a:solidFill>
                  <a:srgbClr val="FF3300"/>
                </a:solidFill>
              </a:rPr>
              <a:t>Moodle</a:t>
            </a:r>
            <a:r>
              <a:rPr lang="ja-JP" altLang="en-US">
                <a:solidFill>
                  <a:srgbClr val="FF3300"/>
                </a:solidFill>
              </a:rPr>
              <a:t>にある</a:t>
            </a:r>
            <a:r>
              <a:rPr lang="en-US" altLang="ja-JP">
                <a:solidFill>
                  <a:srgbClr val="FF3300"/>
                </a:solidFill>
              </a:rPr>
              <a:t>report6hint.html</a:t>
            </a:r>
            <a:r>
              <a:rPr lang="ja-JP" altLang="en-US">
                <a:solidFill>
                  <a:srgbClr val="FF3300"/>
                </a:solidFill>
              </a:rPr>
              <a:t>のこと</a:t>
            </a:r>
          </a:p>
        </p:txBody>
      </p:sp>
      <p:sp>
        <p:nvSpPr>
          <p:cNvPr id="16392" name="Line 10"/>
          <p:cNvSpPr>
            <a:spLocks noChangeShapeType="1"/>
          </p:cNvSpPr>
          <p:nvPr/>
        </p:nvSpPr>
        <p:spPr bwMode="auto">
          <a:xfrm flipV="1">
            <a:off x="3792538" y="1341438"/>
            <a:ext cx="2735262" cy="576262"/>
          </a:xfrm>
          <a:prstGeom prst="line">
            <a:avLst/>
          </a:prstGeom>
          <a:noFill/>
          <a:ln w="9525">
            <a:solidFill>
              <a:srgbClr val="FF0000"/>
            </a:solidFill>
            <a:round/>
            <a:headEnd/>
            <a:tailEnd/>
          </a:ln>
        </p:spPr>
        <p:txBody>
          <a:bodyPr/>
          <a:lstStyle/>
          <a:p>
            <a:endParaRPr lang="ja-JP" altLang="en-US"/>
          </a:p>
        </p:txBody>
      </p:sp>
      <p:sp>
        <p:nvSpPr>
          <p:cNvPr id="16393" name="Text Box 10"/>
          <p:cNvSpPr txBox="1">
            <a:spLocks noChangeArrowheads="1"/>
          </p:cNvSpPr>
          <p:nvPr/>
        </p:nvSpPr>
        <p:spPr bwMode="auto">
          <a:xfrm>
            <a:off x="457200" y="6172200"/>
            <a:ext cx="11471275" cy="641350"/>
          </a:xfrm>
          <a:prstGeom prst="rect">
            <a:avLst/>
          </a:prstGeom>
          <a:noFill/>
          <a:ln w="9525">
            <a:noFill/>
            <a:miter lim="800000"/>
            <a:headEnd/>
            <a:tailEnd/>
          </a:ln>
        </p:spPr>
        <p:txBody>
          <a:bodyPr wrap="none">
            <a:spAutoFit/>
          </a:bodyPr>
          <a:lstStyle/>
          <a:p>
            <a:r>
              <a:rPr lang="en-US" altLang="ja-JP" sz="1800"/>
              <a:t>JavaScript</a:t>
            </a:r>
            <a:r>
              <a:rPr lang="ja-JP" altLang="en-US" sz="1800"/>
              <a:t>を使用しているページが</a:t>
            </a:r>
            <a:r>
              <a:rPr lang="en-US" altLang="ja-JP" sz="1800"/>
              <a:t>W3C</a:t>
            </a:r>
            <a:r>
              <a:rPr lang="ja-JP" altLang="en-US" sz="1800"/>
              <a:t>の</a:t>
            </a:r>
            <a:r>
              <a:rPr lang="en-US" altLang="ja-JP" sz="1800"/>
              <a:t>DTD</a:t>
            </a:r>
            <a:r>
              <a:rPr lang="ja-JP" altLang="en-US" sz="1800"/>
              <a:t>違反となっている場合は、レポート</a:t>
            </a:r>
            <a:r>
              <a:rPr lang="en-US" altLang="ja-JP" sz="1800"/>
              <a:t>6</a:t>
            </a:r>
            <a:r>
              <a:rPr lang="ja-JP" altLang="en-US" sz="1800"/>
              <a:t>の点数が</a:t>
            </a:r>
            <a:r>
              <a:rPr lang="en-US" altLang="ja-JP" sz="1800"/>
              <a:t>0</a:t>
            </a:r>
            <a:r>
              <a:rPr lang="ja-JP" altLang="en-US" sz="1800"/>
              <a:t>になるので注意すること。</a:t>
            </a:r>
          </a:p>
          <a:p>
            <a:r>
              <a:rPr lang="en-US" altLang="ja-JP" sz="1800"/>
              <a:t>report6.xml</a:t>
            </a:r>
            <a:r>
              <a:rPr lang="ja-JP" altLang="en-US" sz="1800"/>
              <a:t>は講義資料の</a:t>
            </a:r>
            <a:r>
              <a:rPr lang="en-US" altLang="ja-JP" sz="1800"/>
              <a:t>Web</a:t>
            </a:r>
            <a:r>
              <a:rPr lang="ja-JP" altLang="en-US" sz="1800"/>
              <a:t>サイトからダウンロードできる。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819FDAA-9667-4BC3-9A8D-CA4062A3DE8A}" type="slidenum">
              <a:rPr lang="ja-JP" altLang="en-US"/>
              <a:pPr>
                <a:defRPr/>
              </a:pPr>
              <a:t>20</a:t>
            </a:fld>
            <a:endParaRPr lang="en-US" altLang="ja-JP" dirty="0"/>
          </a:p>
        </p:txBody>
      </p:sp>
      <p:sp>
        <p:nvSpPr>
          <p:cNvPr id="34818" name="Rectangle 2"/>
          <p:cNvSpPr>
            <a:spLocks noGrp="1"/>
          </p:cNvSpPr>
          <p:nvPr>
            <p:ph type="title" idx="4294967295"/>
          </p:nvPr>
        </p:nvSpPr>
        <p:spPr/>
        <p:txBody>
          <a:bodyPr/>
          <a:lstStyle/>
          <a:p>
            <a:r>
              <a:rPr lang="ja-JP" altLang="en-US" smtClean="0"/>
              <a:t>パーミッションの設定 問</a:t>
            </a:r>
            <a:r>
              <a:rPr lang="en-US" altLang="ja-JP" smtClean="0"/>
              <a:t>1</a:t>
            </a:r>
          </a:p>
        </p:txBody>
      </p:sp>
      <p:sp>
        <p:nvSpPr>
          <p:cNvPr id="34819" name="Text Box 6"/>
          <p:cNvSpPr txBox="1">
            <a:spLocks noChangeArrowheads="1"/>
          </p:cNvSpPr>
          <p:nvPr/>
        </p:nvSpPr>
        <p:spPr bwMode="auto">
          <a:xfrm>
            <a:off x="828675" y="1052513"/>
            <a:ext cx="8362950" cy="1800225"/>
          </a:xfrm>
          <a:prstGeom prst="rect">
            <a:avLst/>
          </a:prstGeom>
          <a:noFill/>
          <a:ln w="9525">
            <a:noFill/>
            <a:miter lim="800000"/>
            <a:headEnd/>
            <a:tailEnd/>
          </a:ln>
        </p:spPr>
        <p:txBody>
          <a:bodyPr wrap="none">
            <a:spAutoFit/>
          </a:bodyPr>
          <a:lstStyle/>
          <a:p>
            <a:r>
              <a:rPr lang="ja-JP" altLang="en-US">
                <a:latin typeface="ＭＳ ゴシック" pitchFamily="49" charset="-128"/>
                <a:ea typeface="ＭＳ ゴシック" pitchFamily="49" charset="-128"/>
              </a:rPr>
              <a:t>次の設定のとき、ブラウザで</a:t>
            </a:r>
            <a:r>
              <a:rPr lang="en-US" altLang="ja-JP">
                <a:latin typeface="ＭＳ ゴシック" pitchFamily="49" charset="-128"/>
                <a:ea typeface="ＭＳ ゴシック" pitchFamily="49" charset="-128"/>
              </a:rPr>
              <a:t>a.html</a:t>
            </a:r>
            <a:r>
              <a:rPr lang="ja-JP" altLang="en-US">
                <a:latin typeface="ＭＳ ゴシック" pitchFamily="49" charset="-128"/>
                <a:ea typeface="ＭＳ ゴシック" pitchFamily="49" charset="-128"/>
              </a:rPr>
              <a:t>は見られるか？</a:t>
            </a:r>
          </a:p>
          <a:p>
            <a:r>
              <a:rPr lang="en-US" altLang="ja-JP">
                <a:latin typeface="ＭＳ ゴシック" pitchFamily="49" charset="-128"/>
                <a:ea typeface="ＭＳ ゴシック" pitchFamily="49" charset="-128"/>
              </a:rPr>
              <a:t>/home/john                    rwxr-x--x</a:t>
            </a:r>
          </a:p>
          <a:p>
            <a:r>
              <a:rPr lang="en-US" altLang="ja-JP">
                <a:latin typeface="ＭＳ ゴシック" pitchFamily="49" charset="-128"/>
                <a:ea typeface="ＭＳ ゴシック" pitchFamily="49" charset="-128"/>
              </a:rPr>
              <a:t>/home/john/public_html        rwxr-xr-x</a:t>
            </a:r>
          </a:p>
          <a:p>
            <a:r>
              <a:rPr lang="en-US" altLang="ja-JP">
                <a:latin typeface="ＭＳ ゴシック" pitchFamily="49" charset="-128"/>
                <a:ea typeface="ＭＳ ゴシック" pitchFamily="49" charset="-128"/>
              </a:rPr>
              <a:t>/home/john/public_html/a.html rwxr-xr--</a:t>
            </a:r>
          </a:p>
        </p:txBody>
      </p:sp>
      <p:sp>
        <p:nvSpPr>
          <p:cNvPr id="34820" name="Text Box 7"/>
          <p:cNvSpPr txBox="1">
            <a:spLocks noChangeArrowheads="1"/>
          </p:cNvSpPr>
          <p:nvPr/>
        </p:nvSpPr>
        <p:spPr bwMode="auto">
          <a:xfrm>
            <a:off x="987425" y="3736975"/>
            <a:ext cx="9932988" cy="822325"/>
          </a:xfrm>
          <a:prstGeom prst="rect">
            <a:avLst/>
          </a:prstGeom>
          <a:noFill/>
          <a:ln w="9525">
            <a:noFill/>
            <a:miter lim="800000"/>
            <a:headEnd/>
            <a:tailEnd/>
          </a:ln>
        </p:spPr>
        <p:txBody>
          <a:bodyPr>
            <a:spAutoFit/>
          </a:bodyPr>
          <a:lstStyle/>
          <a:p>
            <a:r>
              <a:rPr lang="en-US" altLang="ja-JP" sz="2400">
                <a:solidFill>
                  <a:srgbClr val="3333FF"/>
                </a:solidFill>
                <a:latin typeface="ＭＳ ゴシック" pitchFamily="49" charset="-128"/>
                <a:ea typeface="ＭＳ ゴシック" pitchFamily="49" charset="-128"/>
              </a:rPr>
              <a:t>a.html</a:t>
            </a:r>
            <a:r>
              <a:rPr lang="ja-JP" altLang="en-US" sz="2400">
                <a:solidFill>
                  <a:srgbClr val="3333FF"/>
                </a:solidFill>
                <a:latin typeface="ＭＳ ゴシック" pitchFamily="49" charset="-128"/>
                <a:ea typeface="ＭＳ ゴシック" pitchFamily="49" charset="-128"/>
              </a:rPr>
              <a:t>の</a:t>
            </a:r>
            <a:r>
              <a:rPr lang="en-US" altLang="ja-JP" sz="2400">
                <a:solidFill>
                  <a:srgbClr val="3333FF"/>
                </a:solidFill>
                <a:latin typeface="ＭＳ ゴシック" pitchFamily="49" charset="-128"/>
                <a:ea typeface="ＭＳ ゴシック" pitchFamily="49" charset="-128"/>
              </a:rPr>
              <a:t>others</a:t>
            </a:r>
            <a:r>
              <a:rPr lang="ja-JP" altLang="en-US" sz="2400">
                <a:solidFill>
                  <a:srgbClr val="3333FF"/>
                </a:solidFill>
                <a:latin typeface="ＭＳ ゴシック" pitchFamily="49" charset="-128"/>
                <a:ea typeface="ＭＳ ゴシック" pitchFamily="49" charset="-128"/>
              </a:rPr>
              <a:t>に</a:t>
            </a:r>
            <a:r>
              <a:rPr lang="en-US" altLang="ja-JP" sz="2400">
                <a:solidFill>
                  <a:srgbClr val="3333FF"/>
                </a:solidFill>
                <a:latin typeface="ＭＳ ゴシック" pitchFamily="49" charset="-128"/>
                <a:ea typeface="ＭＳ ゴシック" pitchFamily="49" charset="-128"/>
              </a:rPr>
              <a:t>r</a:t>
            </a:r>
            <a:r>
              <a:rPr lang="ja-JP" altLang="en-US" sz="2400">
                <a:solidFill>
                  <a:srgbClr val="3333FF"/>
                </a:solidFill>
                <a:latin typeface="ＭＳ ゴシック" pitchFamily="49" charset="-128"/>
                <a:ea typeface="ＭＳ ゴシック" pitchFamily="49" charset="-128"/>
              </a:rPr>
              <a:t>があり、上位ディレクトリにあたる</a:t>
            </a:r>
            <a:r>
              <a:rPr lang="en-US" altLang="ja-JP" sz="2400">
                <a:solidFill>
                  <a:srgbClr val="3333FF"/>
                </a:solidFill>
                <a:latin typeface="ＭＳ ゴシック" pitchFamily="49" charset="-128"/>
                <a:ea typeface="ＭＳ ゴシック" pitchFamily="49" charset="-128"/>
              </a:rPr>
              <a:t>public_html</a:t>
            </a:r>
            <a:r>
              <a:rPr lang="ja-JP" altLang="en-US" sz="2400">
                <a:solidFill>
                  <a:srgbClr val="3333FF"/>
                </a:solidFill>
                <a:latin typeface="ＭＳ ゴシック" pitchFamily="49" charset="-128"/>
                <a:ea typeface="ＭＳ ゴシック" pitchFamily="49" charset="-128"/>
              </a:rPr>
              <a:t>と</a:t>
            </a:r>
            <a:r>
              <a:rPr lang="en-US" altLang="ja-JP" sz="2400">
                <a:solidFill>
                  <a:srgbClr val="3333FF"/>
                </a:solidFill>
                <a:latin typeface="ＭＳ ゴシック" pitchFamily="49" charset="-128"/>
                <a:ea typeface="ＭＳ ゴシック" pitchFamily="49" charset="-128"/>
              </a:rPr>
              <a:t>john</a:t>
            </a:r>
            <a:r>
              <a:rPr lang="ja-JP" altLang="en-US" sz="2400">
                <a:solidFill>
                  <a:srgbClr val="3333FF"/>
                </a:solidFill>
                <a:latin typeface="ＭＳ ゴシック" pitchFamily="49" charset="-128"/>
                <a:ea typeface="ＭＳ ゴシック" pitchFamily="49" charset="-128"/>
              </a:rPr>
              <a:t>の</a:t>
            </a:r>
            <a:r>
              <a:rPr lang="en-US" altLang="ja-JP" sz="2400">
                <a:solidFill>
                  <a:srgbClr val="3333FF"/>
                </a:solidFill>
                <a:latin typeface="ＭＳ ゴシック" pitchFamily="49" charset="-128"/>
                <a:ea typeface="ＭＳ ゴシック" pitchFamily="49" charset="-128"/>
              </a:rPr>
              <a:t>others</a:t>
            </a:r>
            <a:r>
              <a:rPr lang="ja-JP" altLang="en-US" sz="2400">
                <a:solidFill>
                  <a:srgbClr val="3333FF"/>
                </a:solidFill>
                <a:latin typeface="ＭＳ ゴシック" pitchFamily="49" charset="-128"/>
                <a:ea typeface="ＭＳ ゴシック" pitchFamily="49" charset="-128"/>
              </a:rPr>
              <a:t>に</a:t>
            </a:r>
            <a:r>
              <a:rPr lang="en-US" altLang="ja-JP" sz="2400">
                <a:solidFill>
                  <a:srgbClr val="3333FF"/>
                </a:solidFill>
                <a:latin typeface="ＭＳ ゴシック" pitchFamily="49" charset="-128"/>
                <a:ea typeface="ＭＳ ゴシック" pitchFamily="49" charset="-128"/>
              </a:rPr>
              <a:t>x</a:t>
            </a:r>
            <a:r>
              <a:rPr lang="ja-JP" altLang="en-US" sz="2400">
                <a:solidFill>
                  <a:srgbClr val="3333FF"/>
                </a:solidFill>
                <a:latin typeface="ＭＳ ゴシック" pitchFamily="49" charset="-128"/>
                <a:ea typeface="ＭＳ ゴシック" pitchFamily="49" charset="-128"/>
              </a:rPr>
              <a:t>があるため、</a:t>
            </a:r>
            <a:r>
              <a:rPr lang="en-US" altLang="ja-JP" sz="2400">
                <a:solidFill>
                  <a:srgbClr val="3333FF"/>
                </a:solidFill>
                <a:latin typeface="ＭＳ ゴシック" pitchFamily="49" charset="-128"/>
                <a:ea typeface="ＭＳ ゴシック" pitchFamily="49" charset="-128"/>
              </a:rPr>
              <a:t>a.html</a:t>
            </a:r>
            <a:r>
              <a:rPr lang="ja-JP" altLang="en-US" sz="2400">
                <a:solidFill>
                  <a:srgbClr val="3333FF"/>
                </a:solidFill>
                <a:latin typeface="ＭＳ ゴシック" pitchFamily="49" charset="-128"/>
                <a:ea typeface="ＭＳ ゴシック" pitchFamily="49" charset="-128"/>
              </a:rPr>
              <a:t>にはブラウザからアクセスできる。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904D902-263A-4FD4-AEE2-8709B3579733}" type="slidenum">
              <a:rPr lang="ja-JP" altLang="en-US"/>
              <a:pPr>
                <a:defRPr/>
              </a:pPr>
              <a:t>21</a:t>
            </a:fld>
            <a:endParaRPr lang="en-US" altLang="ja-JP" dirty="0"/>
          </a:p>
        </p:txBody>
      </p:sp>
      <p:sp>
        <p:nvSpPr>
          <p:cNvPr id="35842" name="Rectangle 2"/>
          <p:cNvSpPr>
            <a:spLocks noGrp="1"/>
          </p:cNvSpPr>
          <p:nvPr>
            <p:ph type="title" idx="4294967295"/>
          </p:nvPr>
        </p:nvSpPr>
        <p:spPr/>
        <p:txBody>
          <a:bodyPr/>
          <a:lstStyle/>
          <a:p>
            <a:r>
              <a:rPr lang="ja-JP" altLang="en-US" smtClean="0"/>
              <a:t>パーミッションの設定 問</a:t>
            </a:r>
            <a:r>
              <a:rPr lang="en-US" altLang="ja-JP" smtClean="0"/>
              <a:t>2</a:t>
            </a:r>
          </a:p>
        </p:txBody>
      </p:sp>
      <p:sp>
        <p:nvSpPr>
          <p:cNvPr id="35843" name="Text Box 4"/>
          <p:cNvSpPr txBox="1">
            <a:spLocks noChangeArrowheads="1"/>
          </p:cNvSpPr>
          <p:nvPr/>
        </p:nvSpPr>
        <p:spPr bwMode="auto">
          <a:xfrm>
            <a:off x="828675" y="1052513"/>
            <a:ext cx="8362950" cy="1800225"/>
          </a:xfrm>
          <a:prstGeom prst="rect">
            <a:avLst/>
          </a:prstGeom>
          <a:noFill/>
          <a:ln w="9525">
            <a:noFill/>
            <a:miter lim="800000"/>
            <a:headEnd/>
            <a:tailEnd/>
          </a:ln>
        </p:spPr>
        <p:txBody>
          <a:bodyPr wrap="none">
            <a:spAutoFit/>
          </a:bodyPr>
          <a:lstStyle/>
          <a:p>
            <a:r>
              <a:rPr lang="ja-JP" altLang="en-US">
                <a:latin typeface="ＭＳ ゴシック" pitchFamily="49" charset="-128"/>
                <a:ea typeface="ＭＳ ゴシック" pitchFamily="49" charset="-128"/>
              </a:rPr>
              <a:t>次の設定のとき、ブラウザで</a:t>
            </a:r>
            <a:r>
              <a:rPr lang="en-US" altLang="ja-JP">
                <a:latin typeface="ＭＳ ゴシック" pitchFamily="49" charset="-128"/>
                <a:ea typeface="ＭＳ ゴシック" pitchFamily="49" charset="-128"/>
              </a:rPr>
              <a:t>a.html</a:t>
            </a:r>
            <a:r>
              <a:rPr lang="ja-JP" altLang="en-US">
                <a:latin typeface="ＭＳ ゴシック" pitchFamily="49" charset="-128"/>
                <a:ea typeface="ＭＳ ゴシック" pitchFamily="49" charset="-128"/>
              </a:rPr>
              <a:t>は見られるか？</a:t>
            </a:r>
          </a:p>
          <a:p>
            <a:r>
              <a:rPr lang="en-US" altLang="ja-JP">
                <a:latin typeface="ＭＳ ゴシック" pitchFamily="49" charset="-128"/>
                <a:ea typeface="ＭＳ ゴシック" pitchFamily="49" charset="-128"/>
              </a:rPr>
              <a:t>/home/john                    rwxr-x---</a:t>
            </a:r>
          </a:p>
          <a:p>
            <a:r>
              <a:rPr lang="en-US" altLang="ja-JP">
                <a:latin typeface="ＭＳ ゴシック" pitchFamily="49" charset="-128"/>
                <a:ea typeface="ＭＳ ゴシック" pitchFamily="49" charset="-128"/>
              </a:rPr>
              <a:t>/home/john/public_html        rwxr-xr-x</a:t>
            </a:r>
          </a:p>
          <a:p>
            <a:r>
              <a:rPr lang="en-US" altLang="ja-JP">
                <a:latin typeface="ＭＳ ゴシック" pitchFamily="49" charset="-128"/>
                <a:ea typeface="ＭＳ ゴシック" pitchFamily="49" charset="-128"/>
              </a:rPr>
              <a:t>/home/john/public_html/a.html rwxr-xr--</a:t>
            </a:r>
          </a:p>
        </p:txBody>
      </p:sp>
      <p:sp>
        <p:nvSpPr>
          <p:cNvPr id="35844" name="Text Box 5"/>
          <p:cNvSpPr txBox="1">
            <a:spLocks noChangeArrowheads="1"/>
          </p:cNvSpPr>
          <p:nvPr/>
        </p:nvSpPr>
        <p:spPr bwMode="auto">
          <a:xfrm>
            <a:off x="987425" y="3736975"/>
            <a:ext cx="10293350" cy="1187450"/>
          </a:xfrm>
          <a:prstGeom prst="rect">
            <a:avLst/>
          </a:prstGeom>
          <a:noFill/>
          <a:ln w="9525">
            <a:noFill/>
            <a:miter lim="800000"/>
            <a:headEnd/>
            <a:tailEnd/>
          </a:ln>
        </p:spPr>
        <p:txBody>
          <a:bodyPr>
            <a:spAutoFit/>
          </a:bodyPr>
          <a:lstStyle/>
          <a:p>
            <a:r>
              <a:rPr lang="en-US" altLang="ja-JP" sz="2400">
                <a:solidFill>
                  <a:srgbClr val="3333FF"/>
                </a:solidFill>
                <a:latin typeface="ＭＳ ゴシック" pitchFamily="49" charset="-128"/>
                <a:ea typeface="ＭＳ ゴシック" pitchFamily="49" charset="-128"/>
              </a:rPr>
              <a:t>a.html</a:t>
            </a:r>
            <a:r>
              <a:rPr lang="ja-JP" altLang="en-US" sz="2400">
                <a:solidFill>
                  <a:srgbClr val="3333FF"/>
                </a:solidFill>
                <a:latin typeface="ＭＳ ゴシック" pitchFamily="49" charset="-128"/>
                <a:ea typeface="ＭＳ ゴシック" pitchFamily="49" charset="-128"/>
              </a:rPr>
              <a:t>の</a:t>
            </a:r>
            <a:r>
              <a:rPr lang="en-US" altLang="ja-JP" sz="2400">
                <a:solidFill>
                  <a:srgbClr val="3333FF"/>
                </a:solidFill>
                <a:latin typeface="ＭＳ ゴシック" pitchFamily="49" charset="-128"/>
                <a:ea typeface="ＭＳ ゴシック" pitchFamily="49" charset="-128"/>
              </a:rPr>
              <a:t>others</a:t>
            </a:r>
            <a:r>
              <a:rPr lang="ja-JP" altLang="en-US" sz="2400">
                <a:solidFill>
                  <a:srgbClr val="3333FF"/>
                </a:solidFill>
                <a:latin typeface="ＭＳ ゴシック" pitchFamily="49" charset="-128"/>
                <a:ea typeface="ＭＳ ゴシック" pitchFamily="49" charset="-128"/>
              </a:rPr>
              <a:t>に</a:t>
            </a:r>
            <a:r>
              <a:rPr lang="en-US" altLang="ja-JP" sz="2400">
                <a:solidFill>
                  <a:srgbClr val="3333FF"/>
                </a:solidFill>
                <a:latin typeface="ＭＳ ゴシック" pitchFamily="49" charset="-128"/>
                <a:ea typeface="ＭＳ ゴシック" pitchFamily="49" charset="-128"/>
              </a:rPr>
              <a:t>r</a:t>
            </a:r>
            <a:r>
              <a:rPr lang="ja-JP" altLang="en-US" sz="2400">
                <a:solidFill>
                  <a:srgbClr val="3333FF"/>
                </a:solidFill>
                <a:latin typeface="ＭＳ ゴシック" pitchFamily="49" charset="-128"/>
                <a:ea typeface="ＭＳ ゴシック" pitchFamily="49" charset="-128"/>
              </a:rPr>
              <a:t>があり、上位ディレクトリにあたる</a:t>
            </a:r>
            <a:r>
              <a:rPr lang="en-US" altLang="ja-JP" sz="2400">
                <a:solidFill>
                  <a:srgbClr val="3333FF"/>
                </a:solidFill>
                <a:latin typeface="ＭＳ ゴシック" pitchFamily="49" charset="-128"/>
                <a:ea typeface="ＭＳ ゴシック" pitchFamily="49" charset="-128"/>
              </a:rPr>
              <a:t>public_html</a:t>
            </a:r>
            <a:r>
              <a:rPr lang="ja-JP" altLang="en-US" sz="2400">
                <a:solidFill>
                  <a:srgbClr val="3333FF"/>
                </a:solidFill>
                <a:latin typeface="ＭＳ ゴシック" pitchFamily="49" charset="-128"/>
                <a:ea typeface="ＭＳ ゴシック" pitchFamily="49" charset="-128"/>
              </a:rPr>
              <a:t>の</a:t>
            </a:r>
            <a:r>
              <a:rPr lang="en-US" altLang="ja-JP" sz="2400">
                <a:solidFill>
                  <a:srgbClr val="3333FF"/>
                </a:solidFill>
                <a:latin typeface="ＭＳ ゴシック" pitchFamily="49" charset="-128"/>
                <a:ea typeface="ＭＳ ゴシック" pitchFamily="49" charset="-128"/>
              </a:rPr>
              <a:t>others</a:t>
            </a:r>
            <a:r>
              <a:rPr lang="ja-JP" altLang="en-US" sz="2400">
                <a:solidFill>
                  <a:srgbClr val="3333FF"/>
                </a:solidFill>
                <a:latin typeface="ＭＳ ゴシック" pitchFamily="49" charset="-128"/>
                <a:ea typeface="ＭＳ ゴシック" pitchFamily="49" charset="-128"/>
              </a:rPr>
              <a:t>には</a:t>
            </a:r>
            <a:r>
              <a:rPr lang="en-US" altLang="ja-JP" sz="2400">
                <a:solidFill>
                  <a:srgbClr val="3333FF"/>
                </a:solidFill>
                <a:latin typeface="ＭＳ ゴシック" pitchFamily="49" charset="-128"/>
                <a:ea typeface="ＭＳ ゴシック" pitchFamily="49" charset="-128"/>
              </a:rPr>
              <a:t>x</a:t>
            </a:r>
            <a:r>
              <a:rPr lang="ja-JP" altLang="en-US" sz="2400">
                <a:solidFill>
                  <a:srgbClr val="3333FF"/>
                </a:solidFill>
                <a:latin typeface="ＭＳ ゴシック" pitchFamily="49" charset="-128"/>
                <a:ea typeface="ＭＳ ゴシック" pitchFamily="49" charset="-128"/>
              </a:rPr>
              <a:t>があるが、その上位となる</a:t>
            </a:r>
            <a:r>
              <a:rPr lang="en-US" altLang="ja-JP" sz="2400">
                <a:solidFill>
                  <a:srgbClr val="3333FF"/>
                </a:solidFill>
                <a:latin typeface="ＭＳ ゴシック" pitchFamily="49" charset="-128"/>
                <a:ea typeface="ＭＳ ゴシック" pitchFamily="49" charset="-128"/>
              </a:rPr>
              <a:t>john</a:t>
            </a:r>
            <a:r>
              <a:rPr lang="ja-JP" altLang="en-US" sz="2400">
                <a:solidFill>
                  <a:srgbClr val="3333FF"/>
                </a:solidFill>
                <a:latin typeface="ＭＳ ゴシック" pitchFamily="49" charset="-128"/>
                <a:ea typeface="ＭＳ ゴシック" pitchFamily="49" charset="-128"/>
              </a:rPr>
              <a:t>の</a:t>
            </a:r>
            <a:r>
              <a:rPr lang="en-US" altLang="ja-JP" sz="2400">
                <a:solidFill>
                  <a:srgbClr val="3333FF"/>
                </a:solidFill>
                <a:latin typeface="ＭＳ ゴシック" pitchFamily="49" charset="-128"/>
                <a:ea typeface="ＭＳ ゴシック" pitchFamily="49" charset="-128"/>
              </a:rPr>
              <a:t>others</a:t>
            </a:r>
            <a:r>
              <a:rPr lang="ja-JP" altLang="en-US" sz="2400">
                <a:solidFill>
                  <a:srgbClr val="3333FF"/>
                </a:solidFill>
                <a:latin typeface="ＭＳ ゴシック" pitchFamily="49" charset="-128"/>
                <a:ea typeface="ＭＳ ゴシック" pitchFamily="49" charset="-128"/>
              </a:rPr>
              <a:t>に</a:t>
            </a:r>
            <a:r>
              <a:rPr lang="en-US" altLang="ja-JP" sz="2400">
                <a:solidFill>
                  <a:srgbClr val="3333FF"/>
                </a:solidFill>
                <a:latin typeface="ＭＳ ゴシック" pitchFamily="49" charset="-128"/>
                <a:ea typeface="ＭＳ ゴシック" pitchFamily="49" charset="-128"/>
              </a:rPr>
              <a:t>x</a:t>
            </a:r>
            <a:r>
              <a:rPr lang="ja-JP" altLang="en-US" sz="2400">
                <a:solidFill>
                  <a:srgbClr val="3333FF"/>
                </a:solidFill>
                <a:latin typeface="ＭＳ ゴシック" pitchFamily="49" charset="-128"/>
                <a:ea typeface="ＭＳ ゴシック" pitchFamily="49" charset="-128"/>
              </a:rPr>
              <a:t>がないため、</a:t>
            </a:r>
            <a:r>
              <a:rPr lang="en-US" altLang="ja-JP" sz="2400">
                <a:solidFill>
                  <a:srgbClr val="3333FF"/>
                </a:solidFill>
                <a:latin typeface="ＭＳ ゴシック" pitchFamily="49" charset="-128"/>
                <a:ea typeface="ＭＳ ゴシック" pitchFamily="49" charset="-128"/>
              </a:rPr>
              <a:t>a.html</a:t>
            </a:r>
            <a:r>
              <a:rPr lang="ja-JP" altLang="en-US" sz="2400">
                <a:solidFill>
                  <a:srgbClr val="3333FF"/>
                </a:solidFill>
                <a:latin typeface="ＭＳ ゴシック" pitchFamily="49" charset="-128"/>
                <a:ea typeface="ＭＳ ゴシック" pitchFamily="49" charset="-128"/>
              </a:rPr>
              <a:t>にはブラウザからアクセスできない。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55177667-6AAF-4F3C-9544-FCE842BFCEFB}" type="slidenum">
              <a:rPr lang="ja-JP" altLang="en-US"/>
              <a:pPr>
                <a:defRPr/>
              </a:pPr>
              <a:t>22</a:t>
            </a:fld>
            <a:endParaRPr lang="en-US" altLang="ja-JP" dirty="0"/>
          </a:p>
        </p:txBody>
      </p:sp>
      <p:sp>
        <p:nvSpPr>
          <p:cNvPr id="36866" name="Rectangle 2"/>
          <p:cNvSpPr>
            <a:spLocks noGrp="1"/>
          </p:cNvSpPr>
          <p:nvPr>
            <p:ph type="title" idx="4294967295"/>
          </p:nvPr>
        </p:nvSpPr>
        <p:spPr/>
        <p:txBody>
          <a:bodyPr/>
          <a:lstStyle/>
          <a:p>
            <a:r>
              <a:rPr lang="ja-JP" altLang="en-US" smtClean="0"/>
              <a:t>パーミッションの設定 問</a:t>
            </a:r>
            <a:r>
              <a:rPr lang="en-US" altLang="ja-JP" smtClean="0"/>
              <a:t>3</a:t>
            </a:r>
          </a:p>
        </p:txBody>
      </p:sp>
      <p:sp>
        <p:nvSpPr>
          <p:cNvPr id="36867" name="Text Box 4"/>
          <p:cNvSpPr txBox="1">
            <a:spLocks noChangeArrowheads="1"/>
          </p:cNvSpPr>
          <p:nvPr/>
        </p:nvSpPr>
        <p:spPr bwMode="auto">
          <a:xfrm>
            <a:off x="828675" y="1052513"/>
            <a:ext cx="8362950" cy="1800225"/>
          </a:xfrm>
          <a:prstGeom prst="rect">
            <a:avLst/>
          </a:prstGeom>
          <a:noFill/>
          <a:ln w="9525">
            <a:noFill/>
            <a:miter lim="800000"/>
            <a:headEnd/>
            <a:tailEnd/>
          </a:ln>
        </p:spPr>
        <p:txBody>
          <a:bodyPr wrap="none">
            <a:spAutoFit/>
          </a:bodyPr>
          <a:lstStyle/>
          <a:p>
            <a:r>
              <a:rPr lang="ja-JP" altLang="en-US">
                <a:latin typeface="ＭＳ ゴシック" pitchFamily="49" charset="-128"/>
                <a:ea typeface="ＭＳ ゴシック" pitchFamily="49" charset="-128"/>
              </a:rPr>
              <a:t>次の設定のとき、ブラウザで</a:t>
            </a:r>
            <a:r>
              <a:rPr lang="en-US" altLang="ja-JP">
                <a:latin typeface="ＭＳ ゴシック" pitchFamily="49" charset="-128"/>
                <a:ea typeface="ＭＳ ゴシック" pitchFamily="49" charset="-128"/>
              </a:rPr>
              <a:t>a.html</a:t>
            </a:r>
            <a:r>
              <a:rPr lang="ja-JP" altLang="en-US">
                <a:latin typeface="ＭＳ ゴシック" pitchFamily="49" charset="-128"/>
                <a:ea typeface="ＭＳ ゴシック" pitchFamily="49" charset="-128"/>
              </a:rPr>
              <a:t>は見られるか？</a:t>
            </a:r>
          </a:p>
          <a:p>
            <a:r>
              <a:rPr lang="en-US" altLang="ja-JP">
                <a:latin typeface="ＭＳ ゴシック" pitchFamily="49" charset="-128"/>
                <a:ea typeface="ＭＳ ゴシック" pitchFamily="49" charset="-128"/>
              </a:rPr>
              <a:t>/home/john                    rwxr-x--x</a:t>
            </a:r>
          </a:p>
          <a:p>
            <a:r>
              <a:rPr lang="en-US" altLang="ja-JP">
                <a:latin typeface="ＭＳ ゴシック" pitchFamily="49" charset="-128"/>
                <a:ea typeface="ＭＳ ゴシック" pitchFamily="49" charset="-128"/>
              </a:rPr>
              <a:t>/home/john/public_html        rwxr-x--x</a:t>
            </a:r>
          </a:p>
          <a:p>
            <a:r>
              <a:rPr lang="en-US" altLang="ja-JP">
                <a:latin typeface="ＭＳ ゴシック" pitchFamily="49" charset="-128"/>
                <a:ea typeface="ＭＳ ゴシック" pitchFamily="49" charset="-128"/>
              </a:rPr>
              <a:t>/home/john/public_html/a.html rwxr-xr--</a:t>
            </a:r>
          </a:p>
        </p:txBody>
      </p:sp>
      <p:sp>
        <p:nvSpPr>
          <p:cNvPr id="36868" name="Text Box 5"/>
          <p:cNvSpPr txBox="1">
            <a:spLocks noChangeArrowheads="1"/>
          </p:cNvSpPr>
          <p:nvPr/>
        </p:nvSpPr>
        <p:spPr bwMode="auto">
          <a:xfrm>
            <a:off x="987425" y="3736975"/>
            <a:ext cx="10077450" cy="822325"/>
          </a:xfrm>
          <a:prstGeom prst="rect">
            <a:avLst/>
          </a:prstGeom>
          <a:noFill/>
          <a:ln w="9525">
            <a:noFill/>
            <a:miter lim="800000"/>
            <a:headEnd/>
            <a:tailEnd/>
          </a:ln>
        </p:spPr>
        <p:txBody>
          <a:bodyPr>
            <a:spAutoFit/>
          </a:bodyPr>
          <a:lstStyle/>
          <a:p>
            <a:r>
              <a:rPr lang="en-US" altLang="ja-JP" sz="2400">
                <a:solidFill>
                  <a:srgbClr val="3333FF"/>
                </a:solidFill>
                <a:latin typeface="ＭＳ ゴシック" pitchFamily="49" charset="-128"/>
                <a:ea typeface="ＭＳ ゴシック" pitchFamily="49" charset="-128"/>
              </a:rPr>
              <a:t>a.html</a:t>
            </a:r>
            <a:r>
              <a:rPr lang="ja-JP" altLang="en-US" sz="2400">
                <a:solidFill>
                  <a:srgbClr val="3333FF"/>
                </a:solidFill>
                <a:latin typeface="ＭＳ ゴシック" pitchFamily="49" charset="-128"/>
                <a:ea typeface="ＭＳ ゴシック" pitchFamily="49" charset="-128"/>
              </a:rPr>
              <a:t>の</a:t>
            </a:r>
            <a:r>
              <a:rPr lang="en-US" altLang="ja-JP" sz="2400">
                <a:solidFill>
                  <a:srgbClr val="3333FF"/>
                </a:solidFill>
                <a:latin typeface="ＭＳ ゴシック" pitchFamily="49" charset="-128"/>
                <a:ea typeface="ＭＳ ゴシック" pitchFamily="49" charset="-128"/>
              </a:rPr>
              <a:t>others</a:t>
            </a:r>
            <a:r>
              <a:rPr lang="ja-JP" altLang="en-US" sz="2400">
                <a:solidFill>
                  <a:srgbClr val="3333FF"/>
                </a:solidFill>
                <a:latin typeface="ＭＳ ゴシック" pitchFamily="49" charset="-128"/>
                <a:ea typeface="ＭＳ ゴシック" pitchFamily="49" charset="-128"/>
              </a:rPr>
              <a:t>に</a:t>
            </a:r>
            <a:r>
              <a:rPr lang="en-US" altLang="ja-JP" sz="2400">
                <a:solidFill>
                  <a:srgbClr val="3333FF"/>
                </a:solidFill>
                <a:latin typeface="ＭＳ ゴシック" pitchFamily="49" charset="-128"/>
                <a:ea typeface="ＭＳ ゴシック" pitchFamily="49" charset="-128"/>
              </a:rPr>
              <a:t>r</a:t>
            </a:r>
            <a:r>
              <a:rPr lang="ja-JP" altLang="en-US" sz="2400">
                <a:solidFill>
                  <a:srgbClr val="3333FF"/>
                </a:solidFill>
                <a:latin typeface="ＭＳ ゴシック" pitchFamily="49" charset="-128"/>
                <a:ea typeface="ＭＳ ゴシック" pitchFamily="49" charset="-128"/>
              </a:rPr>
              <a:t>があり、上位ディレクトリにあたる</a:t>
            </a:r>
            <a:r>
              <a:rPr lang="en-US" altLang="ja-JP" sz="2400">
                <a:solidFill>
                  <a:srgbClr val="3333FF"/>
                </a:solidFill>
                <a:latin typeface="ＭＳ ゴシック" pitchFamily="49" charset="-128"/>
                <a:ea typeface="ＭＳ ゴシック" pitchFamily="49" charset="-128"/>
              </a:rPr>
              <a:t>public_html</a:t>
            </a:r>
            <a:r>
              <a:rPr lang="ja-JP" altLang="en-US" sz="2400">
                <a:solidFill>
                  <a:srgbClr val="3333FF"/>
                </a:solidFill>
                <a:latin typeface="ＭＳ ゴシック" pitchFamily="49" charset="-128"/>
                <a:ea typeface="ＭＳ ゴシック" pitchFamily="49" charset="-128"/>
              </a:rPr>
              <a:t>と</a:t>
            </a:r>
            <a:r>
              <a:rPr lang="en-US" altLang="ja-JP" sz="2400">
                <a:solidFill>
                  <a:srgbClr val="3333FF"/>
                </a:solidFill>
                <a:latin typeface="ＭＳ ゴシック" pitchFamily="49" charset="-128"/>
                <a:ea typeface="ＭＳ ゴシック" pitchFamily="49" charset="-128"/>
              </a:rPr>
              <a:t>john</a:t>
            </a:r>
            <a:r>
              <a:rPr lang="ja-JP" altLang="en-US" sz="2400">
                <a:solidFill>
                  <a:srgbClr val="3333FF"/>
                </a:solidFill>
                <a:latin typeface="ＭＳ ゴシック" pitchFamily="49" charset="-128"/>
                <a:ea typeface="ＭＳ ゴシック" pitchFamily="49" charset="-128"/>
              </a:rPr>
              <a:t>の</a:t>
            </a:r>
            <a:r>
              <a:rPr lang="en-US" altLang="ja-JP" sz="2400">
                <a:solidFill>
                  <a:srgbClr val="3333FF"/>
                </a:solidFill>
                <a:latin typeface="ＭＳ ゴシック" pitchFamily="49" charset="-128"/>
                <a:ea typeface="ＭＳ ゴシック" pitchFamily="49" charset="-128"/>
              </a:rPr>
              <a:t>others</a:t>
            </a:r>
            <a:r>
              <a:rPr lang="ja-JP" altLang="en-US" sz="2400">
                <a:solidFill>
                  <a:srgbClr val="3333FF"/>
                </a:solidFill>
                <a:latin typeface="ＭＳ ゴシック" pitchFamily="49" charset="-128"/>
                <a:ea typeface="ＭＳ ゴシック" pitchFamily="49" charset="-128"/>
              </a:rPr>
              <a:t>に</a:t>
            </a:r>
            <a:r>
              <a:rPr lang="en-US" altLang="ja-JP" sz="2400">
                <a:solidFill>
                  <a:srgbClr val="3333FF"/>
                </a:solidFill>
                <a:latin typeface="ＭＳ ゴシック" pitchFamily="49" charset="-128"/>
                <a:ea typeface="ＭＳ ゴシック" pitchFamily="49" charset="-128"/>
              </a:rPr>
              <a:t>x</a:t>
            </a:r>
            <a:r>
              <a:rPr lang="ja-JP" altLang="en-US" sz="2400">
                <a:solidFill>
                  <a:srgbClr val="3333FF"/>
                </a:solidFill>
                <a:latin typeface="ＭＳ ゴシック" pitchFamily="49" charset="-128"/>
                <a:ea typeface="ＭＳ ゴシック" pitchFamily="49" charset="-128"/>
              </a:rPr>
              <a:t>があるため、</a:t>
            </a:r>
            <a:r>
              <a:rPr lang="en-US" altLang="ja-JP" sz="2400">
                <a:solidFill>
                  <a:srgbClr val="3333FF"/>
                </a:solidFill>
                <a:latin typeface="ＭＳ ゴシック" pitchFamily="49" charset="-128"/>
                <a:ea typeface="ＭＳ ゴシック" pitchFamily="49" charset="-128"/>
              </a:rPr>
              <a:t>a.html</a:t>
            </a:r>
            <a:r>
              <a:rPr lang="ja-JP" altLang="en-US" sz="2400">
                <a:solidFill>
                  <a:srgbClr val="3333FF"/>
                </a:solidFill>
                <a:latin typeface="ＭＳ ゴシック" pitchFamily="49" charset="-128"/>
                <a:ea typeface="ＭＳ ゴシック" pitchFamily="49" charset="-128"/>
              </a:rPr>
              <a:t>にはブラウザからアクセスできる。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64FCBF9E-6683-4050-89AC-60369590EFD1}" type="slidenum">
              <a:rPr lang="ja-JP" altLang="en-US"/>
              <a:pPr>
                <a:defRPr/>
              </a:pPr>
              <a:t>23</a:t>
            </a:fld>
            <a:endParaRPr lang="en-US" altLang="ja-JP" dirty="0"/>
          </a:p>
        </p:txBody>
      </p:sp>
      <p:sp>
        <p:nvSpPr>
          <p:cNvPr id="37890" name="Rectangle 2"/>
          <p:cNvSpPr>
            <a:spLocks noGrp="1"/>
          </p:cNvSpPr>
          <p:nvPr>
            <p:ph type="title" idx="4294967295"/>
          </p:nvPr>
        </p:nvSpPr>
        <p:spPr/>
        <p:txBody>
          <a:bodyPr/>
          <a:lstStyle/>
          <a:p>
            <a:r>
              <a:rPr lang="ja-JP" altLang="en-US" smtClean="0"/>
              <a:t>パーミッションの設定 問</a:t>
            </a:r>
            <a:r>
              <a:rPr lang="en-US" altLang="ja-JP" smtClean="0"/>
              <a:t>4</a:t>
            </a:r>
          </a:p>
        </p:txBody>
      </p:sp>
      <p:sp>
        <p:nvSpPr>
          <p:cNvPr id="37891" name="Text Box 4"/>
          <p:cNvSpPr txBox="1">
            <a:spLocks noChangeArrowheads="1"/>
          </p:cNvSpPr>
          <p:nvPr/>
        </p:nvSpPr>
        <p:spPr bwMode="auto">
          <a:xfrm>
            <a:off x="828675" y="1052513"/>
            <a:ext cx="8362950" cy="1800225"/>
          </a:xfrm>
          <a:prstGeom prst="rect">
            <a:avLst/>
          </a:prstGeom>
          <a:noFill/>
          <a:ln w="9525">
            <a:noFill/>
            <a:miter lim="800000"/>
            <a:headEnd/>
            <a:tailEnd/>
          </a:ln>
        </p:spPr>
        <p:txBody>
          <a:bodyPr wrap="none">
            <a:spAutoFit/>
          </a:bodyPr>
          <a:lstStyle/>
          <a:p>
            <a:r>
              <a:rPr lang="ja-JP" altLang="en-US">
                <a:latin typeface="ＭＳ ゴシック" pitchFamily="49" charset="-128"/>
                <a:ea typeface="ＭＳ ゴシック" pitchFamily="49" charset="-128"/>
              </a:rPr>
              <a:t>次の設定のとき、ブラウザで</a:t>
            </a:r>
            <a:r>
              <a:rPr lang="en-US" altLang="ja-JP">
                <a:latin typeface="ＭＳ ゴシック" pitchFamily="49" charset="-128"/>
                <a:ea typeface="ＭＳ ゴシック" pitchFamily="49" charset="-128"/>
              </a:rPr>
              <a:t>a.html</a:t>
            </a:r>
            <a:r>
              <a:rPr lang="ja-JP" altLang="en-US">
                <a:latin typeface="ＭＳ ゴシック" pitchFamily="49" charset="-128"/>
                <a:ea typeface="ＭＳ ゴシック" pitchFamily="49" charset="-128"/>
              </a:rPr>
              <a:t>は見られるか？</a:t>
            </a:r>
          </a:p>
          <a:p>
            <a:r>
              <a:rPr lang="en-US" altLang="ja-JP">
                <a:latin typeface="ＭＳ ゴシック" pitchFamily="49" charset="-128"/>
                <a:ea typeface="ＭＳ ゴシック" pitchFamily="49" charset="-128"/>
              </a:rPr>
              <a:t>/home/john                    rwxr-xr-x</a:t>
            </a:r>
          </a:p>
          <a:p>
            <a:r>
              <a:rPr lang="en-US" altLang="ja-JP">
                <a:latin typeface="ＭＳ ゴシック" pitchFamily="49" charset="-128"/>
                <a:ea typeface="ＭＳ ゴシック" pitchFamily="49" charset="-128"/>
              </a:rPr>
              <a:t>/home/john/public_html        rwxr-xr--</a:t>
            </a:r>
          </a:p>
          <a:p>
            <a:r>
              <a:rPr lang="en-US" altLang="ja-JP">
                <a:latin typeface="ＭＳ ゴシック" pitchFamily="49" charset="-128"/>
                <a:ea typeface="ＭＳ ゴシック" pitchFamily="49" charset="-128"/>
              </a:rPr>
              <a:t>/home/john/public_html/a.html rwxr-xr--</a:t>
            </a:r>
          </a:p>
        </p:txBody>
      </p:sp>
      <p:sp>
        <p:nvSpPr>
          <p:cNvPr id="37892" name="Text Box 5"/>
          <p:cNvSpPr txBox="1">
            <a:spLocks noChangeArrowheads="1"/>
          </p:cNvSpPr>
          <p:nvPr/>
        </p:nvSpPr>
        <p:spPr bwMode="auto">
          <a:xfrm>
            <a:off x="987425" y="3736975"/>
            <a:ext cx="9932988" cy="1187450"/>
          </a:xfrm>
          <a:prstGeom prst="rect">
            <a:avLst/>
          </a:prstGeom>
          <a:noFill/>
          <a:ln w="9525">
            <a:noFill/>
            <a:miter lim="800000"/>
            <a:headEnd/>
            <a:tailEnd/>
          </a:ln>
        </p:spPr>
        <p:txBody>
          <a:bodyPr>
            <a:spAutoFit/>
          </a:bodyPr>
          <a:lstStyle/>
          <a:p>
            <a:r>
              <a:rPr lang="en-US" altLang="ja-JP" sz="2400">
                <a:solidFill>
                  <a:srgbClr val="3333FF"/>
                </a:solidFill>
                <a:latin typeface="ＭＳ ゴシック" pitchFamily="49" charset="-128"/>
                <a:ea typeface="ＭＳ ゴシック" pitchFamily="49" charset="-128"/>
              </a:rPr>
              <a:t>a.html</a:t>
            </a:r>
            <a:r>
              <a:rPr lang="ja-JP" altLang="en-US" sz="2400">
                <a:solidFill>
                  <a:srgbClr val="3333FF"/>
                </a:solidFill>
                <a:latin typeface="ＭＳ ゴシック" pitchFamily="49" charset="-128"/>
                <a:ea typeface="ＭＳ ゴシック" pitchFamily="49" charset="-128"/>
              </a:rPr>
              <a:t>の</a:t>
            </a:r>
            <a:r>
              <a:rPr lang="en-US" altLang="ja-JP" sz="2400">
                <a:solidFill>
                  <a:srgbClr val="3333FF"/>
                </a:solidFill>
                <a:latin typeface="ＭＳ ゴシック" pitchFamily="49" charset="-128"/>
                <a:ea typeface="ＭＳ ゴシック" pitchFamily="49" charset="-128"/>
              </a:rPr>
              <a:t>others</a:t>
            </a:r>
            <a:r>
              <a:rPr lang="ja-JP" altLang="en-US" sz="2400">
                <a:solidFill>
                  <a:srgbClr val="3333FF"/>
                </a:solidFill>
                <a:latin typeface="ＭＳ ゴシック" pitchFamily="49" charset="-128"/>
                <a:ea typeface="ＭＳ ゴシック" pitchFamily="49" charset="-128"/>
              </a:rPr>
              <a:t>に</a:t>
            </a:r>
            <a:r>
              <a:rPr lang="en-US" altLang="ja-JP" sz="2400">
                <a:solidFill>
                  <a:srgbClr val="3333FF"/>
                </a:solidFill>
                <a:latin typeface="ＭＳ ゴシック" pitchFamily="49" charset="-128"/>
                <a:ea typeface="ＭＳ ゴシック" pitchFamily="49" charset="-128"/>
              </a:rPr>
              <a:t>r</a:t>
            </a:r>
            <a:r>
              <a:rPr lang="ja-JP" altLang="en-US" sz="2400">
                <a:solidFill>
                  <a:srgbClr val="3333FF"/>
                </a:solidFill>
                <a:latin typeface="ＭＳ ゴシック" pitchFamily="49" charset="-128"/>
                <a:ea typeface="ＭＳ ゴシック" pitchFamily="49" charset="-128"/>
              </a:rPr>
              <a:t>があり、</a:t>
            </a:r>
            <a:r>
              <a:rPr lang="en-US" altLang="ja-JP" sz="2400">
                <a:solidFill>
                  <a:srgbClr val="3333FF"/>
                </a:solidFill>
                <a:latin typeface="ＭＳ ゴシック" pitchFamily="49" charset="-128"/>
                <a:ea typeface="ＭＳ ゴシック" pitchFamily="49" charset="-128"/>
              </a:rPr>
              <a:t>2</a:t>
            </a:r>
            <a:r>
              <a:rPr lang="ja-JP" altLang="en-US" sz="2400">
                <a:solidFill>
                  <a:srgbClr val="3333FF"/>
                </a:solidFill>
                <a:latin typeface="ＭＳ ゴシック" pitchFamily="49" charset="-128"/>
                <a:ea typeface="ＭＳ ゴシック" pitchFamily="49" charset="-128"/>
              </a:rPr>
              <a:t>つ上位のディレクトリである</a:t>
            </a:r>
            <a:r>
              <a:rPr lang="en-US" altLang="ja-JP" sz="2400">
                <a:solidFill>
                  <a:srgbClr val="3333FF"/>
                </a:solidFill>
                <a:latin typeface="ＭＳ ゴシック" pitchFamily="49" charset="-128"/>
                <a:ea typeface="ＭＳ ゴシック" pitchFamily="49" charset="-128"/>
              </a:rPr>
              <a:t>john</a:t>
            </a:r>
            <a:r>
              <a:rPr lang="ja-JP" altLang="en-US" sz="2400">
                <a:solidFill>
                  <a:srgbClr val="3333FF"/>
                </a:solidFill>
                <a:latin typeface="ＭＳ ゴシック" pitchFamily="49" charset="-128"/>
                <a:ea typeface="ＭＳ ゴシック" pitchFamily="49" charset="-128"/>
              </a:rPr>
              <a:t>の</a:t>
            </a:r>
            <a:r>
              <a:rPr lang="en-US" altLang="ja-JP" sz="2400">
                <a:solidFill>
                  <a:srgbClr val="3333FF"/>
                </a:solidFill>
                <a:latin typeface="ＭＳ ゴシック" pitchFamily="49" charset="-128"/>
                <a:ea typeface="ＭＳ ゴシック" pitchFamily="49" charset="-128"/>
              </a:rPr>
              <a:t>others</a:t>
            </a:r>
            <a:r>
              <a:rPr lang="ja-JP" altLang="en-US" sz="2400">
                <a:solidFill>
                  <a:srgbClr val="3333FF"/>
                </a:solidFill>
                <a:latin typeface="ＭＳ ゴシック" pitchFamily="49" charset="-128"/>
                <a:ea typeface="ＭＳ ゴシック" pitchFamily="49" charset="-128"/>
              </a:rPr>
              <a:t>には</a:t>
            </a:r>
            <a:r>
              <a:rPr lang="en-US" altLang="ja-JP" sz="2400">
                <a:solidFill>
                  <a:srgbClr val="3333FF"/>
                </a:solidFill>
                <a:latin typeface="ＭＳ ゴシック" pitchFamily="49" charset="-128"/>
                <a:ea typeface="ＭＳ ゴシック" pitchFamily="49" charset="-128"/>
              </a:rPr>
              <a:t>x</a:t>
            </a:r>
            <a:r>
              <a:rPr lang="ja-JP" altLang="en-US" sz="2400">
                <a:solidFill>
                  <a:srgbClr val="3333FF"/>
                </a:solidFill>
                <a:latin typeface="ＭＳ ゴシック" pitchFamily="49" charset="-128"/>
                <a:ea typeface="ＭＳ ゴシック" pitchFamily="49" charset="-128"/>
              </a:rPr>
              <a:t>があるが、</a:t>
            </a:r>
            <a:r>
              <a:rPr lang="en-US" altLang="ja-JP" sz="2400">
                <a:solidFill>
                  <a:srgbClr val="3333FF"/>
                </a:solidFill>
                <a:latin typeface="ＭＳ ゴシック" pitchFamily="49" charset="-128"/>
                <a:ea typeface="ＭＳ ゴシック" pitchFamily="49" charset="-128"/>
              </a:rPr>
              <a:t>1</a:t>
            </a:r>
            <a:r>
              <a:rPr lang="ja-JP" altLang="en-US" sz="2400">
                <a:solidFill>
                  <a:srgbClr val="3333FF"/>
                </a:solidFill>
                <a:latin typeface="ＭＳ ゴシック" pitchFamily="49" charset="-128"/>
                <a:ea typeface="ＭＳ ゴシック" pitchFamily="49" charset="-128"/>
              </a:rPr>
              <a:t>つ上位のディレクトリである</a:t>
            </a:r>
            <a:r>
              <a:rPr lang="en-US" altLang="ja-JP" sz="2400">
                <a:solidFill>
                  <a:srgbClr val="3333FF"/>
                </a:solidFill>
                <a:latin typeface="ＭＳ ゴシック" pitchFamily="49" charset="-128"/>
                <a:ea typeface="ＭＳ ゴシック" pitchFamily="49" charset="-128"/>
              </a:rPr>
              <a:t>public_html</a:t>
            </a:r>
            <a:r>
              <a:rPr lang="ja-JP" altLang="en-US" sz="2400">
                <a:solidFill>
                  <a:srgbClr val="3333FF"/>
                </a:solidFill>
                <a:latin typeface="ＭＳ ゴシック" pitchFamily="49" charset="-128"/>
                <a:ea typeface="ＭＳ ゴシック" pitchFamily="49" charset="-128"/>
              </a:rPr>
              <a:t>の</a:t>
            </a:r>
            <a:r>
              <a:rPr lang="en-US" altLang="ja-JP" sz="2400">
                <a:solidFill>
                  <a:srgbClr val="3333FF"/>
                </a:solidFill>
                <a:latin typeface="ＭＳ ゴシック" pitchFamily="49" charset="-128"/>
                <a:ea typeface="ＭＳ ゴシック" pitchFamily="49" charset="-128"/>
              </a:rPr>
              <a:t>others</a:t>
            </a:r>
            <a:r>
              <a:rPr lang="ja-JP" altLang="en-US" sz="2400">
                <a:solidFill>
                  <a:srgbClr val="3333FF"/>
                </a:solidFill>
                <a:latin typeface="ＭＳ ゴシック" pitchFamily="49" charset="-128"/>
                <a:ea typeface="ＭＳ ゴシック" pitchFamily="49" charset="-128"/>
              </a:rPr>
              <a:t>に</a:t>
            </a:r>
            <a:r>
              <a:rPr lang="en-US" altLang="ja-JP" sz="2400">
                <a:solidFill>
                  <a:srgbClr val="3333FF"/>
                </a:solidFill>
                <a:latin typeface="ＭＳ ゴシック" pitchFamily="49" charset="-128"/>
                <a:ea typeface="ＭＳ ゴシック" pitchFamily="49" charset="-128"/>
              </a:rPr>
              <a:t>x</a:t>
            </a:r>
            <a:r>
              <a:rPr lang="ja-JP" altLang="en-US" sz="2400">
                <a:solidFill>
                  <a:srgbClr val="3333FF"/>
                </a:solidFill>
                <a:latin typeface="ＭＳ ゴシック" pitchFamily="49" charset="-128"/>
                <a:ea typeface="ＭＳ ゴシック" pitchFamily="49" charset="-128"/>
              </a:rPr>
              <a:t>がないため、</a:t>
            </a:r>
            <a:r>
              <a:rPr lang="en-US" altLang="ja-JP" sz="2400">
                <a:solidFill>
                  <a:srgbClr val="3333FF"/>
                </a:solidFill>
                <a:latin typeface="ＭＳ ゴシック" pitchFamily="49" charset="-128"/>
                <a:ea typeface="ＭＳ ゴシック" pitchFamily="49" charset="-128"/>
              </a:rPr>
              <a:t>a.html</a:t>
            </a:r>
            <a:r>
              <a:rPr lang="ja-JP" altLang="en-US" sz="2400">
                <a:solidFill>
                  <a:srgbClr val="3333FF"/>
                </a:solidFill>
                <a:latin typeface="ＭＳ ゴシック" pitchFamily="49" charset="-128"/>
                <a:ea typeface="ＭＳ ゴシック" pitchFamily="49" charset="-128"/>
              </a:rPr>
              <a:t>にはブラウザからアクセスできない。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E741EA4-DD50-43E0-829E-443507E90222}" type="slidenum">
              <a:rPr lang="ja-JP" altLang="en-US"/>
              <a:pPr>
                <a:defRPr/>
              </a:pPr>
              <a:t>24</a:t>
            </a:fld>
            <a:endParaRPr lang="en-US" altLang="ja-JP" dirty="0"/>
          </a:p>
        </p:txBody>
      </p:sp>
      <p:sp>
        <p:nvSpPr>
          <p:cNvPr id="38914" name="Rectangle 2"/>
          <p:cNvSpPr>
            <a:spLocks noGrp="1"/>
          </p:cNvSpPr>
          <p:nvPr>
            <p:ph type="title" idx="4294967295"/>
          </p:nvPr>
        </p:nvSpPr>
        <p:spPr/>
        <p:txBody>
          <a:bodyPr/>
          <a:lstStyle/>
          <a:p>
            <a:r>
              <a:rPr lang="ja-JP" altLang="en-US" smtClean="0"/>
              <a:t>パーミッションの設定 問</a:t>
            </a:r>
            <a:r>
              <a:rPr lang="en-US" altLang="ja-JP" smtClean="0"/>
              <a:t>5</a:t>
            </a:r>
          </a:p>
        </p:txBody>
      </p:sp>
      <p:sp>
        <p:nvSpPr>
          <p:cNvPr id="38915" name="Text Box 4"/>
          <p:cNvSpPr txBox="1">
            <a:spLocks noChangeArrowheads="1"/>
          </p:cNvSpPr>
          <p:nvPr/>
        </p:nvSpPr>
        <p:spPr bwMode="auto">
          <a:xfrm>
            <a:off x="828675" y="1052513"/>
            <a:ext cx="8362950" cy="1373187"/>
          </a:xfrm>
          <a:prstGeom prst="rect">
            <a:avLst/>
          </a:prstGeom>
          <a:noFill/>
          <a:ln w="9525">
            <a:noFill/>
            <a:miter lim="800000"/>
            <a:headEnd/>
            <a:tailEnd/>
          </a:ln>
        </p:spPr>
        <p:txBody>
          <a:bodyPr wrap="none">
            <a:spAutoFit/>
          </a:bodyPr>
          <a:lstStyle/>
          <a:p>
            <a:r>
              <a:rPr lang="ja-JP" altLang="en-US">
                <a:latin typeface="ＭＳ ゴシック" pitchFamily="49" charset="-128"/>
                <a:ea typeface="ＭＳ ゴシック" pitchFamily="49" charset="-128"/>
              </a:rPr>
              <a:t>次の設定のとき、何が見られて何が見られないか？</a:t>
            </a:r>
          </a:p>
          <a:p>
            <a:r>
              <a:rPr lang="en-US" altLang="ja-JP">
                <a:latin typeface="ＭＳ ゴシック" pitchFamily="49" charset="-128"/>
                <a:ea typeface="ＭＳ ゴシック" pitchFamily="49" charset="-128"/>
              </a:rPr>
              <a:t>/home/john                    rwxr-xr-x</a:t>
            </a:r>
          </a:p>
          <a:p>
            <a:r>
              <a:rPr lang="en-US" altLang="ja-JP">
                <a:latin typeface="ＭＳ ゴシック" pitchFamily="49" charset="-128"/>
                <a:ea typeface="ＭＳ ゴシック" pitchFamily="49" charset="-128"/>
              </a:rPr>
              <a:t>/home/john/public_html        rwxr-x--x</a:t>
            </a:r>
          </a:p>
        </p:txBody>
      </p:sp>
      <p:sp>
        <p:nvSpPr>
          <p:cNvPr id="38916" name="Text Box 5"/>
          <p:cNvSpPr txBox="1">
            <a:spLocks noChangeArrowheads="1"/>
          </p:cNvSpPr>
          <p:nvPr/>
        </p:nvSpPr>
        <p:spPr bwMode="auto">
          <a:xfrm>
            <a:off x="915988" y="2339975"/>
            <a:ext cx="10725150" cy="4473575"/>
          </a:xfrm>
          <a:prstGeom prst="rect">
            <a:avLst/>
          </a:prstGeom>
          <a:noFill/>
          <a:ln w="9525">
            <a:noFill/>
            <a:miter lim="800000"/>
            <a:headEnd/>
            <a:tailEnd/>
          </a:ln>
        </p:spPr>
        <p:txBody>
          <a:bodyPr>
            <a:spAutoFit/>
          </a:bodyPr>
          <a:lstStyle/>
          <a:p>
            <a:r>
              <a:rPr lang="en-US" altLang="ja-JP" sz="2400">
                <a:solidFill>
                  <a:srgbClr val="3333FF"/>
                </a:solidFill>
                <a:latin typeface="ＭＳ ゴシック" pitchFamily="49" charset="-128"/>
                <a:ea typeface="ＭＳ ゴシック" pitchFamily="49" charset="-128"/>
              </a:rPr>
              <a:t>このサーバにログインできるユーザは、johnのディレクトリにアクセスでき、johnのディレクトリにどのようなファイルやディレクトリがあるかについて見ることができる。</a:t>
            </a:r>
          </a:p>
          <a:p>
            <a:r>
              <a:rPr lang="en-US" altLang="ja-JP" sz="2400">
                <a:solidFill>
                  <a:srgbClr val="3333FF"/>
                </a:solidFill>
                <a:latin typeface="ＭＳ ゴシック" pitchFamily="49" charset="-128"/>
                <a:ea typeface="ＭＳ ゴシック" pitchFamily="49" charset="-128"/>
              </a:rPr>
              <a:t>このサーバにログインできるユーザは、johnのpublic_htmlディレクトリにアクセスでき、public_htmlディレクトリにどのようなファイルやディレクトリがあるかについては見ることができ</a:t>
            </a:r>
            <a:r>
              <a:rPr lang="ja-JP" altLang="en-US" sz="2400">
                <a:solidFill>
                  <a:srgbClr val="3333FF"/>
                </a:solidFill>
                <a:latin typeface="ＭＳ ゴシック" pitchFamily="49" charset="-128"/>
                <a:ea typeface="ＭＳ ゴシック" pitchFamily="49" charset="-128"/>
              </a:rPr>
              <a:t>る。</a:t>
            </a:r>
          </a:p>
          <a:p>
            <a:endParaRPr lang="en-US" altLang="ja-JP" sz="2400">
              <a:solidFill>
                <a:srgbClr val="3333FF"/>
              </a:solidFill>
              <a:latin typeface="ＭＳ ゴシック" pitchFamily="49" charset="-128"/>
              <a:ea typeface="ＭＳ ゴシック" pitchFamily="49" charset="-128"/>
            </a:endParaRPr>
          </a:p>
          <a:p>
            <a:r>
              <a:rPr lang="en-US" altLang="ja-JP" sz="2400">
                <a:solidFill>
                  <a:srgbClr val="3333FF"/>
                </a:solidFill>
                <a:latin typeface="ＭＳ ゴシック" pitchFamily="49" charset="-128"/>
                <a:ea typeface="ＭＳ ゴシック" pitchFamily="49" charset="-128"/>
              </a:rPr>
              <a:t>このサーバにブラウザからアクセスした者は、public_htmlディレクトリにどのようなファイルやディレクトリがあるかについては見ることができない。</a:t>
            </a:r>
          </a:p>
          <a:p>
            <a:r>
              <a:rPr lang="en-US" altLang="ja-JP" sz="2400">
                <a:solidFill>
                  <a:srgbClr val="3333FF"/>
                </a:solidFill>
                <a:latin typeface="ＭＳ ゴシック" pitchFamily="49" charset="-128"/>
                <a:ea typeface="ＭＳ ゴシック" pitchFamily="49" charset="-128"/>
              </a:rPr>
              <a:t>このサーバにブラウザからアクセスした者は、public_htmlディレクトリにあるファイルの内、rのパーミッションが設定されているものは見ることができるが、rのパーミッションが設定されていないものは見ることができな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pPr>
              <a:defRPr/>
            </a:pPr>
            <a:fld id="{39010052-A3F7-45D4-9CEF-A79519C83804}" type="slidenum">
              <a:rPr lang="ja-JP" altLang="en-US"/>
              <a:pPr>
                <a:defRPr/>
              </a:pPr>
              <a:t>25</a:t>
            </a:fld>
            <a:endParaRPr lang="en-US" altLang="ja-JP" dirty="0"/>
          </a:p>
        </p:txBody>
      </p:sp>
      <p:sp>
        <p:nvSpPr>
          <p:cNvPr id="21" name="Slide Number Placeholder 5"/>
          <p:cNvSpPr txBox="1">
            <a:spLocks noGrp="1"/>
          </p:cNvSpPr>
          <p:nvPr/>
        </p:nvSpPr>
        <p:spPr>
          <a:xfrm>
            <a:off x="9336088" y="6372225"/>
            <a:ext cx="2743200" cy="365125"/>
          </a:xfrm>
          <a:prstGeom prst="rect">
            <a:avLst/>
          </a:prstGeom>
          <a:noFill/>
        </p:spPr>
        <p:txBody>
          <a:bodyPr anchor="ctr"/>
          <a:lstStyle/>
          <a:p>
            <a:pPr algn="r">
              <a:defRPr/>
            </a:pPr>
            <a:fld id="{B1F0AE82-A00E-4F7F-9417-F170E89FE43C}" type="slidenum">
              <a:rPr lang="ja-JP" altLang="en-US" sz="1800">
                <a:solidFill>
                  <a:schemeClr val="tx1">
                    <a:tint val="75000"/>
                  </a:schemeClr>
                </a:solidFill>
                <a:ea typeface="ＭＳ Ｐゴシック" pitchFamily="50" charset="-128"/>
              </a:rPr>
              <a:pPr algn="r">
                <a:defRPr/>
              </a:pPr>
              <a:t>25</a:t>
            </a:fld>
            <a:endParaRPr lang="en-US" altLang="ja-JP" sz="1800" dirty="0">
              <a:solidFill>
                <a:schemeClr val="tx1">
                  <a:tint val="75000"/>
                </a:schemeClr>
              </a:solidFill>
              <a:ea typeface="ＭＳ Ｐゴシック" pitchFamily="50" charset="-128"/>
            </a:endParaRPr>
          </a:p>
        </p:txBody>
      </p:sp>
      <p:sp>
        <p:nvSpPr>
          <p:cNvPr id="39939" name="Rectangle 2"/>
          <p:cNvSpPr>
            <a:spLocks noGrp="1"/>
          </p:cNvSpPr>
          <p:nvPr>
            <p:ph type="title" idx="4294967295"/>
          </p:nvPr>
        </p:nvSpPr>
        <p:spPr/>
        <p:txBody>
          <a:bodyPr/>
          <a:lstStyle/>
          <a:p>
            <a:r>
              <a:rPr lang="ja-JP" altLang="en-US" smtClean="0"/>
              <a:t>セキュリティ</a:t>
            </a:r>
          </a:p>
        </p:txBody>
      </p:sp>
      <p:sp>
        <p:nvSpPr>
          <p:cNvPr id="39940" name="Text Box 4"/>
          <p:cNvSpPr txBox="1">
            <a:spLocks noChangeArrowheads="1"/>
          </p:cNvSpPr>
          <p:nvPr/>
        </p:nvSpPr>
        <p:spPr bwMode="auto">
          <a:xfrm>
            <a:off x="1298575" y="969963"/>
            <a:ext cx="10415588" cy="946150"/>
          </a:xfrm>
          <a:prstGeom prst="rect">
            <a:avLst/>
          </a:prstGeom>
          <a:noFill/>
          <a:ln w="9525">
            <a:noFill/>
            <a:miter lim="800000"/>
            <a:headEnd/>
            <a:tailEnd/>
          </a:ln>
        </p:spPr>
        <p:txBody>
          <a:bodyPr wrap="none">
            <a:spAutoFit/>
          </a:bodyPr>
          <a:lstStyle/>
          <a:p>
            <a:r>
              <a:rPr lang="en-US" altLang="ja-JP">
                <a:solidFill>
                  <a:srgbClr val="FF0000"/>
                </a:solidFill>
              </a:rPr>
              <a:t>Web</a:t>
            </a:r>
            <a:r>
              <a:rPr lang="ja-JP" altLang="en-US">
                <a:solidFill>
                  <a:srgbClr val="FF0000"/>
                </a:solidFill>
              </a:rPr>
              <a:t>上に公開しているファイルだからといって、</a:t>
            </a:r>
          </a:p>
          <a:p>
            <a:r>
              <a:rPr lang="ja-JP" altLang="en-US">
                <a:solidFill>
                  <a:srgbClr val="FF0000"/>
                </a:solidFill>
              </a:rPr>
              <a:t>むやみに他人に対してパーミッションの設定を甘くしてしまうのは問題</a:t>
            </a:r>
          </a:p>
        </p:txBody>
      </p:sp>
      <p:sp>
        <p:nvSpPr>
          <p:cNvPr id="39941" name="Text Box 5"/>
          <p:cNvSpPr txBox="1">
            <a:spLocks noChangeArrowheads="1"/>
          </p:cNvSpPr>
          <p:nvPr/>
        </p:nvSpPr>
        <p:spPr bwMode="auto">
          <a:xfrm>
            <a:off x="1730375" y="1909763"/>
            <a:ext cx="6580188" cy="519112"/>
          </a:xfrm>
          <a:prstGeom prst="rect">
            <a:avLst/>
          </a:prstGeom>
          <a:noFill/>
          <a:ln w="9525">
            <a:noFill/>
            <a:miter lim="800000"/>
            <a:headEnd/>
            <a:tailEnd/>
          </a:ln>
        </p:spPr>
        <p:txBody>
          <a:bodyPr wrap="none">
            <a:spAutoFit/>
          </a:bodyPr>
          <a:lstStyle/>
          <a:p>
            <a:r>
              <a:rPr lang="ja-JP" altLang="en-US"/>
              <a:t>パーミッションが</a:t>
            </a:r>
            <a:r>
              <a:rPr lang="en-US" altLang="ja-JP"/>
              <a:t>777(rwxrwxrwx)</a:t>
            </a:r>
            <a:r>
              <a:rPr lang="ja-JP" altLang="en-US"/>
              <a:t>のファイル</a:t>
            </a:r>
          </a:p>
        </p:txBody>
      </p:sp>
      <p:sp>
        <p:nvSpPr>
          <p:cNvPr id="39942" name="AutoShape 6"/>
          <p:cNvSpPr>
            <a:spLocks noChangeArrowheads="1"/>
          </p:cNvSpPr>
          <p:nvPr/>
        </p:nvSpPr>
        <p:spPr bwMode="auto">
          <a:xfrm flipV="1">
            <a:off x="3243263" y="2420938"/>
            <a:ext cx="433387" cy="433387"/>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00"/>
          </a:solidFill>
          <a:ln w="9525">
            <a:solidFill>
              <a:schemeClr val="tx1"/>
            </a:solidFill>
            <a:miter lim="800000"/>
            <a:headEnd/>
            <a:tailEnd/>
          </a:ln>
        </p:spPr>
        <p:txBody>
          <a:bodyPr wrap="none" anchor="ctr"/>
          <a:lstStyle/>
          <a:p>
            <a:endParaRPr lang="ja-JP" altLang="en-US"/>
          </a:p>
        </p:txBody>
      </p:sp>
      <p:sp>
        <p:nvSpPr>
          <p:cNvPr id="39943" name="Text Box 7"/>
          <p:cNvSpPr txBox="1">
            <a:spLocks noChangeArrowheads="1"/>
          </p:cNvSpPr>
          <p:nvPr/>
        </p:nvSpPr>
        <p:spPr bwMode="auto">
          <a:xfrm>
            <a:off x="3746500" y="2276475"/>
            <a:ext cx="6051550" cy="946150"/>
          </a:xfrm>
          <a:prstGeom prst="rect">
            <a:avLst/>
          </a:prstGeom>
          <a:noFill/>
          <a:ln w="9525">
            <a:noFill/>
            <a:miter lim="800000"/>
            <a:headEnd/>
            <a:tailEnd/>
          </a:ln>
        </p:spPr>
        <p:txBody>
          <a:bodyPr wrap="none">
            <a:spAutoFit/>
          </a:bodyPr>
          <a:lstStyle/>
          <a:p>
            <a:r>
              <a:rPr lang="ja-JP" altLang="en-US"/>
              <a:t>同じサーバにアクセスできる人物ならば</a:t>
            </a:r>
          </a:p>
          <a:p>
            <a:r>
              <a:rPr lang="ja-JP" altLang="en-US"/>
              <a:t>自由に書き換え、実行が可能</a:t>
            </a:r>
          </a:p>
        </p:txBody>
      </p:sp>
      <p:sp>
        <p:nvSpPr>
          <p:cNvPr id="39944" name="Text Box 14"/>
          <p:cNvSpPr txBox="1">
            <a:spLocks noChangeArrowheads="1"/>
          </p:cNvSpPr>
          <p:nvPr/>
        </p:nvSpPr>
        <p:spPr bwMode="auto">
          <a:xfrm>
            <a:off x="1182688" y="5919788"/>
            <a:ext cx="3930650" cy="822325"/>
          </a:xfrm>
          <a:prstGeom prst="rect">
            <a:avLst/>
          </a:prstGeom>
          <a:noFill/>
          <a:ln w="9525">
            <a:noFill/>
            <a:miter lim="800000"/>
            <a:headEnd/>
            <a:tailEnd/>
          </a:ln>
        </p:spPr>
        <p:txBody>
          <a:bodyPr wrap="none">
            <a:spAutoFit/>
          </a:bodyPr>
          <a:lstStyle/>
          <a:p>
            <a:r>
              <a:rPr lang="ja-JP" altLang="en-US" sz="2400"/>
              <a:t>鍵が閉まっており通信内容が</a:t>
            </a:r>
          </a:p>
          <a:p>
            <a:r>
              <a:rPr lang="ja-JP" altLang="en-US" sz="2400"/>
              <a:t>他人に盗聴されない</a:t>
            </a:r>
          </a:p>
        </p:txBody>
      </p:sp>
      <p:sp>
        <p:nvSpPr>
          <p:cNvPr id="39945" name="Text Box 15"/>
          <p:cNvSpPr txBox="1">
            <a:spLocks noChangeArrowheads="1"/>
          </p:cNvSpPr>
          <p:nvPr/>
        </p:nvSpPr>
        <p:spPr bwMode="auto">
          <a:xfrm>
            <a:off x="7205663" y="5919788"/>
            <a:ext cx="3668712" cy="822325"/>
          </a:xfrm>
          <a:prstGeom prst="rect">
            <a:avLst/>
          </a:prstGeom>
          <a:noFill/>
          <a:ln w="9525">
            <a:noFill/>
            <a:miter lim="800000"/>
            <a:headEnd/>
            <a:tailEnd/>
          </a:ln>
        </p:spPr>
        <p:txBody>
          <a:bodyPr wrap="none">
            <a:spAutoFit/>
          </a:bodyPr>
          <a:lstStyle/>
          <a:p>
            <a:r>
              <a:rPr lang="ja-JP" altLang="en-US" sz="2400"/>
              <a:t>鍵がなく通信内容が他人に</a:t>
            </a:r>
          </a:p>
          <a:p>
            <a:r>
              <a:rPr lang="ja-JP" altLang="en-US" sz="2400"/>
              <a:t>盗聴されてしまうこともある</a:t>
            </a:r>
          </a:p>
        </p:txBody>
      </p:sp>
      <p:sp>
        <p:nvSpPr>
          <p:cNvPr id="39946" name="Text Box 16"/>
          <p:cNvSpPr txBox="1">
            <a:spLocks noChangeArrowheads="1"/>
          </p:cNvSpPr>
          <p:nvPr/>
        </p:nvSpPr>
        <p:spPr bwMode="auto">
          <a:xfrm>
            <a:off x="938213" y="3644900"/>
            <a:ext cx="2073275" cy="457200"/>
          </a:xfrm>
          <a:prstGeom prst="rect">
            <a:avLst/>
          </a:prstGeom>
          <a:noFill/>
          <a:ln w="9525">
            <a:noFill/>
            <a:miter lim="800000"/>
            <a:headEnd/>
            <a:tailEnd/>
          </a:ln>
        </p:spPr>
        <p:txBody>
          <a:bodyPr wrap="none">
            <a:spAutoFit/>
          </a:bodyPr>
          <a:lstStyle/>
          <a:p>
            <a:r>
              <a:rPr lang="en-US" altLang="ja-JP" sz="2400"/>
              <a:t>SSL</a:t>
            </a:r>
            <a:r>
              <a:rPr lang="ja-JP" altLang="en-US" sz="2400"/>
              <a:t>対応サイト</a:t>
            </a:r>
          </a:p>
        </p:txBody>
      </p:sp>
      <p:sp>
        <p:nvSpPr>
          <p:cNvPr id="39947" name="Text Box 17"/>
          <p:cNvSpPr txBox="1">
            <a:spLocks noChangeArrowheads="1"/>
          </p:cNvSpPr>
          <p:nvPr/>
        </p:nvSpPr>
        <p:spPr bwMode="auto">
          <a:xfrm>
            <a:off x="6554788" y="3644900"/>
            <a:ext cx="2378075" cy="457200"/>
          </a:xfrm>
          <a:prstGeom prst="rect">
            <a:avLst/>
          </a:prstGeom>
          <a:noFill/>
          <a:ln w="9525">
            <a:noFill/>
            <a:miter lim="800000"/>
            <a:headEnd/>
            <a:tailEnd/>
          </a:ln>
        </p:spPr>
        <p:txBody>
          <a:bodyPr wrap="none">
            <a:spAutoFit/>
          </a:bodyPr>
          <a:lstStyle/>
          <a:p>
            <a:r>
              <a:rPr lang="en-US" altLang="ja-JP" sz="2400"/>
              <a:t>SSL</a:t>
            </a:r>
            <a:r>
              <a:rPr lang="ja-JP" altLang="en-US" sz="2400"/>
              <a:t>非対応サイト</a:t>
            </a:r>
          </a:p>
        </p:txBody>
      </p:sp>
      <p:sp>
        <p:nvSpPr>
          <p:cNvPr id="39948" name="Text Box 18"/>
          <p:cNvSpPr txBox="1">
            <a:spLocks noChangeArrowheads="1"/>
          </p:cNvSpPr>
          <p:nvPr/>
        </p:nvSpPr>
        <p:spPr bwMode="auto">
          <a:xfrm>
            <a:off x="2954338" y="3646488"/>
            <a:ext cx="2828925" cy="457200"/>
          </a:xfrm>
          <a:prstGeom prst="rect">
            <a:avLst/>
          </a:prstGeom>
          <a:noFill/>
          <a:ln w="9525">
            <a:noFill/>
            <a:miter lim="800000"/>
            <a:headEnd/>
            <a:tailEnd/>
          </a:ln>
        </p:spPr>
        <p:txBody>
          <a:bodyPr wrap="none">
            <a:spAutoFit/>
          </a:bodyPr>
          <a:lstStyle/>
          <a:p>
            <a:r>
              <a:rPr lang="en-US" altLang="ja-JP" sz="2400">
                <a:solidFill>
                  <a:srgbClr val="3333FF"/>
                </a:solidFill>
              </a:rPr>
              <a:t>https:// </a:t>
            </a:r>
            <a:r>
              <a:rPr lang="ja-JP" altLang="en-US" sz="2400">
                <a:solidFill>
                  <a:srgbClr val="3333FF"/>
                </a:solidFill>
              </a:rPr>
              <a:t>で始まる</a:t>
            </a:r>
            <a:r>
              <a:rPr lang="en-US" altLang="ja-JP" sz="2400">
                <a:solidFill>
                  <a:srgbClr val="3333FF"/>
                </a:solidFill>
              </a:rPr>
              <a:t>URL</a:t>
            </a:r>
          </a:p>
        </p:txBody>
      </p:sp>
      <p:sp>
        <p:nvSpPr>
          <p:cNvPr id="39949" name="Text Box 19"/>
          <p:cNvSpPr txBox="1">
            <a:spLocks noChangeArrowheads="1"/>
          </p:cNvSpPr>
          <p:nvPr/>
        </p:nvSpPr>
        <p:spPr bwMode="auto">
          <a:xfrm>
            <a:off x="8931275" y="3646488"/>
            <a:ext cx="2709863" cy="457200"/>
          </a:xfrm>
          <a:prstGeom prst="rect">
            <a:avLst/>
          </a:prstGeom>
          <a:noFill/>
          <a:ln w="9525">
            <a:noFill/>
            <a:miter lim="800000"/>
            <a:headEnd/>
            <a:tailEnd/>
          </a:ln>
        </p:spPr>
        <p:txBody>
          <a:bodyPr wrap="none">
            <a:spAutoFit/>
          </a:bodyPr>
          <a:lstStyle/>
          <a:p>
            <a:r>
              <a:rPr lang="en-US" altLang="ja-JP" sz="2400">
                <a:solidFill>
                  <a:srgbClr val="3333FF"/>
                </a:solidFill>
              </a:rPr>
              <a:t>http:// </a:t>
            </a:r>
            <a:r>
              <a:rPr lang="ja-JP" altLang="en-US" sz="2400">
                <a:solidFill>
                  <a:srgbClr val="3333FF"/>
                </a:solidFill>
              </a:rPr>
              <a:t>で始まる</a:t>
            </a:r>
            <a:r>
              <a:rPr lang="en-US" altLang="ja-JP" sz="2400">
                <a:solidFill>
                  <a:srgbClr val="3333FF"/>
                </a:solidFill>
              </a:rPr>
              <a:t>URL</a:t>
            </a:r>
          </a:p>
        </p:txBody>
      </p:sp>
      <p:sp>
        <p:nvSpPr>
          <p:cNvPr id="39950" name="Text Box 20"/>
          <p:cNvSpPr txBox="1">
            <a:spLocks noChangeArrowheads="1"/>
          </p:cNvSpPr>
          <p:nvPr/>
        </p:nvSpPr>
        <p:spPr bwMode="auto">
          <a:xfrm>
            <a:off x="938213" y="3213100"/>
            <a:ext cx="4248150" cy="519113"/>
          </a:xfrm>
          <a:prstGeom prst="rect">
            <a:avLst/>
          </a:prstGeom>
          <a:noFill/>
          <a:ln w="9525">
            <a:noFill/>
            <a:miter lim="800000"/>
            <a:headEnd/>
            <a:tailEnd/>
          </a:ln>
        </p:spPr>
        <p:txBody>
          <a:bodyPr>
            <a:spAutoFit/>
          </a:bodyPr>
          <a:lstStyle/>
          <a:p>
            <a:r>
              <a:rPr lang="en-US" altLang="ja-JP" sz="2400" b="1">
                <a:solidFill>
                  <a:srgbClr val="000066"/>
                </a:solidFill>
              </a:rPr>
              <a:t>SSL (Secure </a:t>
            </a:r>
            <a:r>
              <a:rPr lang="en-US" altLang="ja-JP" b="1">
                <a:solidFill>
                  <a:srgbClr val="000066"/>
                </a:solidFill>
              </a:rPr>
              <a:t>Sockets</a:t>
            </a:r>
            <a:r>
              <a:rPr lang="en-US" altLang="ja-JP" sz="2400" b="1">
                <a:solidFill>
                  <a:srgbClr val="000066"/>
                </a:solidFill>
              </a:rPr>
              <a:t> Layer)</a:t>
            </a:r>
          </a:p>
        </p:txBody>
      </p:sp>
      <p:sp>
        <p:nvSpPr>
          <p:cNvPr id="39951" name="Text Box 21"/>
          <p:cNvSpPr txBox="1">
            <a:spLocks noChangeArrowheads="1"/>
          </p:cNvSpPr>
          <p:nvPr/>
        </p:nvSpPr>
        <p:spPr bwMode="auto">
          <a:xfrm>
            <a:off x="4857750" y="3259138"/>
            <a:ext cx="5513388" cy="457200"/>
          </a:xfrm>
          <a:prstGeom prst="rect">
            <a:avLst/>
          </a:prstGeom>
          <a:noFill/>
          <a:ln w="9525">
            <a:noFill/>
            <a:miter lim="800000"/>
            <a:headEnd/>
            <a:tailEnd/>
          </a:ln>
        </p:spPr>
        <p:txBody>
          <a:bodyPr wrap="none">
            <a:spAutoFit/>
          </a:bodyPr>
          <a:lstStyle/>
          <a:p>
            <a:r>
              <a:rPr lang="ja-JP" altLang="en-US" sz="2400">
                <a:solidFill>
                  <a:srgbClr val="FF0000"/>
                </a:solidFill>
              </a:rPr>
              <a:t>インターネットの通信経路は安全ではない</a:t>
            </a:r>
          </a:p>
        </p:txBody>
      </p:sp>
      <p:pic>
        <p:nvPicPr>
          <p:cNvPr id="39952" name="Picture 22" descr="fig3_7a2"/>
          <p:cNvPicPr>
            <a:picLocks noChangeAspect="1" noChangeArrowheads="1"/>
          </p:cNvPicPr>
          <p:nvPr/>
        </p:nvPicPr>
        <p:blipFill>
          <a:blip r:embed="rId2"/>
          <a:srcRect/>
          <a:stretch>
            <a:fillRect/>
          </a:stretch>
        </p:blipFill>
        <p:spPr bwMode="auto">
          <a:xfrm>
            <a:off x="1225550" y="4110038"/>
            <a:ext cx="4000500" cy="1905000"/>
          </a:xfrm>
          <a:prstGeom prst="rect">
            <a:avLst/>
          </a:prstGeom>
          <a:noFill/>
          <a:ln w="9525">
            <a:noFill/>
            <a:miter lim="800000"/>
            <a:headEnd/>
            <a:tailEnd/>
          </a:ln>
        </p:spPr>
      </p:pic>
      <p:pic>
        <p:nvPicPr>
          <p:cNvPr id="39953" name="Picture 23" descr="fig3_7b2"/>
          <p:cNvPicPr>
            <a:picLocks noChangeAspect="1" noChangeArrowheads="1"/>
          </p:cNvPicPr>
          <p:nvPr/>
        </p:nvPicPr>
        <p:blipFill>
          <a:blip r:embed="rId3"/>
          <a:srcRect/>
          <a:stretch>
            <a:fillRect/>
          </a:stretch>
        </p:blipFill>
        <p:spPr bwMode="auto">
          <a:xfrm>
            <a:off x="7058025" y="4076700"/>
            <a:ext cx="4000500" cy="1905000"/>
          </a:xfrm>
          <a:prstGeom prst="rect">
            <a:avLst/>
          </a:prstGeom>
          <a:noFill/>
          <a:ln w="9525">
            <a:noFill/>
            <a:miter lim="800000"/>
            <a:headEnd/>
            <a:tailEnd/>
          </a:ln>
        </p:spPr>
      </p:pic>
      <p:sp>
        <p:nvSpPr>
          <p:cNvPr id="39954" name="Oval 13"/>
          <p:cNvSpPr>
            <a:spLocks noChangeArrowheads="1"/>
          </p:cNvSpPr>
          <p:nvPr/>
        </p:nvSpPr>
        <p:spPr bwMode="auto">
          <a:xfrm>
            <a:off x="2593975" y="4365625"/>
            <a:ext cx="576263" cy="576263"/>
          </a:xfrm>
          <a:prstGeom prst="ellipse">
            <a:avLst/>
          </a:prstGeom>
          <a:noFill/>
          <a:ln w="76200">
            <a:solidFill>
              <a:srgbClr val="FF0000"/>
            </a:solidFill>
            <a:round/>
            <a:headEnd/>
            <a:tailEnd/>
          </a:ln>
        </p:spPr>
        <p:txBody>
          <a:bodyPr wrap="none" anchor="ctr"/>
          <a:lstStyle/>
          <a:p>
            <a:endParaRPr lang="ja-JP" altLang="en-US"/>
          </a:p>
        </p:txBody>
      </p:sp>
      <p:sp>
        <p:nvSpPr>
          <p:cNvPr id="39955" name="Oval 13"/>
          <p:cNvSpPr>
            <a:spLocks noChangeArrowheads="1"/>
          </p:cNvSpPr>
          <p:nvPr/>
        </p:nvSpPr>
        <p:spPr bwMode="auto">
          <a:xfrm>
            <a:off x="8355013" y="4365625"/>
            <a:ext cx="576262" cy="576263"/>
          </a:xfrm>
          <a:prstGeom prst="ellipse">
            <a:avLst/>
          </a:prstGeom>
          <a:noFill/>
          <a:ln w="76200">
            <a:solidFill>
              <a:srgbClr val="FF0000"/>
            </a:solidFill>
            <a:round/>
            <a:headEnd/>
            <a:tailEnd/>
          </a:ln>
        </p:spPr>
        <p:txBody>
          <a:bodyPr wrap="none" anchor="ctr"/>
          <a:lstStyle/>
          <a:p>
            <a:endParaRPr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pPr>
              <a:defRPr/>
            </a:pPr>
            <a:fld id="{566BAF2B-6E6A-4B26-963B-7F9535B4D93B}" type="slidenum">
              <a:rPr lang="ja-JP" altLang="en-US"/>
              <a:pPr>
                <a:defRPr/>
              </a:pPr>
              <a:t>26</a:t>
            </a:fld>
            <a:endParaRPr lang="en-US" altLang="ja-JP" dirty="0"/>
          </a:p>
        </p:txBody>
      </p:sp>
      <p:sp>
        <p:nvSpPr>
          <p:cNvPr id="40962" name="Rectangle 4"/>
          <p:cNvSpPr>
            <a:spLocks noGrp="1"/>
          </p:cNvSpPr>
          <p:nvPr>
            <p:ph type="title" idx="4294967295"/>
          </p:nvPr>
        </p:nvSpPr>
        <p:spPr/>
        <p:txBody>
          <a:bodyPr/>
          <a:lstStyle/>
          <a:p>
            <a:r>
              <a:rPr lang="en-US" altLang="ja-JP" smtClean="0"/>
              <a:t>CGI</a:t>
            </a:r>
            <a:r>
              <a:rPr lang="ja-JP" altLang="en-US" smtClean="0"/>
              <a:t>フォーム</a:t>
            </a:r>
          </a:p>
        </p:txBody>
      </p:sp>
      <p:sp>
        <p:nvSpPr>
          <p:cNvPr id="40963" name="テキスト ボックス 23"/>
          <p:cNvSpPr txBox="1">
            <a:spLocks noChangeArrowheads="1"/>
          </p:cNvSpPr>
          <p:nvPr/>
        </p:nvSpPr>
        <p:spPr bwMode="auto">
          <a:xfrm>
            <a:off x="479425" y="1125538"/>
            <a:ext cx="4537075" cy="955675"/>
          </a:xfrm>
          <a:prstGeom prst="rect">
            <a:avLst/>
          </a:prstGeom>
          <a:solidFill>
            <a:srgbClr val="FFFF00"/>
          </a:solidFill>
          <a:ln w="9525">
            <a:solidFill>
              <a:schemeClr val="tx1"/>
            </a:solidFill>
            <a:miter lim="800000"/>
            <a:headEnd/>
            <a:tailEnd/>
          </a:ln>
        </p:spPr>
        <p:txBody>
          <a:bodyPr>
            <a:spAutoFit/>
          </a:bodyPr>
          <a:lstStyle/>
          <a:p>
            <a:r>
              <a:rPr lang="en-US" altLang="ja-JP"/>
              <a:t>【</a:t>
            </a:r>
            <a:r>
              <a:rPr lang="ja-JP" altLang="en-US"/>
              <a:t>練習</a:t>
            </a:r>
            <a:r>
              <a:rPr lang="en-US" altLang="ja-JP"/>
              <a:t>1】CGI</a:t>
            </a:r>
            <a:r>
              <a:rPr lang="ja-JP" altLang="en-US"/>
              <a:t>に入力データを渡すフォームを作成してよう</a:t>
            </a:r>
          </a:p>
        </p:txBody>
      </p:sp>
      <p:sp>
        <p:nvSpPr>
          <p:cNvPr id="40964" name="AutoShape 5"/>
          <p:cNvSpPr>
            <a:spLocks noChangeArrowheads="1"/>
          </p:cNvSpPr>
          <p:nvPr/>
        </p:nvSpPr>
        <p:spPr bwMode="auto">
          <a:xfrm>
            <a:off x="479425" y="2205038"/>
            <a:ext cx="2160588" cy="503237"/>
          </a:xfrm>
          <a:prstGeom prst="roundRect">
            <a:avLst>
              <a:gd name="adj" fmla="val 16667"/>
            </a:avLst>
          </a:prstGeom>
          <a:solidFill>
            <a:srgbClr val="FFCCFF"/>
          </a:solidFill>
          <a:ln w="38100">
            <a:solidFill>
              <a:srgbClr val="000066"/>
            </a:solidFill>
            <a:round/>
            <a:headEnd/>
            <a:tailEnd/>
          </a:ln>
        </p:spPr>
        <p:txBody>
          <a:bodyPr wrap="none" anchor="ctr"/>
          <a:lstStyle/>
          <a:p>
            <a:pPr algn="ctr"/>
            <a:r>
              <a:rPr lang="en-US" altLang="ja-JP" sz="2400">
                <a:solidFill>
                  <a:srgbClr val="000066"/>
                </a:solidFill>
              </a:rPr>
              <a:t>ex13_1.html</a:t>
            </a:r>
          </a:p>
        </p:txBody>
      </p:sp>
      <p:pic>
        <p:nvPicPr>
          <p:cNvPr id="40965" name="Picture 7" descr="cgiform"/>
          <p:cNvPicPr>
            <a:picLocks noChangeAspect="1" noChangeArrowheads="1"/>
          </p:cNvPicPr>
          <p:nvPr/>
        </p:nvPicPr>
        <p:blipFill>
          <a:blip r:embed="rId2"/>
          <a:srcRect/>
          <a:stretch>
            <a:fillRect/>
          </a:stretch>
        </p:blipFill>
        <p:spPr bwMode="auto">
          <a:xfrm>
            <a:off x="5448300" y="1268413"/>
            <a:ext cx="4705350" cy="5429250"/>
          </a:xfrm>
          <a:prstGeom prst="rect">
            <a:avLst/>
          </a:prstGeom>
          <a:noFill/>
          <a:ln w="9525">
            <a:noFill/>
            <a:miter lim="800000"/>
            <a:headEnd/>
            <a:tailEnd/>
          </a:ln>
        </p:spPr>
      </p:pic>
      <p:sp>
        <p:nvSpPr>
          <p:cNvPr id="40966" name="Line 8"/>
          <p:cNvSpPr>
            <a:spLocks noChangeShapeType="1"/>
          </p:cNvSpPr>
          <p:nvPr/>
        </p:nvSpPr>
        <p:spPr bwMode="auto">
          <a:xfrm flipV="1">
            <a:off x="4943475" y="2565400"/>
            <a:ext cx="936625" cy="71438"/>
          </a:xfrm>
          <a:prstGeom prst="line">
            <a:avLst/>
          </a:prstGeom>
          <a:noFill/>
          <a:ln w="19050">
            <a:solidFill>
              <a:srgbClr val="FF0000"/>
            </a:solidFill>
            <a:round/>
            <a:headEnd/>
            <a:tailEnd type="triangle" w="med" len="med"/>
          </a:ln>
        </p:spPr>
        <p:txBody>
          <a:bodyPr/>
          <a:lstStyle/>
          <a:p>
            <a:endParaRPr lang="ja-JP" altLang="en-US"/>
          </a:p>
        </p:txBody>
      </p:sp>
      <p:sp>
        <p:nvSpPr>
          <p:cNvPr id="40967" name="Line 9"/>
          <p:cNvSpPr>
            <a:spLocks noChangeShapeType="1"/>
          </p:cNvSpPr>
          <p:nvPr/>
        </p:nvSpPr>
        <p:spPr bwMode="auto">
          <a:xfrm>
            <a:off x="4943475" y="2781300"/>
            <a:ext cx="936625" cy="719138"/>
          </a:xfrm>
          <a:prstGeom prst="line">
            <a:avLst/>
          </a:prstGeom>
          <a:noFill/>
          <a:ln w="19050">
            <a:solidFill>
              <a:srgbClr val="FF0000"/>
            </a:solidFill>
            <a:round/>
            <a:headEnd/>
            <a:tailEnd type="triangle" w="med" len="med"/>
          </a:ln>
        </p:spPr>
        <p:txBody>
          <a:bodyPr/>
          <a:lstStyle/>
          <a:p>
            <a:endParaRPr lang="ja-JP" altLang="en-US"/>
          </a:p>
        </p:txBody>
      </p:sp>
      <p:sp>
        <p:nvSpPr>
          <p:cNvPr id="40968" name="Text Box 10"/>
          <p:cNvSpPr txBox="1">
            <a:spLocks noChangeArrowheads="1"/>
          </p:cNvSpPr>
          <p:nvPr/>
        </p:nvSpPr>
        <p:spPr bwMode="auto">
          <a:xfrm>
            <a:off x="3052763" y="2205038"/>
            <a:ext cx="2179637" cy="946150"/>
          </a:xfrm>
          <a:prstGeom prst="rect">
            <a:avLst/>
          </a:prstGeom>
          <a:noFill/>
          <a:ln w="9525">
            <a:noFill/>
            <a:miter lim="800000"/>
            <a:headEnd/>
            <a:tailEnd/>
          </a:ln>
        </p:spPr>
        <p:txBody>
          <a:bodyPr>
            <a:spAutoFit/>
          </a:bodyPr>
          <a:lstStyle/>
          <a:p>
            <a:r>
              <a:rPr lang="ja-JP" altLang="en-US">
                <a:solidFill>
                  <a:srgbClr val="FF0000"/>
                </a:solidFill>
              </a:rPr>
              <a:t>文字が入力されている</a:t>
            </a:r>
          </a:p>
        </p:txBody>
      </p:sp>
      <p:sp>
        <p:nvSpPr>
          <p:cNvPr id="40969" name="Line 11"/>
          <p:cNvSpPr>
            <a:spLocks noChangeShapeType="1"/>
          </p:cNvSpPr>
          <p:nvPr/>
        </p:nvSpPr>
        <p:spPr bwMode="auto">
          <a:xfrm flipV="1">
            <a:off x="4943475" y="4437063"/>
            <a:ext cx="936625" cy="71437"/>
          </a:xfrm>
          <a:prstGeom prst="line">
            <a:avLst/>
          </a:prstGeom>
          <a:noFill/>
          <a:ln w="19050">
            <a:solidFill>
              <a:srgbClr val="FF0000"/>
            </a:solidFill>
            <a:round/>
            <a:headEnd/>
            <a:tailEnd type="triangle" w="med" len="med"/>
          </a:ln>
        </p:spPr>
        <p:txBody>
          <a:bodyPr/>
          <a:lstStyle/>
          <a:p>
            <a:endParaRPr lang="ja-JP" altLang="en-US"/>
          </a:p>
        </p:txBody>
      </p:sp>
      <p:sp>
        <p:nvSpPr>
          <p:cNvPr id="40970" name="Text Box 12"/>
          <p:cNvSpPr txBox="1">
            <a:spLocks noChangeArrowheads="1"/>
          </p:cNvSpPr>
          <p:nvPr/>
        </p:nvSpPr>
        <p:spPr bwMode="auto">
          <a:xfrm>
            <a:off x="2528888" y="4205288"/>
            <a:ext cx="2487612" cy="519112"/>
          </a:xfrm>
          <a:prstGeom prst="rect">
            <a:avLst/>
          </a:prstGeom>
          <a:noFill/>
          <a:ln w="9525">
            <a:noFill/>
            <a:miter lim="800000"/>
            <a:headEnd/>
            <a:tailEnd/>
          </a:ln>
        </p:spPr>
        <p:txBody>
          <a:bodyPr wrap="none">
            <a:spAutoFit/>
          </a:bodyPr>
          <a:lstStyle/>
          <a:p>
            <a:r>
              <a:rPr lang="ja-JP" altLang="en-US">
                <a:solidFill>
                  <a:srgbClr val="FF0000"/>
                </a:solidFill>
              </a:rPr>
              <a:t>選択されている</a:t>
            </a:r>
          </a:p>
        </p:txBody>
      </p:sp>
      <p:sp>
        <p:nvSpPr>
          <p:cNvPr id="40971" name="Text Box 13"/>
          <p:cNvSpPr txBox="1">
            <a:spLocks noChangeArrowheads="1"/>
          </p:cNvSpPr>
          <p:nvPr/>
        </p:nvSpPr>
        <p:spPr bwMode="auto">
          <a:xfrm>
            <a:off x="2566988" y="5286375"/>
            <a:ext cx="2487612" cy="519113"/>
          </a:xfrm>
          <a:prstGeom prst="rect">
            <a:avLst/>
          </a:prstGeom>
          <a:noFill/>
          <a:ln w="9525">
            <a:noFill/>
            <a:miter lim="800000"/>
            <a:headEnd/>
            <a:tailEnd/>
          </a:ln>
        </p:spPr>
        <p:txBody>
          <a:bodyPr wrap="none">
            <a:spAutoFit/>
          </a:bodyPr>
          <a:lstStyle/>
          <a:p>
            <a:r>
              <a:rPr lang="ja-JP" altLang="en-US">
                <a:solidFill>
                  <a:srgbClr val="FF0000"/>
                </a:solidFill>
              </a:rPr>
              <a:t>選択されている</a:t>
            </a:r>
          </a:p>
        </p:txBody>
      </p:sp>
      <p:sp>
        <p:nvSpPr>
          <p:cNvPr id="40972" name="Line 14"/>
          <p:cNvSpPr>
            <a:spLocks noChangeShapeType="1"/>
          </p:cNvSpPr>
          <p:nvPr/>
        </p:nvSpPr>
        <p:spPr bwMode="auto">
          <a:xfrm flipV="1">
            <a:off x="5016500" y="5373688"/>
            <a:ext cx="863600" cy="144462"/>
          </a:xfrm>
          <a:prstGeom prst="line">
            <a:avLst/>
          </a:prstGeom>
          <a:noFill/>
          <a:ln w="19050">
            <a:solidFill>
              <a:srgbClr val="FF0000"/>
            </a:solidFill>
            <a:round/>
            <a:headEnd/>
            <a:tailEnd type="triangle" w="med" len="med"/>
          </a:ln>
        </p:spPr>
        <p:txBody>
          <a:bodyPr/>
          <a:lstStyle/>
          <a:p>
            <a:endParaRPr lang="ja-JP" altLang="en-US"/>
          </a:p>
        </p:txBody>
      </p:sp>
      <p:sp>
        <p:nvSpPr>
          <p:cNvPr id="40973" name="Line 15"/>
          <p:cNvSpPr>
            <a:spLocks noChangeShapeType="1"/>
          </p:cNvSpPr>
          <p:nvPr/>
        </p:nvSpPr>
        <p:spPr bwMode="auto">
          <a:xfrm flipV="1">
            <a:off x="5016500" y="5589588"/>
            <a:ext cx="792163" cy="0"/>
          </a:xfrm>
          <a:prstGeom prst="line">
            <a:avLst/>
          </a:prstGeom>
          <a:noFill/>
          <a:ln w="19050">
            <a:solidFill>
              <a:srgbClr val="FF0000"/>
            </a:solidFill>
            <a:round/>
            <a:headEnd/>
            <a:tailEnd type="triangle" w="med" len="med"/>
          </a:ln>
        </p:spPr>
        <p:txBody>
          <a:bodyPr/>
          <a:lstStyle/>
          <a:p>
            <a:endParaRPr lang="ja-JP" altLang="en-US"/>
          </a:p>
        </p:txBody>
      </p:sp>
      <p:sp>
        <p:nvSpPr>
          <p:cNvPr id="40974" name="Rectangle 16"/>
          <p:cNvSpPr>
            <a:spLocks noChangeArrowheads="1"/>
          </p:cNvSpPr>
          <p:nvPr/>
        </p:nvSpPr>
        <p:spPr bwMode="auto">
          <a:xfrm>
            <a:off x="9048750" y="1052513"/>
            <a:ext cx="2376488" cy="1008062"/>
          </a:xfrm>
          <a:prstGeom prst="rect">
            <a:avLst/>
          </a:prstGeom>
          <a:solidFill>
            <a:srgbClr val="00FFFF"/>
          </a:solidFill>
          <a:ln w="9525">
            <a:solidFill>
              <a:schemeClr val="tx1"/>
            </a:solidFill>
            <a:miter lim="800000"/>
            <a:headEnd/>
            <a:tailEnd/>
          </a:ln>
        </p:spPr>
        <p:txBody>
          <a:bodyPr wrap="none" anchor="ctr"/>
          <a:lstStyle/>
          <a:p>
            <a:pPr algn="ctr"/>
            <a:r>
              <a:rPr lang="ja-JP" altLang="en-US"/>
              <a:t>このように</a:t>
            </a:r>
          </a:p>
          <a:p>
            <a:pPr algn="ctr"/>
            <a:r>
              <a:rPr lang="ja-JP" altLang="en-US"/>
              <a:t>なるように作る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タイトル 1"/>
          <p:cNvSpPr>
            <a:spLocks noGrp="1"/>
          </p:cNvSpPr>
          <p:nvPr>
            <p:ph type="title"/>
          </p:nvPr>
        </p:nvSpPr>
        <p:spPr>
          <a:xfrm>
            <a:off x="838200" y="115888"/>
            <a:ext cx="10515600" cy="720725"/>
          </a:xfrm>
        </p:spPr>
        <p:txBody>
          <a:bodyPr/>
          <a:lstStyle/>
          <a:p>
            <a:r>
              <a:rPr lang="ja-JP" altLang="en-US" smtClean="0"/>
              <a:t>第</a:t>
            </a:r>
            <a:r>
              <a:rPr lang="en-US" altLang="ja-JP" smtClean="0"/>
              <a:t>12</a:t>
            </a:r>
            <a:r>
              <a:rPr lang="ja-JP" altLang="en-US" smtClean="0"/>
              <a:t>回講義の訂正</a:t>
            </a:r>
          </a:p>
        </p:txBody>
      </p:sp>
      <p:sp>
        <p:nvSpPr>
          <p:cNvPr id="4" name="スライド番号プレースホルダー 3"/>
          <p:cNvSpPr>
            <a:spLocks noGrp="1"/>
          </p:cNvSpPr>
          <p:nvPr>
            <p:ph type="sldNum" sz="quarter" idx="12"/>
          </p:nvPr>
        </p:nvSpPr>
        <p:spPr/>
        <p:txBody>
          <a:bodyPr/>
          <a:lstStyle/>
          <a:p>
            <a:pPr>
              <a:defRPr/>
            </a:pPr>
            <a:fld id="{034E89AE-4FEB-48DA-AC4A-F23109533D6D}" type="slidenum">
              <a:rPr lang="ja-JP" altLang="en-US" smtClean="0"/>
              <a:pPr>
                <a:defRPr/>
              </a:pPr>
              <a:t>3</a:t>
            </a:fld>
            <a:endParaRPr lang="en-US" altLang="ja-JP" dirty="0"/>
          </a:p>
        </p:txBody>
      </p:sp>
      <p:graphicFrame>
        <p:nvGraphicFramePr>
          <p:cNvPr id="6" name="表 5"/>
          <p:cNvGraphicFramePr>
            <a:graphicFrameLocks noGrp="1"/>
          </p:cNvGraphicFramePr>
          <p:nvPr/>
        </p:nvGraphicFramePr>
        <p:xfrm>
          <a:off x="1055688" y="1635125"/>
          <a:ext cx="10583862" cy="2828925"/>
        </p:xfrm>
        <a:graphic>
          <a:graphicData uri="http://schemas.openxmlformats.org/drawingml/2006/table">
            <a:tbl>
              <a:tblPr bandRow="1">
                <a:tableStyleId>{5C22544A-7EE6-4342-B048-85BDC9FD1C3A}</a:tableStyleId>
              </a:tblPr>
              <a:tblGrid>
                <a:gridCol w="936149">
                  <a:extLst>
                    <a:ext uri="{9D8B030D-6E8A-4147-A177-3AD203B41FA5}"/>
                  </a:extLst>
                </a:gridCol>
                <a:gridCol w="4175538">
                  <a:extLst>
                    <a:ext uri="{9D8B030D-6E8A-4147-A177-3AD203B41FA5}"/>
                  </a:extLst>
                </a:gridCol>
                <a:gridCol w="1440160">
                  <a:extLst>
                    <a:ext uri="{9D8B030D-6E8A-4147-A177-3AD203B41FA5}"/>
                  </a:extLst>
                </a:gridCol>
                <a:gridCol w="4032448">
                  <a:extLst>
                    <a:ext uri="{9D8B030D-6E8A-4147-A177-3AD203B41FA5}"/>
                  </a:extLst>
                </a:gridCol>
              </a:tblGrid>
              <a:tr h="475253">
                <a:tc>
                  <a:txBody>
                    <a:bodyPr/>
                    <a:lstStyle/>
                    <a:p>
                      <a:r>
                        <a:rPr kumimoji="1" lang="en-US" altLang="ja-JP" sz="2000" dirty="0" smtClean="0">
                          <a:latin typeface="Verdana" pitchFamily="34" charset="0"/>
                          <a:ea typeface="Verdana" pitchFamily="34" charset="0"/>
                          <a:cs typeface="Verdana" pitchFamily="34" charset="0"/>
                        </a:rPr>
                        <a:t>A</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000" dirty="0" smtClean="0">
                          <a:latin typeface="Verdana" pitchFamily="34" charset="0"/>
                          <a:cs typeface="Verdana" pitchFamily="34" charset="0"/>
                        </a:rPr>
                        <a:t>要素</a:t>
                      </a:r>
                      <a:r>
                        <a:rPr kumimoji="1" lang="en-US" altLang="ja-JP" sz="2000" dirty="0" smtClean="0">
                          <a:latin typeface="Verdana" pitchFamily="34" charset="0"/>
                          <a:cs typeface="Verdana" pitchFamily="34" charset="0"/>
                        </a:rPr>
                        <a:t>A</a:t>
                      </a:r>
                      <a:r>
                        <a:rPr kumimoji="1" lang="ja-JP" altLang="en-US" sz="2000" dirty="0" smtClean="0">
                          <a:latin typeface="Verdana" pitchFamily="34" charset="0"/>
                          <a:cs typeface="Verdana" pitchFamily="34" charset="0"/>
                        </a:rPr>
                        <a:t>が</a:t>
                      </a:r>
                      <a:r>
                        <a:rPr kumimoji="1" lang="en-US" altLang="ja-JP" sz="2000" dirty="0" smtClean="0">
                          <a:latin typeface="Verdana" pitchFamily="34" charset="0"/>
                          <a:cs typeface="Verdana" pitchFamily="34" charset="0"/>
                        </a:rPr>
                        <a:t>1</a:t>
                      </a:r>
                      <a:r>
                        <a:rPr kumimoji="1" lang="ja-JP" altLang="en-US" sz="2000" dirty="0" smtClean="0">
                          <a:latin typeface="Verdana" pitchFamily="34" charset="0"/>
                          <a:cs typeface="Verdana" pitchFamily="34" charset="0"/>
                        </a:rPr>
                        <a:t>回だけ現れる</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dirty="0" smtClean="0">
                          <a:latin typeface="Verdana" pitchFamily="34" charset="0"/>
                          <a:ea typeface="Verdana" pitchFamily="34" charset="0"/>
                          <a:cs typeface="Verdana" pitchFamily="34" charset="0"/>
                        </a:rPr>
                        <a:t>A, B</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000" dirty="0" smtClean="0">
                          <a:latin typeface="Verdana" pitchFamily="34" charset="0"/>
                          <a:cs typeface="Verdana" pitchFamily="34" charset="0"/>
                        </a:rPr>
                        <a:t>要素</a:t>
                      </a:r>
                      <a:r>
                        <a:rPr kumimoji="1" lang="en-US" altLang="ja-JP" sz="2000" dirty="0" smtClean="0">
                          <a:latin typeface="Verdana" pitchFamily="34" charset="0"/>
                          <a:cs typeface="Verdana" pitchFamily="34" charset="0"/>
                        </a:rPr>
                        <a:t>A</a:t>
                      </a:r>
                      <a:r>
                        <a:rPr kumimoji="1" lang="ja-JP" altLang="en-US" sz="2000" dirty="0" smtClean="0">
                          <a:latin typeface="Verdana" pitchFamily="34" charset="0"/>
                          <a:cs typeface="Verdana" pitchFamily="34" charset="0"/>
                        </a:rPr>
                        <a:t>および要素</a:t>
                      </a:r>
                      <a:r>
                        <a:rPr kumimoji="1" lang="en-US" altLang="ja-JP" sz="2000" dirty="0" smtClean="0">
                          <a:latin typeface="Verdana" pitchFamily="34" charset="0"/>
                          <a:cs typeface="Verdana" pitchFamily="34" charset="0"/>
                        </a:rPr>
                        <a:t>B</a:t>
                      </a:r>
                      <a:r>
                        <a:rPr kumimoji="1" lang="ja-JP" altLang="en-US" sz="2000" dirty="0" smtClean="0">
                          <a:latin typeface="Verdana" pitchFamily="34" charset="0"/>
                          <a:cs typeface="Verdana" pitchFamily="34" charset="0"/>
                        </a:rPr>
                        <a:t>がこの順序で出現</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r h="475253">
                <a:tc>
                  <a:txBody>
                    <a:bodyPr/>
                    <a:lstStyle/>
                    <a:p>
                      <a:r>
                        <a:rPr kumimoji="1" lang="en-US" altLang="ja-JP" sz="2000" dirty="0" smtClean="0">
                          <a:latin typeface="Verdana" pitchFamily="34" charset="0"/>
                          <a:ea typeface="Verdana" pitchFamily="34" charset="0"/>
                          <a:cs typeface="Verdana" pitchFamily="34" charset="0"/>
                        </a:rPr>
                        <a:t>A+</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000" dirty="0" smtClean="0">
                          <a:latin typeface="Verdana" pitchFamily="34" charset="0"/>
                          <a:cs typeface="Verdana" pitchFamily="34" charset="0"/>
                        </a:rPr>
                        <a:t>要素</a:t>
                      </a:r>
                      <a:r>
                        <a:rPr kumimoji="1" lang="en-US" altLang="ja-JP" sz="2000" dirty="0" smtClean="0">
                          <a:latin typeface="Verdana" pitchFamily="34" charset="0"/>
                          <a:cs typeface="Verdana" pitchFamily="34" charset="0"/>
                        </a:rPr>
                        <a:t>A</a:t>
                      </a:r>
                      <a:r>
                        <a:rPr kumimoji="1" lang="ja-JP" altLang="en-US" sz="2000" dirty="0" smtClean="0">
                          <a:latin typeface="Verdana" pitchFamily="34" charset="0"/>
                          <a:cs typeface="Verdana" pitchFamily="34" charset="0"/>
                        </a:rPr>
                        <a:t>が</a:t>
                      </a:r>
                      <a:r>
                        <a:rPr kumimoji="1" lang="en-US" altLang="ja-JP" sz="2000" dirty="0" smtClean="0">
                          <a:latin typeface="Verdana" pitchFamily="34" charset="0"/>
                          <a:cs typeface="Verdana" pitchFamily="34" charset="0"/>
                        </a:rPr>
                        <a:t>1</a:t>
                      </a:r>
                      <a:r>
                        <a:rPr kumimoji="1" lang="ja-JP" altLang="en-US" sz="2000" dirty="0" smtClean="0">
                          <a:latin typeface="Verdana" pitchFamily="34" charset="0"/>
                          <a:cs typeface="Verdana" pitchFamily="34" charset="0"/>
                        </a:rPr>
                        <a:t>回以上出現する</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dirty="0" smtClean="0">
                          <a:latin typeface="Verdana" pitchFamily="34" charset="0"/>
                          <a:ea typeface="Verdana" pitchFamily="34" charset="0"/>
                          <a:cs typeface="Verdana" pitchFamily="34" charset="0"/>
                        </a:rPr>
                        <a:t>A &amp; B</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000" dirty="0" smtClean="0">
                          <a:latin typeface="Verdana" pitchFamily="34" charset="0"/>
                          <a:cs typeface="Verdana" pitchFamily="34" charset="0"/>
                        </a:rPr>
                        <a:t>要素</a:t>
                      </a:r>
                      <a:r>
                        <a:rPr kumimoji="1" lang="en-US" altLang="ja-JP" sz="2000" dirty="0" smtClean="0">
                          <a:latin typeface="Verdana" pitchFamily="34" charset="0"/>
                          <a:cs typeface="Verdana" pitchFamily="34" charset="0"/>
                        </a:rPr>
                        <a:t>A</a:t>
                      </a:r>
                      <a:r>
                        <a:rPr kumimoji="1" lang="ja-JP" altLang="en-US" sz="2000" dirty="0" smtClean="0">
                          <a:latin typeface="Verdana" pitchFamily="34" charset="0"/>
                          <a:cs typeface="Verdana" pitchFamily="34" charset="0"/>
                        </a:rPr>
                        <a:t>および要素</a:t>
                      </a:r>
                      <a:r>
                        <a:rPr kumimoji="1" lang="en-US" altLang="ja-JP" sz="2000" dirty="0" smtClean="0">
                          <a:latin typeface="Verdana" pitchFamily="34" charset="0"/>
                          <a:cs typeface="Verdana" pitchFamily="34" charset="0"/>
                        </a:rPr>
                        <a:t>B</a:t>
                      </a:r>
                      <a:r>
                        <a:rPr kumimoji="1" lang="ja-JP" altLang="en-US" sz="2000" dirty="0" smtClean="0">
                          <a:latin typeface="Verdana" pitchFamily="34" charset="0"/>
                          <a:cs typeface="Verdana" pitchFamily="34" charset="0"/>
                        </a:rPr>
                        <a:t>が任意の順序で出現</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r h="475253">
                <a:tc>
                  <a:txBody>
                    <a:bodyPr/>
                    <a:lstStyle/>
                    <a:p>
                      <a:r>
                        <a:rPr kumimoji="1" lang="en-US" altLang="ja-JP" sz="2000" dirty="0" smtClean="0">
                          <a:latin typeface="Verdana" pitchFamily="34" charset="0"/>
                          <a:ea typeface="Verdana" pitchFamily="34" charset="0"/>
                          <a:cs typeface="Verdana" pitchFamily="34" charset="0"/>
                        </a:rPr>
                        <a:t>A?</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000" dirty="0" smtClean="0">
                          <a:latin typeface="Verdana" pitchFamily="34" charset="0"/>
                          <a:cs typeface="Verdana" pitchFamily="34" charset="0"/>
                        </a:rPr>
                        <a:t>要素</a:t>
                      </a:r>
                      <a:r>
                        <a:rPr kumimoji="1" lang="en-US" altLang="ja-JP" sz="2000" dirty="0" smtClean="0">
                          <a:latin typeface="Verdana" pitchFamily="34" charset="0"/>
                          <a:cs typeface="Verdana" pitchFamily="34" charset="0"/>
                        </a:rPr>
                        <a:t>A</a:t>
                      </a:r>
                      <a:r>
                        <a:rPr kumimoji="1" lang="ja-JP" altLang="en-US" sz="2000" dirty="0" smtClean="0">
                          <a:latin typeface="Verdana" pitchFamily="34" charset="0"/>
                          <a:cs typeface="Verdana" pitchFamily="34" charset="0"/>
                        </a:rPr>
                        <a:t>が現れないか，</a:t>
                      </a:r>
                      <a:r>
                        <a:rPr kumimoji="1" lang="en-US" altLang="ja-JP" sz="2000" dirty="0" smtClean="0">
                          <a:latin typeface="Verdana" pitchFamily="34" charset="0"/>
                          <a:cs typeface="Verdana" pitchFamily="34" charset="0"/>
                        </a:rPr>
                        <a:t>1</a:t>
                      </a:r>
                      <a:r>
                        <a:rPr kumimoji="1" lang="ja-JP" altLang="en-US" sz="2000" dirty="0" smtClean="0">
                          <a:latin typeface="Verdana" pitchFamily="34" charset="0"/>
                          <a:cs typeface="Verdana" pitchFamily="34" charset="0"/>
                        </a:rPr>
                        <a:t>回出現</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dirty="0" smtClean="0">
                          <a:latin typeface="Verdana" pitchFamily="34" charset="0"/>
                          <a:ea typeface="Verdana" pitchFamily="34" charset="0"/>
                          <a:cs typeface="Verdana" pitchFamily="34" charset="0"/>
                        </a:rPr>
                        <a:t>EMPTY</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000" dirty="0" smtClean="0">
                          <a:latin typeface="Verdana" pitchFamily="34" charset="0"/>
                          <a:cs typeface="Verdana" pitchFamily="34" charset="0"/>
                        </a:rPr>
                        <a:t>内容を持ってはならない</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r h="475253">
                <a:tc>
                  <a:txBody>
                    <a:bodyPr/>
                    <a:lstStyle/>
                    <a:p>
                      <a:r>
                        <a:rPr kumimoji="1" lang="en-US" altLang="ja-JP" sz="2000" dirty="0" smtClean="0">
                          <a:latin typeface="Verdana" pitchFamily="34" charset="0"/>
                          <a:ea typeface="Verdana" pitchFamily="34" charset="0"/>
                          <a:cs typeface="Verdana" pitchFamily="34" charset="0"/>
                        </a:rPr>
                        <a:t>A*</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000" dirty="0" smtClean="0">
                          <a:latin typeface="Verdana" pitchFamily="34" charset="0"/>
                          <a:cs typeface="Verdana" pitchFamily="34" charset="0"/>
                        </a:rPr>
                        <a:t>要素</a:t>
                      </a:r>
                      <a:r>
                        <a:rPr kumimoji="1" lang="en-US" altLang="ja-JP" sz="2000" dirty="0" smtClean="0">
                          <a:latin typeface="Verdana" pitchFamily="34" charset="0"/>
                          <a:cs typeface="Verdana" pitchFamily="34" charset="0"/>
                        </a:rPr>
                        <a:t>A</a:t>
                      </a:r>
                      <a:r>
                        <a:rPr kumimoji="1" lang="ja-JP" altLang="en-US" sz="2000" dirty="0" smtClean="0">
                          <a:latin typeface="Verdana" pitchFamily="34" charset="0"/>
                          <a:cs typeface="Verdana" pitchFamily="34" charset="0"/>
                        </a:rPr>
                        <a:t>が現れないか，任意回数出現</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dirty="0" smtClean="0">
                          <a:latin typeface="Verdana" pitchFamily="34" charset="0"/>
                          <a:ea typeface="Verdana" pitchFamily="34" charset="0"/>
                          <a:cs typeface="Verdana" pitchFamily="34" charset="0"/>
                        </a:rPr>
                        <a:t>#PCDATA</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000" dirty="0" smtClean="0">
                          <a:latin typeface="Verdana" pitchFamily="34" charset="0"/>
                          <a:cs typeface="Verdana" pitchFamily="34" charset="0"/>
                        </a:rPr>
                        <a:t>任意文字列</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r h="475253">
                <a:tc>
                  <a:txBody>
                    <a:bodyPr/>
                    <a:lstStyle/>
                    <a:p>
                      <a:r>
                        <a:rPr kumimoji="1" lang="en-US" altLang="ja-JP" sz="2000" dirty="0" smtClean="0">
                          <a:latin typeface="Verdana" pitchFamily="34" charset="0"/>
                          <a:ea typeface="Verdana" pitchFamily="34" charset="0"/>
                          <a:cs typeface="Verdana" pitchFamily="34" charset="0"/>
                        </a:rPr>
                        <a:t>A | B</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ja-JP" altLang="en-US" sz="2000" dirty="0" smtClean="0">
                          <a:latin typeface="Verdana" pitchFamily="34" charset="0"/>
                          <a:cs typeface="Verdana" pitchFamily="34" charset="0"/>
                        </a:rPr>
                        <a:t>要素</a:t>
                      </a:r>
                      <a:r>
                        <a:rPr kumimoji="1" lang="en-US" altLang="ja-JP" sz="2000" dirty="0" smtClean="0">
                          <a:latin typeface="Verdana" pitchFamily="34" charset="0"/>
                          <a:cs typeface="Verdana" pitchFamily="34" charset="0"/>
                        </a:rPr>
                        <a:t>A</a:t>
                      </a:r>
                      <a:r>
                        <a:rPr kumimoji="1" lang="ja-JP" altLang="en-US" sz="2000" dirty="0" smtClean="0">
                          <a:latin typeface="Verdana" pitchFamily="34" charset="0"/>
                          <a:cs typeface="Verdana" pitchFamily="34" charset="0"/>
                        </a:rPr>
                        <a:t>または要素</a:t>
                      </a:r>
                      <a:r>
                        <a:rPr kumimoji="1" lang="en-US" altLang="ja-JP" sz="2000" dirty="0" smtClean="0">
                          <a:latin typeface="Verdana" pitchFamily="34" charset="0"/>
                          <a:cs typeface="Verdana" pitchFamily="34" charset="0"/>
                        </a:rPr>
                        <a:t>B</a:t>
                      </a:r>
                      <a:r>
                        <a:rPr kumimoji="1" lang="ja-JP" altLang="en-US" sz="2000" dirty="0" smtClean="0">
                          <a:latin typeface="Verdana" pitchFamily="34" charset="0"/>
                          <a:cs typeface="Verdana" pitchFamily="34" charset="0"/>
                        </a:rPr>
                        <a:t>のいずれか一方</a:t>
                      </a:r>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kumimoji="1" lang="ja-JP" altLang="en-US" sz="2000" dirty="0">
                        <a:latin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bl>
          </a:graphicData>
        </a:graphic>
      </p:graphicFrame>
      <p:sp>
        <p:nvSpPr>
          <p:cNvPr id="7" name="コンテンツ プレースホルダー 2"/>
          <p:cNvSpPr txBox="1">
            <a:spLocks/>
          </p:cNvSpPr>
          <p:nvPr/>
        </p:nvSpPr>
        <p:spPr bwMode="auto">
          <a:xfrm>
            <a:off x="838200" y="981075"/>
            <a:ext cx="10515600" cy="576263"/>
          </a:xfrm>
          <a:prstGeom prst="rect">
            <a:avLst/>
          </a:prstGeom>
          <a:noFill/>
          <a:ln w="9525">
            <a:noFill/>
            <a:miter lim="800000"/>
            <a:headEnd/>
            <a:tailEnd/>
          </a:ln>
        </p:spPr>
        <p:txBody>
          <a:bodyPr>
            <a:normAutofit/>
          </a:bodyPr>
          <a:lstStyle>
            <a:lvl1pPr marL="228600" indent="-228600" algn="l" rtl="0" eaLnBrk="0" fontAlgn="base" hangingPunct="0">
              <a:spcBef>
                <a:spcPts val="1000"/>
              </a:spcBef>
              <a:spcAft>
                <a:spcPct val="0"/>
              </a:spcAft>
              <a:buFont typeface="Arial" charset="0"/>
              <a:buChar char="•"/>
              <a:defRPr kumimoji="1" sz="2800" kern="1200">
                <a:solidFill>
                  <a:schemeClr val="tx1"/>
                </a:solidFill>
                <a:latin typeface="+mn-lt"/>
                <a:ea typeface="+mn-ea"/>
                <a:cs typeface="メイリオ"/>
              </a:defRPr>
            </a:lvl1pPr>
            <a:lvl2pPr marL="685800" indent="-228600" algn="l" rtl="0" eaLnBrk="0" fontAlgn="base" hangingPunct="0">
              <a:spcBef>
                <a:spcPts val="500"/>
              </a:spcBef>
              <a:spcAft>
                <a:spcPct val="0"/>
              </a:spcAft>
              <a:buFont typeface="Arial" charset="0"/>
              <a:buChar char="•"/>
              <a:defRPr kumimoji="1" sz="2800" kern="1200">
                <a:solidFill>
                  <a:schemeClr val="tx1"/>
                </a:solidFill>
                <a:latin typeface="+mn-lt"/>
                <a:ea typeface="+mn-ea"/>
                <a:cs typeface="メイリオ"/>
              </a:defRPr>
            </a:lvl2pPr>
            <a:lvl3pPr marL="1143000" indent="-228600" algn="l" rtl="0" eaLnBrk="0" fontAlgn="base" hangingPunct="0">
              <a:spcBef>
                <a:spcPts val="500"/>
              </a:spcBef>
              <a:spcAft>
                <a:spcPct val="0"/>
              </a:spcAft>
              <a:buFont typeface="Arial" charset="0"/>
              <a:buChar char="•"/>
              <a:defRPr kumimoji="1" sz="2400" kern="1200">
                <a:solidFill>
                  <a:schemeClr val="tx1"/>
                </a:solidFill>
                <a:latin typeface="+mn-lt"/>
                <a:ea typeface="+mn-ea"/>
                <a:cs typeface="メイリオ"/>
              </a:defRPr>
            </a:lvl3pPr>
            <a:lvl4pPr marL="1600200" indent="-228600" algn="l" rtl="0" eaLnBrk="0" fontAlgn="base" hangingPunct="0">
              <a:spcBef>
                <a:spcPts val="500"/>
              </a:spcBef>
              <a:spcAft>
                <a:spcPct val="0"/>
              </a:spcAft>
              <a:buFont typeface="Arial" charset="0"/>
              <a:buChar char="•"/>
              <a:defRPr kumimoji="1" sz="2000" kern="1200">
                <a:solidFill>
                  <a:schemeClr val="tx1"/>
                </a:solidFill>
                <a:latin typeface="+mn-lt"/>
                <a:ea typeface="+mn-ea"/>
                <a:cs typeface="メイリオ"/>
              </a:defRPr>
            </a:lvl4pPr>
            <a:lvl5pPr marL="2057400" indent="-228600" algn="l" rtl="0" eaLnBrk="0" fontAlgn="base" hangingPunct="0">
              <a:spcBef>
                <a:spcPts val="500"/>
              </a:spcBef>
              <a:spcAft>
                <a:spcPct val="0"/>
              </a:spcAft>
              <a:buFont typeface="Arial" charset="0"/>
              <a:buChar char="•"/>
              <a:defRPr kumimoji="1" sz="2000" kern="1200">
                <a:solidFill>
                  <a:schemeClr val="tx1"/>
                </a:solidFill>
                <a:latin typeface="+mn-lt"/>
                <a:ea typeface="+mn-ea"/>
                <a:cs typeface="メイリオ"/>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dirty="0" smtClean="0"/>
              <a:t>DTD</a:t>
            </a:r>
            <a:r>
              <a:rPr lang="ja-JP" altLang="en-US" dirty="0" smtClean="0"/>
              <a:t>の表記ルール（教科書 </a:t>
            </a:r>
            <a:r>
              <a:rPr lang="en-US" altLang="ja-JP" dirty="0" smtClean="0"/>
              <a:t>p.165</a:t>
            </a:r>
            <a:r>
              <a:rPr lang="ja-JP" altLang="en-US" dirty="0" smtClean="0"/>
              <a:t>）</a:t>
            </a:r>
            <a:endParaRPr lang="en-US" altLang="ja-JP" dirty="0" smtClean="0"/>
          </a:p>
          <a:p>
            <a:pPr>
              <a:defRPr/>
            </a:pPr>
            <a:endParaRPr lang="en-US" altLang="ja-JP" dirty="0" smtClean="0"/>
          </a:p>
          <a:p>
            <a:pPr>
              <a:defRPr/>
            </a:pPr>
            <a:endParaRPr lang="en-US" altLang="ja-JP" dirty="0" smtClean="0"/>
          </a:p>
          <a:p>
            <a:pPr>
              <a:defRPr/>
            </a:pPr>
            <a:endParaRPr lang="en-US" altLang="ja-JP" dirty="0" smtClean="0"/>
          </a:p>
          <a:p>
            <a:pPr>
              <a:defRPr/>
            </a:pPr>
            <a:endParaRPr lang="en-US" altLang="ja-JP" dirty="0" smtClean="0"/>
          </a:p>
          <a:p>
            <a:pPr marL="0" indent="0">
              <a:buFont typeface="Arial" charset="0"/>
              <a:buNone/>
              <a:defRPr/>
            </a:pPr>
            <a:endParaRPr lang="en-US" altLang="ja-JP" dirty="0" smtClean="0"/>
          </a:p>
          <a:p>
            <a:pPr>
              <a:defRPr/>
            </a:pPr>
            <a:endParaRPr lang="ja-JP" altLang="en-US" dirty="0" smtClean="0"/>
          </a:p>
        </p:txBody>
      </p:sp>
      <p:sp>
        <p:nvSpPr>
          <p:cNvPr id="8" name="楕円 7"/>
          <p:cNvSpPr/>
          <p:nvPr/>
        </p:nvSpPr>
        <p:spPr>
          <a:xfrm>
            <a:off x="6096000" y="2282825"/>
            <a:ext cx="1079500" cy="5048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0" name="カギ線コネクタ 9"/>
          <p:cNvCxnSpPr>
            <a:endCxn id="8" idx="5"/>
          </p:cNvCxnSpPr>
          <p:nvPr/>
        </p:nvCxnSpPr>
        <p:spPr>
          <a:xfrm flipH="1" flipV="1">
            <a:off x="7018338" y="2713038"/>
            <a:ext cx="373062" cy="14430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445" name="テキスト ボックス 10"/>
          <p:cNvSpPr txBox="1">
            <a:spLocks noChangeArrowheads="1"/>
          </p:cNvSpPr>
          <p:nvPr/>
        </p:nvSpPr>
        <p:spPr bwMode="auto">
          <a:xfrm>
            <a:off x="6329363" y="4100513"/>
            <a:ext cx="5473700" cy="1200150"/>
          </a:xfrm>
          <a:prstGeom prst="rect">
            <a:avLst/>
          </a:prstGeom>
          <a:noFill/>
          <a:ln w="9525">
            <a:noFill/>
            <a:miter lim="800000"/>
            <a:headEnd/>
            <a:tailEnd/>
          </a:ln>
        </p:spPr>
        <p:txBody>
          <a:bodyPr>
            <a:spAutoFit/>
          </a:bodyPr>
          <a:lstStyle/>
          <a:p>
            <a:r>
              <a:rPr lang="en-US" altLang="ja-JP" sz="2400"/>
              <a:t>W3C</a:t>
            </a:r>
            <a:r>
              <a:rPr lang="ja-JP" altLang="en-US" sz="2400"/>
              <a:t>における「</a:t>
            </a:r>
            <a:r>
              <a:rPr lang="en-US" altLang="ja-JP" sz="2400"/>
              <a:t>HTML</a:t>
            </a:r>
            <a:r>
              <a:rPr lang="ja-JP" altLang="en-US" sz="2400"/>
              <a:t>で使われる</a:t>
            </a:r>
            <a:r>
              <a:rPr lang="en-US" altLang="ja-JP" sz="2400"/>
              <a:t>SGML</a:t>
            </a:r>
            <a:r>
              <a:rPr lang="ja-JP" altLang="en-US" sz="2400"/>
              <a:t>の</a:t>
            </a:r>
            <a:r>
              <a:rPr lang="en-US" altLang="ja-JP" sz="2400"/>
              <a:t>DTD</a:t>
            </a:r>
            <a:r>
              <a:rPr lang="ja-JP" altLang="en-US" sz="2400"/>
              <a:t>」では定義されているが，</a:t>
            </a:r>
            <a:r>
              <a:rPr lang="en-US" altLang="ja-JP" sz="2400"/>
              <a:t>XML</a:t>
            </a:r>
            <a:r>
              <a:rPr lang="ja-JP" altLang="en-US" sz="2400"/>
              <a:t>では定義されていない</a:t>
            </a:r>
            <a:endParaRPr lang="en-US" altLang="ja-JP" sz="2400"/>
          </a:p>
        </p:txBody>
      </p:sp>
      <p:sp>
        <p:nvSpPr>
          <p:cNvPr id="17446" name="正方形/長方形 2"/>
          <p:cNvSpPr>
            <a:spLocks noChangeArrowheads="1"/>
          </p:cNvSpPr>
          <p:nvPr/>
        </p:nvSpPr>
        <p:spPr bwMode="auto">
          <a:xfrm>
            <a:off x="5286375" y="5376863"/>
            <a:ext cx="6516688" cy="400050"/>
          </a:xfrm>
          <a:prstGeom prst="rect">
            <a:avLst/>
          </a:prstGeom>
          <a:noFill/>
          <a:ln w="9525">
            <a:noFill/>
            <a:miter lim="800000"/>
            <a:headEnd/>
            <a:tailEnd/>
          </a:ln>
        </p:spPr>
        <p:txBody>
          <a:bodyPr>
            <a:spAutoFit/>
          </a:bodyPr>
          <a:lstStyle/>
          <a:p>
            <a:r>
              <a:rPr lang="ja-JP" altLang="en-US" sz="2000"/>
              <a:t>https://www.w3.org/TR/html401/intro/sgmltut.html#h-3.3.3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タイトル 1"/>
          <p:cNvSpPr>
            <a:spLocks noGrp="1"/>
          </p:cNvSpPr>
          <p:nvPr>
            <p:ph type="title"/>
          </p:nvPr>
        </p:nvSpPr>
        <p:spPr>
          <a:xfrm>
            <a:off x="838200" y="115888"/>
            <a:ext cx="10515600" cy="720725"/>
          </a:xfrm>
        </p:spPr>
        <p:txBody>
          <a:bodyPr/>
          <a:lstStyle/>
          <a:p>
            <a:r>
              <a:rPr lang="ja-JP" altLang="en-US" smtClean="0"/>
              <a:t>レポート</a:t>
            </a:r>
            <a:r>
              <a:rPr lang="en-US" altLang="ja-JP" smtClean="0"/>
              <a:t>6</a:t>
            </a:r>
            <a:r>
              <a:rPr lang="ja-JP" altLang="en-US" smtClean="0"/>
              <a:t>　</a:t>
            </a:r>
            <a:r>
              <a:rPr lang="en-US" altLang="ja-JP" smtClean="0"/>
              <a:t>report6.xml</a:t>
            </a:r>
            <a:r>
              <a:rPr lang="ja-JP" altLang="en-US" smtClean="0"/>
              <a:t>の修正</a:t>
            </a:r>
          </a:p>
        </p:txBody>
      </p:sp>
      <p:sp>
        <p:nvSpPr>
          <p:cNvPr id="3" name="コンテンツ プレースホルダー 2"/>
          <p:cNvSpPr>
            <a:spLocks noGrp="1"/>
          </p:cNvSpPr>
          <p:nvPr>
            <p:ph idx="1"/>
          </p:nvPr>
        </p:nvSpPr>
        <p:spPr>
          <a:xfrm>
            <a:off x="838200" y="981075"/>
            <a:ext cx="11018838" cy="5756275"/>
          </a:xfrm>
        </p:spPr>
        <p:txBody>
          <a:bodyPr/>
          <a:lstStyle/>
          <a:p>
            <a:pPr>
              <a:defRPr/>
            </a:pPr>
            <a:r>
              <a:rPr lang="en-US" altLang="ja-JP" dirty="0" smtClean="0"/>
              <a:t>4</a:t>
            </a:r>
            <a:r>
              <a:rPr lang="ja-JP" altLang="en-US" dirty="0" err="1" smtClean="0"/>
              <a:t>つの</a:t>
            </a:r>
            <a:r>
              <a:rPr lang="ja-JP" altLang="en-US" dirty="0" smtClean="0"/>
              <a:t>学部の後に</a:t>
            </a:r>
            <a:r>
              <a:rPr lang="en-US" altLang="ja-JP" dirty="0" smtClean="0"/>
              <a:t>1</a:t>
            </a:r>
            <a:r>
              <a:rPr lang="ja-JP" altLang="en-US" dirty="0" err="1" smtClean="0"/>
              <a:t>つの</a:t>
            </a:r>
            <a:r>
              <a:rPr lang="ja-JP" altLang="en-US" dirty="0" smtClean="0"/>
              <a:t>学環があり，その後に</a:t>
            </a:r>
            <a:r>
              <a:rPr lang="en-US" altLang="ja-JP" dirty="0" smtClean="0"/>
              <a:t>1</a:t>
            </a:r>
            <a:r>
              <a:rPr lang="ja-JP" altLang="en-US" dirty="0" err="1" smtClean="0"/>
              <a:t>つの</a:t>
            </a:r>
            <a:r>
              <a:rPr lang="ja-JP" altLang="en-US" dirty="0" smtClean="0"/>
              <a:t>学部を追加するため，学部の要素</a:t>
            </a:r>
            <a:r>
              <a:rPr lang="ja-JP" altLang="en-US" dirty="0"/>
              <a:t>宣言</a:t>
            </a:r>
            <a:r>
              <a:rPr lang="ja-JP" altLang="en-US" dirty="0" smtClean="0"/>
              <a:t>を修正する必要がある</a:t>
            </a:r>
            <a:endParaRPr lang="en-US" altLang="ja-JP" dirty="0" smtClean="0"/>
          </a:p>
          <a:p>
            <a:pPr lvl="1">
              <a:buFont typeface="Arial" panose="020B0604020202020204" pitchFamily="34" charset="0"/>
              <a:buChar char="‒"/>
              <a:defRPr/>
            </a:pPr>
            <a:r>
              <a:rPr lang="en-US" altLang="ja-JP" dirty="0" smtClean="0"/>
              <a:t>(</a:t>
            </a:r>
            <a:r>
              <a:rPr lang="ja-JP" altLang="en-US" dirty="0" smtClean="0"/>
              <a:t>学部</a:t>
            </a:r>
            <a:r>
              <a:rPr lang="en-US" altLang="ja-JP" dirty="0" smtClean="0"/>
              <a:t>+, </a:t>
            </a:r>
            <a:r>
              <a:rPr lang="ja-JP" altLang="en-US" dirty="0" smtClean="0"/>
              <a:t>学環</a:t>
            </a:r>
            <a:r>
              <a:rPr lang="en-US" altLang="ja-JP" dirty="0" smtClean="0"/>
              <a:t>)</a:t>
            </a:r>
            <a:r>
              <a:rPr lang="ja-JP" altLang="en-US" dirty="0" smtClean="0"/>
              <a:t> ⇒ 学部の次に学環が現れるという順序が決まっているため新しい学部が追加できない</a:t>
            </a:r>
            <a:endParaRPr lang="en-US" altLang="ja-JP" dirty="0" smtClean="0"/>
          </a:p>
          <a:p>
            <a:pPr lvl="1">
              <a:buFont typeface="Arial" panose="020B0604020202020204" pitchFamily="34" charset="0"/>
              <a:buChar char="‒"/>
              <a:defRPr/>
            </a:pPr>
            <a:r>
              <a:rPr lang="en-US" altLang="ja-JP" dirty="0" smtClean="0"/>
              <a:t>(</a:t>
            </a:r>
            <a:r>
              <a:rPr lang="ja-JP" altLang="en-US" dirty="0" smtClean="0"/>
              <a:t>学部</a:t>
            </a:r>
            <a:r>
              <a:rPr lang="en-US" altLang="ja-JP" dirty="0" smtClean="0"/>
              <a:t>+ &amp; </a:t>
            </a:r>
            <a:r>
              <a:rPr lang="ja-JP" altLang="en-US" dirty="0" smtClean="0"/>
              <a:t>学環</a:t>
            </a:r>
            <a:r>
              <a:rPr lang="en-US" altLang="ja-JP" dirty="0" smtClean="0"/>
              <a:t>) </a:t>
            </a:r>
            <a:r>
              <a:rPr lang="ja-JP" altLang="en-US" dirty="0" smtClean="0"/>
              <a:t>⇒ </a:t>
            </a:r>
            <a:r>
              <a:rPr lang="en-US" altLang="ja-JP" dirty="0" smtClean="0"/>
              <a:t>XML</a:t>
            </a:r>
            <a:r>
              <a:rPr lang="ja-JP" altLang="en-US" dirty="0" smtClean="0"/>
              <a:t>の</a:t>
            </a:r>
            <a:r>
              <a:rPr lang="en-US" altLang="ja-JP" dirty="0" smtClean="0"/>
              <a:t>DTD</a:t>
            </a:r>
            <a:r>
              <a:rPr lang="ja-JP" altLang="en-US" dirty="0" smtClean="0"/>
              <a:t>では使えない</a:t>
            </a:r>
            <a:endParaRPr lang="en-US" altLang="ja-JP" dirty="0" smtClean="0"/>
          </a:p>
          <a:p>
            <a:pPr marL="457200" lvl="1" indent="0">
              <a:buFont typeface="Arial" charset="0"/>
              <a:buNone/>
              <a:defRPr/>
            </a:pPr>
            <a:endParaRPr lang="en-US" altLang="ja-JP" dirty="0" smtClean="0"/>
          </a:p>
          <a:p>
            <a:pPr marL="457200" lvl="1" indent="0">
              <a:buFont typeface="Arial" charset="0"/>
              <a:buNone/>
              <a:defRPr/>
            </a:pPr>
            <a:endParaRPr lang="en-US" altLang="ja-JP" dirty="0" smtClean="0"/>
          </a:p>
          <a:p>
            <a:pPr marL="0" indent="0">
              <a:lnSpc>
                <a:spcPts val="1100"/>
              </a:lnSpc>
              <a:buFont typeface="Arial" charset="0"/>
              <a:buNone/>
              <a:defRPr/>
            </a:pPr>
            <a:endParaRPr lang="en-US" altLang="ja-JP" dirty="0" smtClean="0"/>
          </a:p>
          <a:p>
            <a:pPr>
              <a:defRPr/>
            </a:pPr>
            <a:r>
              <a:rPr lang="ja-JP" altLang="en-US" dirty="0" smtClean="0"/>
              <a:t>後から追加する属性を定義しておく必要がある</a:t>
            </a:r>
            <a:r>
              <a:rPr lang="en-US" altLang="ja-JP" dirty="0" smtClean="0"/>
              <a:t/>
            </a:r>
            <a:br>
              <a:rPr lang="en-US" altLang="ja-JP" dirty="0" smtClean="0"/>
            </a:br>
            <a:r>
              <a:rPr lang="en-US" altLang="ja-JP" dirty="0" smtClean="0">
                <a:solidFill>
                  <a:srgbClr val="FF0000"/>
                </a:solidFill>
              </a:rPr>
              <a:t>※</a:t>
            </a:r>
            <a:r>
              <a:rPr lang="ja-JP" altLang="en-US" dirty="0" smtClean="0">
                <a:solidFill>
                  <a:srgbClr val="FF0000"/>
                </a:solidFill>
              </a:rPr>
              <a:t>元の</a:t>
            </a:r>
            <a:r>
              <a:rPr lang="en-US" altLang="ja-JP" dirty="0" smtClean="0">
                <a:solidFill>
                  <a:srgbClr val="FF0000"/>
                </a:solidFill>
              </a:rPr>
              <a:t>DTD</a:t>
            </a:r>
            <a:r>
              <a:rPr lang="ja-JP" altLang="en-US" dirty="0" err="1" smtClean="0">
                <a:solidFill>
                  <a:srgbClr val="FF0000"/>
                </a:solidFill>
              </a:rPr>
              <a:t>には</a:t>
            </a:r>
            <a:r>
              <a:rPr lang="ja-JP" altLang="en-US" dirty="0" smtClean="0">
                <a:solidFill>
                  <a:srgbClr val="FF0000"/>
                </a:solidFill>
              </a:rPr>
              <a:t>存在しないので，</a:t>
            </a:r>
            <a:r>
              <a:rPr lang="en-US" altLang="ja-JP" dirty="0" smtClean="0">
                <a:solidFill>
                  <a:srgbClr val="FF0000"/>
                </a:solidFill>
              </a:rPr>
              <a:t>#IMPLIED</a:t>
            </a:r>
            <a:r>
              <a:rPr lang="ja-JP" altLang="en-US" dirty="0" smtClean="0">
                <a:solidFill>
                  <a:srgbClr val="FF0000"/>
                </a:solidFill>
              </a:rPr>
              <a:t>にする必要がある</a:t>
            </a:r>
            <a:endParaRPr lang="en-US" altLang="ja-JP" dirty="0" smtClean="0">
              <a:solidFill>
                <a:srgbClr val="FF0000"/>
              </a:solidFill>
            </a:endParaRPr>
          </a:p>
          <a:p>
            <a:pPr lvl="1">
              <a:buFont typeface="Arial" panose="020B0604020202020204" pitchFamily="34" charset="0"/>
              <a:buChar char="‒"/>
              <a:defRPr/>
            </a:pPr>
            <a:r>
              <a:rPr lang="ja-JP" altLang="en-US" dirty="0" smtClean="0"/>
              <a:t>学部 ⇒ 学科数</a:t>
            </a:r>
            <a:endParaRPr lang="en-US" altLang="ja-JP" dirty="0" smtClean="0"/>
          </a:p>
          <a:p>
            <a:pPr lvl="1">
              <a:buFont typeface="Arial" panose="020B0604020202020204" pitchFamily="34" charset="0"/>
              <a:buChar char="‒"/>
              <a:defRPr/>
            </a:pPr>
            <a:r>
              <a:rPr lang="ja-JP" altLang="en-US" dirty="0" smtClean="0"/>
              <a:t>学環 ⇒ 科目群数</a:t>
            </a:r>
            <a:endParaRPr lang="en-US" altLang="ja-JP" dirty="0" smtClean="0"/>
          </a:p>
        </p:txBody>
      </p:sp>
      <p:sp>
        <p:nvSpPr>
          <p:cNvPr id="4" name="スライド番号プレースホルダー 3"/>
          <p:cNvSpPr>
            <a:spLocks noGrp="1"/>
          </p:cNvSpPr>
          <p:nvPr>
            <p:ph type="sldNum" sz="quarter" idx="12"/>
          </p:nvPr>
        </p:nvSpPr>
        <p:spPr/>
        <p:txBody>
          <a:bodyPr/>
          <a:lstStyle/>
          <a:p>
            <a:pPr>
              <a:defRPr/>
            </a:pPr>
            <a:fld id="{E1A7195F-A12E-4953-A6FA-9F4A6A174501}" type="slidenum">
              <a:rPr lang="ja-JP" altLang="en-US" smtClean="0"/>
              <a:pPr>
                <a:defRPr/>
              </a:pPr>
              <a:t>4</a:t>
            </a:fld>
            <a:endParaRPr lang="en-US" altLang="ja-JP" dirty="0"/>
          </a:p>
        </p:txBody>
      </p:sp>
      <p:sp>
        <p:nvSpPr>
          <p:cNvPr id="6" name="下矢印 5"/>
          <p:cNvSpPr/>
          <p:nvPr/>
        </p:nvSpPr>
        <p:spPr>
          <a:xfrm>
            <a:off x="4295775" y="3282950"/>
            <a:ext cx="576263"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テキスト ボックス 6"/>
          <p:cNvSpPr txBox="1"/>
          <p:nvPr/>
        </p:nvSpPr>
        <p:spPr>
          <a:xfrm>
            <a:off x="1200150" y="3578225"/>
            <a:ext cx="10864850" cy="954088"/>
          </a:xfrm>
          <a:prstGeom prst="rect">
            <a:avLst/>
          </a:prstGeom>
          <a:noFill/>
        </p:spPr>
        <p:txBody>
          <a:bodyPr>
            <a:spAutoFit/>
          </a:bodyPr>
          <a:lstStyle/>
          <a:p>
            <a:pPr>
              <a:defRPr/>
            </a:pPr>
            <a:r>
              <a:rPr lang="ja-JP" altLang="en-US" dirty="0">
                <a:solidFill>
                  <a:srgbClr val="FF0000"/>
                </a:solidFill>
                <a:latin typeface="+mn-ea"/>
                <a:ea typeface="+mn-ea"/>
              </a:rPr>
              <a:t>学部</a:t>
            </a:r>
            <a:r>
              <a:rPr lang="en-US" altLang="ja-JP" dirty="0">
                <a:solidFill>
                  <a:srgbClr val="FF0000"/>
                </a:solidFill>
                <a:latin typeface="+mn-ea"/>
                <a:ea typeface="+mn-ea"/>
              </a:rPr>
              <a:t>1</a:t>
            </a:r>
            <a:r>
              <a:rPr lang="ja-JP" altLang="en-US" dirty="0">
                <a:solidFill>
                  <a:srgbClr val="FF0000"/>
                </a:solidFill>
                <a:latin typeface="+mn-ea"/>
                <a:ea typeface="+mn-ea"/>
              </a:rPr>
              <a:t>回以上の後に学環</a:t>
            </a:r>
            <a:r>
              <a:rPr lang="en-US" altLang="ja-JP" dirty="0">
                <a:solidFill>
                  <a:srgbClr val="FF0000"/>
                </a:solidFill>
                <a:latin typeface="+mn-ea"/>
                <a:ea typeface="+mn-ea"/>
              </a:rPr>
              <a:t>1</a:t>
            </a:r>
            <a:r>
              <a:rPr lang="ja-JP" altLang="en-US" dirty="0">
                <a:solidFill>
                  <a:srgbClr val="FF0000"/>
                </a:solidFill>
                <a:latin typeface="+mn-ea"/>
                <a:ea typeface="+mn-ea"/>
              </a:rPr>
              <a:t>回，その後学部</a:t>
            </a:r>
            <a:r>
              <a:rPr lang="en-US" altLang="ja-JP" dirty="0">
                <a:solidFill>
                  <a:srgbClr val="FF0000"/>
                </a:solidFill>
                <a:latin typeface="+mn-ea"/>
                <a:ea typeface="+mn-ea"/>
              </a:rPr>
              <a:t>0</a:t>
            </a:r>
            <a:r>
              <a:rPr lang="ja-JP" altLang="en-US" dirty="0">
                <a:solidFill>
                  <a:srgbClr val="FF0000"/>
                </a:solidFill>
                <a:latin typeface="+mn-ea"/>
                <a:ea typeface="+mn-ea"/>
              </a:rPr>
              <a:t>回以上</a:t>
            </a:r>
            <a:r>
              <a:rPr lang="ja-JP" altLang="en-US" dirty="0">
                <a:solidFill>
                  <a:srgbClr val="FF0000"/>
                </a:solidFill>
                <a:latin typeface="+mn-ea"/>
                <a:ea typeface="+mn-ea"/>
              </a:rPr>
              <a:t>が</a:t>
            </a:r>
            <a:r>
              <a:rPr lang="ja-JP" altLang="en-US" dirty="0">
                <a:solidFill>
                  <a:srgbClr val="FF0000"/>
                </a:solidFill>
                <a:latin typeface="+mn-ea"/>
                <a:ea typeface="+mn-ea"/>
              </a:rPr>
              <a:t>出現するように</a:t>
            </a:r>
            <a:r>
              <a:rPr lang="en-US" altLang="ja-JP" dirty="0">
                <a:solidFill>
                  <a:srgbClr val="FF0000"/>
                </a:solidFill>
                <a:latin typeface="+mn-ea"/>
                <a:ea typeface="+mn-ea"/>
              </a:rPr>
              <a:t>DTD</a:t>
            </a:r>
            <a:r>
              <a:rPr lang="ja-JP" altLang="en-US" dirty="0">
                <a:solidFill>
                  <a:srgbClr val="FF0000"/>
                </a:solidFill>
                <a:latin typeface="+mn-ea"/>
                <a:ea typeface="+mn-ea"/>
              </a:rPr>
              <a:t>を修正する必要がある</a:t>
            </a:r>
            <a:endParaRPr lang="ja-JP" altLang="en-US" dirty="0">
              <a:solidFill>
                <a:srgbClr val="FF0000"/>
              </a:solidFill>
              <a:latin typeface="+mn-ea"/>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154001F8-561F-4868-BE73-1796B2D474E3}" type="slidenum">
              <a:rPr lang="ja-JP" altLang="en-US"/>
              <a:pPr>
                <a:defRPr/>
              </a:pPr>
              <a:t>5</a:t>
            </a:fld>
            <a:endParaRPr lang="en-US" altLang="ja-JP" dirty="0"/>
          </a:p>
        </p:txBody>
      </p:sp>
      <p:sp>
        <p:nvSpPr>
          <p:cNvPr id="8" name="Slide Number Placeholder 5"/>
          <p:cNvSpPr txBox="1">
            <a:spLocks noGrp="1"/>
          </p:cNvSpPr>
          <p:nvPr/>
        </p:nvSpPr>
        <p:spPr>
          <a:xfrm>
            <a:off x="9336088" y="6372225"/>
            <a:ext cx="2743200" cy="365125"/>
          </a:xfrm>
          <a:prstGeom prst="rect">
            <a:avLst/>
          </a:prstGeom>
          <a:noFill/>
        </p:spPr>
        <p:txBody>
          <a:bodyPr anchor="ctr"/>
          <a:lstStyle/>
          <a:p>
            <a:pPr algn="r">
              <a:defRPr/>
            </a:pPr>
            <a:fld id="{B65D8126-D4D2-4BEF-AC62-96E59145013F}" type="slidenum">
              <a:rPr lang="ja-JP" altLang="en-US" sz="1800">
                <a:solidFill>
                  <a:schemeClr val="tx1">
                    <a:tint val="75000"/>
                  </a:schemeClr>
                </a:solidFill>
                <a:ea typeface="ＭＳ Ｐゴシック" pitchFamily="50" charset="-128"/>
              </a:rPr>
              <a:pPr algn="r">
                <a:defRPr/>
              </a:pPr>
              <a:t>5</a:t>
            </a:fld>
            <a:endParaRPr lang="en-US" altLang="ja-JP" sz="1800" dirty="0">
              <a:solidFill>
                <a:schemeClr val="tx1">
                  <a:tint val="75000"/>
                </a:schemeClr>
              </a:solidFill>
              <a:ea typeface="ＭＳ Ｐゴシック" pitchFamily="50" charset="-128"/>
            </a:endParaRPr>
          </a:p>
        </p:txBody>
      </p:sp>
      <p:sp>
        <p:nvSpPr>
          <p:cNvPr id="6" name="Slide Number Placeholder 5"/>
          <p:cNvSpPr txBox="1">
            <a:spLocks noGrp="1"/>
          </p:cNvSpPr>
          <p:nvPr/>
        </p:nvSpPr>
        <p:spPr>
          <a:xfrm>
            <a:off x="9336088" y="6372225"/>
            <a:ext cx="2743200" cy="365125"/>
          </a:xfrm>
          <a:prstGeom prst="rect">
            <a:avLst/>
          </a:prstGeom>
          <a:noFill/>
        </p:spPr>
        <p:txBody>
          <a:bodyPr anchor="ctr"/>
          <a:lstStyle/>
          <a:p>
            <a:pPr algn="r">
              <a:defRPr/>
            </a:pPr>
            <a:fld id="{618CB4C9-A4C1-4A70-BAAD-8CBF968C17DD}" type="slidenum">
              <a:rPr lang="ja-JP" altLang="en-US" sz="1800">
                <a:solidFill>
                  <a:schemeClr val="tx1">
                    <a:tint val="75000"/>
                  </a:schemeClr>
                </a:solidFill>
                <a:ea typeface="ＭＳ Ｐゴシック" pitchFamily="50" charset="-128"/>
              </a:rPr>
              <a:pPr algn="r">
                <a:defRPr/>
              </a:pPr>
              <a:t>5</a:t>
            </a:fld>
            <a:endParaRPr lang="en-US" altLang="ja-JP" sz="1800" dirty="0">
              <a:solidFill>
                <a:schemeClr val="tx1">
                  <a:tint val="75000"/>
                </a:schemeClr>
              </a:solidFill>
              <a:ea typeface="ＭＳ Ｐゴシック" pitchFamily="50" charset="-128"/>
            </a:endParaRPr>
          </a:p>
        </p:txBody>
      </p:sp>
      <p:sp>
        <p:nvSpPr>
          <p:cNvPr id="19460" name="Rectangle 2"/>
          <p:cNvSpPr>
            <a:spLocks noGrp="1" noChangeArrowheads="1"/>
          </p:cNvSpPr>
          <p:nvPr>
            <p:ph type="title"/>
          </p:nvPr>
        </p:nvSpPr>
        <p:spPr>
          <a:xfrm>
            <a:off x="838200" y="115888"/>
            <a:ext cx="10515600" cy="720725"/>
          </a:xfrm>
        </p:spPr>
        <p:txBody>
          <a:bodyPr/>
          <a:lstStyle/>
          <a:p>
            <a:pPr eaLnBrk="1" hangingPunct="1"/>
            <a:r>
              <a:rPr lang="ja-JP" altLang="en-US" smtClean="0"/>
              <a:t>第</a:t>
            </a:r>
            <a:r>
              <a:rPr lang="en-US" altLang="ja-JP" smtClean="0"/>
              <a:t>3</a:t>
            </a:r>
            <a:r>
              <a:rPr lang="ja-JP" altLang="en-US" smtClean="0"/>
              <a:t>章　</a:t>
            </a:r>
            <a:r>
              <a:rPr lang="en-US" altLang="ja-JP" smtClean="0"/>
              <a:t>CGI</a:t>
            </a:r>
          </a:p>
        </p:txBody>
      </p:sp>
      <p:sp>
        <p:nvSpPr>
          <p:cNvPr id="19461" name="Rectangle 3"/>
          <p:cNvSpPr>
            <a:spLocks noGrp="1" noChangeArrowheads="1"/>
          </p:cNvSpPr>
          <p:nvPr>
            <p:ph type="body" idx="1"/>
          </p:nvPr>
        </p:nvSpPr>
        <p:spPr>
          <a:xfrm>
            <a:off x="838200" y="981075"/>
            <a:ext cx="10515600" cy="5195888"/>
          </a:xfrm>
        </p:spPr>
        <p:txBody>
          <a:bodyPr/>
          <a:lstStyle/>
          <a:p>
            <a:pPr marL="609600" indent="-609600">
              <a:buFontTx/>
              <a:buAutoNum type="arabicPeriod"/>
            </a:pPr>
            <a:r>
              <a:rPr lang="en-US" altLang="ja-JP" smtClean="0"/>
              <a:t>CGI/SSI</a:t>
            </a:r>
          </a:p>
          <a:p>
            <a:pPr marL="609600" indent="-609600">
              <a:buFontTx/>
              <a:buAutoNum type="arabicPeriod"/>
            </a:pPr>
            <a:r>
              <a:rPr lang="en-US" altLang="ja-JP" smtClean="0"/>
              <a:t>CGI</a:t>
            </a:r>
            <a:r>
              <a:rPr lang="ja-JP" altLang="en-US" smtClean="0"/>
              <a:t>の仕様</a:t>
            </a:r>
          </a:p>
          <a:p>
            <a:pPr marL="609600" indent="-609600">
              <a:buFontTx/>
              <a:buAutoNum type="arabicPeriod"/>
            </a:pPr>
            <a:endParaRPr lang="ja-JP" altLang="en-US" smtClean="0"/>
          </a:p>
        </p:txBody>
      </p:sp>
      <p:sp>
        <p:nvSpPr>
          <p:cNvPr id="19462" name="Text Box 4"/>
          <p:cNvSpPr txBox="1">
            <a:spLocks noChangeArrowheads="1"/>
          </p:cNvSpPr>
          <p:nvPr/>
        </p:nvSpPr>
        <p:spPr bwMode="auto">
          <a:xfrm>
            <a:off x="5951538" y="882650"/>
            <a:ext cx="4222750" cy="457200"/>
          </a:xfrm>
          <a:prstGeom prst="rect">
            <a:avLst/>
          </a:prstGeom>
          <a:noFill/>
          <a:ln w="9525">
            <a:noFill/>
            <a:miter lim="800000"/>
            <a:headEnd/>
            <a:tailEnd/>
          </a:ln>
        </p:spPr>
        <p:txBody>
          <a:bodyPr wrap="none">
            <a:spAutoFit/>
          </a:bodyPr>
          <a:lstStyle/>
          <a:p>
            <a:r>
              <a:rPr lang="en-US" altLang="ja-JP" sz="2400">
                <a:latin typeface="Arial" charset="0"/>
              </a:rPr>
              <a:t>……………………………</a:t>
            </a:r>
            <a:r>
              <a:rPr lang="en-US" altLang="ja-JP" sz="2400"/>
              <a:t>  p.91</a:t>
            </a:r>
          </a:p>
        </p:txBody>
      </p:sp>
      <p:sp>
        <p:nvSpPr>
          <p:cNvPr id="3" name="スライド番号プレースホルダー 2"/>
          <p:cNvSpPr txBox="1">
            <a:spLocks noGrp="1"/>
          </p:cNvSpPr>
          <p:nvPr/>
        </p:nvSpPr>
        <p:spPr>
          <a:xfrm>
            <a:off x="9336088" y="6372225"/>
            <a:ext cx="2743200" cy="365125"/>
          </a:xfrm>
          <a:prstGeom prst="rect">
            <a:avLst/>
          </a:prstGeom>
          <a:noFill/>
        </p:spPr>
        <p:txBody>
          <a:bodyPr anchor="ctr"/>
          <a:lstStyle/>
          <a:p>
            <a:pPr algn="r">
              <a:defRPr/>
            </a:pPr>
            <a:fld id="{17F39B29-14FF-4687-B2BD-5B4BC6EA6D18}" type="slidenum">
              <a:rPr lang="ja-JP" altLang="en-US" sz="1800">
                <a:solidFill>
                  <a:schemeClr val="tx1">
                    <a:tint val="75000"/>
                  </a:schemeClr>
                </a:solidFill>
                <a:ea typeface="ＭＳ Ｐゴシック" pitchFamily="50" charset="-128"/>
              </a:rPr>
              <a:pPr algn="r">
                <a:defRPr/>
              </a:pPr>
              <a:t>5</a:t>
            </a:fld>
            <a:endParaRPr lang="en-US" altLang="ja-JP" sz="1800" dirty="0">
              <a:solidFill>
                <a:schemeClr val="tx1">
                  <a:tint val="75000"/>
                </a:schemeClr>
              </a:solidFill>
              <a:ea typeface="ＭＳ Ｐゴシック" pitchFamily="50" charset="-128"/>
            </a:endParaRPr>
          </a:p>
        </p:txBody>
      </p:sp>
      <p:sp>
        <p:nvSpPr>
          <p:cNvPr id="19464" name="Text Box 4"/>
          <p:cNvSpPr txBox="1">
            <a:spLocks noChangeArrowheads="1"/>
          </p:cNvSpPr>
          <p:nvPr/>
        </p:nvSpPr>
        <p:spPr bwMode="auto">
          <a:xfrm>
            <a:off x="5951538" y="1531938"/>
            <a:ext cx="4222750" cy="457200"/>
          </a:xfrm>
          <a:prstGeom prst="rect">
            <a:avLst/>
          </a:prstGeom>
          <a:noFill/>
          <a:ln w="9525">
            <a:noFill/>
            <a:miter lim="800000"/>
            <a:headEnd/>
            <a:tailEnd/>
          </a:ln>
        </p:spPr>
        <p:txBody>
          <a:bodyPr wrap="none">
            <a:spAutoFit/>
          </a:bodyPr>
          <a:lstStyle/>
          <a:p>
            <a:r>
              <a:rPr lang="en-US" altLang="ja-JP" sz="2400">
                <a:latin typeface="Arial" charset="0"/>
              </a:rPr>
              <a:t>……………………………</a:t>
            </a:r>
            <a:r>
              <a:rPr lang="en-US" altLang="ja-JP" sz="2400"/>
              <a:t>  p.95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8FB6A085-8070-4A95-A5CB-43D9CC424ED8}" type="slidenum">
              <a:rPr lang="ja-JP" altLang="en-US"/>
              <a:pPr>
                <a:defRPr/>
              </a:pPr>
              <a:t>6</a:t>
            </a:fld>
            <a:endParaRPr lang="en-US" altLang="ja-JP" dirty="0"/>
          </a:p>
        </p:txBody>
      </p:sp>
      <p:sp>
        <p:nvSpPr>
          <p:cNvPr id="17" name="Slide Number Placeholder 5"/>
          <p:cNvSpPr txBox="1">
            <a:spLocks noGrp="1"/>
          </p:cNvSpPr>
          <p:nvPr/>
        </p:nvSpPr>
        <p:spPr>
          <a:xfrm>
            <a:off x="9336088" y="6372225"/>
            <a:ext cx="2743200" cy="365125"/>
          </a:xfrm>
          <a:prstGeom prst="rect">
            <a:avLst/>
          </a:prstGeom>
          <a:noFill/>
        </p:spPr>
        <p:txBody>
          <a:bodyPr anchor="ctr"/>
          <a:lstStyle/>
          <a:p>
            <a:pPr algn="r">
              <a:defRPr/>
            </a:pPr>
            <a:fld id="{9AEBDC2E-D1D5-46CB-8AC7-0FAB676E2A22}" type="slidenum">
              <a:rPr lang="ja-JP" altLang="en-US" sz="1800">
                <a:solidFill>
                  <a:schemeClr val="tx1">
                    <a:tint val="75000"/>
                  </a:schemeClr>
                </a:solidFill>
                <a:ea typeface="ＭＳ Ｐゴシック" pitchFamily="50" charset="-128"/>
              </a:rPr>
              <a:pPr algn="r">
                <a:defRPr/>
              </a:pPr>
              <a:t>6</a:t>
            </a:fld>
            <a:endParaRPr lang="en-US" altLang="ja-JP" sz="1800" dirty="0">
              <a:solidFill>
                <a:schemeClr val="tx1">
                  <a:tint val="75000"/>
                </a:schemeClr>
              </a:solidFill>
              <a:ea typeface="ＭＳ Ｐゴシック" pitchFamily="50" charset="-128"/>
            </a:endParaRPr>
          </a:p>
        </p:txBody>
      </p:sp>
      <p:sp>
        <p:nvSpPr>
          <p:cNvPr id="16" name="Slide Number Placeholder 5"/>
          <p:cNvSpPr txBox="1">
            <a:spLocks noGrp="1"/>
          </p:cNvSpPr>
          <p:nvPr/>
        </p:nvSpPr>
        <p:spPr>
          <a:xfrm>
            <a:off x="9336088" y="6372225"/>
            <a:ext cx="2743200" cy="365125"/>
          </a:xfrm>
          <a:prstGeom prst="rect">
            <a:avLst/>
          </a:prstGeom>
          <a:noFill/>
        </p:spPr>
        <p:txBody>
          <a:bodyPr anchor="ctr"/>
          <a:lstStyle/>
          <a:p>
            <a:pPr algn="r">
              <a:defRPr/>
            </a:pPr>
            <a:fld id="{FFB20BE0-86AD-42C0-BE8E-251A2FD0FE0B}" type="slidenum">
              <a:rPr lang="ja-JP" altLang="en-US" sz="1800">
                <a:solidFill>
                  <a:schemeClr val="tx1">
                    <a:tint val="75000"/>
                  </a:schemeClr>
                </a:solidFill>
                <a:ea typeface="ＭＳ Ｐゴシック" pitchFamily="50" charset="-128"/>
              </a:rPr>
              <a:pPr algn="r">
                <a:defRPr/>
              </a:pPr>
              <a:t>6</a:t>
            </a:fld>
            <a:endParaRPr lang="en-US" altLang="ja-JP" sz="1800" dirty="0">
              <a:solidFill>
                <a:schemeClr val="tx1">
                  <a:tint val="75000"/>
                </a:schemeClr>
              </a:solidFill>
              <a:ea typeface="ＭＳ Ｐゴシック" pitchFamily="50" charset="-128"/>
            </a:endParaRPr>
          </a:p>
        </p:txBody>
      </p:sp>
      <p:sp>
        <p:nvSpPr>
          <p:cNvPr id="20484" name="Rectangle 2"/>
          <p:cNvSpPr>
            <a:spLocks noGrp="1"/>
          </p:cNvSpPr>
          <p:nvPr>
            <p:ph type="title" idx="4294967295"/>
          </p:nvPr>
        </p:nvSpPr>
        <p:spPr/>
        <p:txBody>
          <a:bodyPr/>
          <a:lstStyle/>
          <a:p>
            <a:r>
              <a:rPr lang="en-US" altLang="ja-JP" smtClean="0"/>
              <a:t>CGI</a:t>
            </a:r>
            <a:r>
              <a:rPr lang="ja-JP" altLang="en-US" smtClean="0"/>
              <a:t>とは</a:t>
            </a:r>
          </a:p>
        </p:txBody>
      </p:sp>
      <p:sp>
        <p:nvSpPr>
          <p:cNvPr id="20485" name="Text Box 17"/>
          <p:cNvSpPr txBox="1">
            <a:spLocks noChangeArrowheads="1"/>
          </p:cNvSpPr>
          <p:nvPr/>
        </p:nvSpPr>
        <p:spPr bwMode="auto">
          <a:xfrm>
            <a:off x="1268413" y="1139825"/>
            <a:ext cx="7348537" cy="641350"/>
          </a:xfrm>
          <a:prstGeom prst="rect">
            <a:avLst/>
          </a:prstGeom>
          <a:noFill/>
          <a:ln w="9525">
            <a:noFill/>
            <a:miter lim="800000"/>
            <a:headEnd/>
            <a:tailEnd/>
          </a:ln>
        </p:spPr>
        <p:txBody>
          <a:bodyPr>
            <a:spAutoFit/>
          </a:bodyPr>
          <a:lstStyle/>
          <a:p>
            <a:r>
              <a:rPr lang="en-US" altLang="ja-JP" sz="3600" b="1">
                <a:solidFill>
                  <a:srgbClr val="000066"/>
                </a:solidFill>
              </a:rPr>
              <a:t>CGI (Common Gateway Interface)</a:t>
            </a:r>
            <a:endParaRPr lang="ja-JP" altLang="en-US" sz="3600" b="1">
              <a:solidFill>
                <a:srgbClr val="000066"/>
              </a:solidFill>
            </a:endParaRPr>
          </a:p>
        </p:txBody>
      </p:sp>
      <p:sp>
        <p:nvSpPr>
          <p:cNvPr id="20486" name="Text Box 9"/>
          <p:cNvSpPr txBox="1">
            <a:spLocks noChangeArrowheads="1"/>
          </p:cNvSpPr>
          <p:nvPr/>
        </p:nvSpPr>
        <p:spPr bwMode="auto">
          <a:xfrm>
            <a:off x="982663" y="1844675"/>
            <a:ext cx="10296525" cy="822325"/>
          </a:xfrm>
          <a:prstGeom prst="rect">
            <a:avLst/>
          </a:prstGeom>
          <a:noFill/>
          <a:ln w="9525">
            <a:noFill/>
            <a:miter lim="800000"/>
            <a:headEnd/>
            <a:tailEnd/>
          </a:ln>
        </p:spPr>
        <p:txBody>
          <a:bodyPr>
            <a:spAutoFit/>
          </a:bodyPr>
          <a:lstStyle/>
          <a:p>
            <a:r>
              <a:rPr lang="en-US" altLang="ja-JP" sz="2400"/>
              <a:t>ブラウザから要求を受けたWebサーバが、指定されたプログラムを呼び出して処理を行い、処理結果をブラウザに返す仕組み</a:t>
            </a:r>
          </a:p>
        </p:txBody>
      </p:sp>
      <p:sp>
        <p:nvSpPr>
          <p:cNvPr id="20487" name="Text Box 16"/>
          <p:cNvSpPr txBox="1">
            <a:spLocks noChangeArrowheads="1"/>
          </p:cNvSpPr>
          <p:nvPr/>
        </p:nvSpPr>
        <p:spPr bwMode="auto">
          <a:xfrm>
            <a:off x="1574800" y="2671763"/>
            <a:ext cx="7493000" cy="946150"/>
          </a:xfrm>
          <a:prstGeom prst="rect">
            <a:avLst/>
          </a:prstGeom>
          <a:noFill/>
          <a:ln w="9525">
            <a:noFill/>
            <a:miter lim="800000"/>
            <a:headEnd/>
            <a:tailEnd/>
          </a:ln>
        </p:spPr>
        <p:txBody>
          <a:bodyPr wrap="none">
            <a:spAutoFit/>
          </a:bodyPr>
          <a:lstStyle/>
          <a:p>
            <a:r>
              <a:rPr lang="ja-JP" altLang="en-US"/>
              <a:t>サーバ側で動く</a:t>
            </a:r>
            <a:r>
              <a:rPr lang="ja-JP" altLang="en-US">
                <a:solidFill>
                  <a:srgbClr val="FF0000"/>
                </a:solidFill>
              </a:rPr>
              <a:t>プログラム</a:t>
            </a:r>
          </a:p>
          <a:p>
            <a:r>
              <a:rPr lang="ja-JP" altLang="en-US"/>
              <a:t>クライアントとサーバ間でやりとりされる</a:t>
            </a:r>
            <a:r>
              <a:rPr lang="ja-JP" altLang="en-US">
                <a:solidFill>
                  <a:srgbClr val="FF0000"/>
                </a:solidFill>
              </a:rPr>
              <a:t>プロトコル</a:t>
            </a:r>
          </a:p>
        </p:txBody>
      </p:sp>
      <p:grpSp>
        <p:nvGrpSpPr>
          <p:cNvPr id="20488" name="Group 17"/>
          <p:cNvGrpSpPr>
            <a:grpSpLocks/>
          </p:cNvGrpSpPr>
          <p:nvPr/>
        </p:nvGrpSpPr>
        <p:grpSpPr bwMode="auto">
          <a:xfrm>
            <a:off x="1233488" y="2724150"/>
            <a:ext cx="360362" cy="360363"/>
            <a:chOff x="975" y="3158"/>
            <a:chExt cx="272" cy="272"/>
          </a:xfrm>
        </p:grpSpPr>
        <p:sp>
          <p:nvSpPr>
            <p:cNvPr id="20496" name="Line 18"/>
            <p:cNvSpPr>
              <a:spLocks noChangeShapeType="1"/>
            </p:cNvSpPr>
            <p:nvPr/>
          </p:nvSpPr>
          <p:spPr bwMode="auto">
            <a:xfrm>
              <a:off x="975" y="3158"/>
              <a:ext cx="272" cy="272"/>
            </a:xfrm>
            <a:prstGeom prst="line">
              <a:avLst/>
            </a:prstGeom>
            <a:noFill/>
            <a:ln w="76200">
              <a:solidFill>
                <a:srgbClr val="FF0000"/>
              </a:solidFill>
              <a:round/>
              <a:headEnd/>
              <a:tailEnd/>
            </a:ln>
          </p:spPr>
          <p:txBody>
            <a:bodyPr/>
            <a:lstStyle/>
            <a:p>
              <a:endParaRPr lang="ja-JP" altLang="en-US"/>
            </a:p>
          </p:txBody>
        </p:sp>
        <p:sp>
          <p:nvSpPr>
            <p:cNvPr id="20497" name="Line 19"/>
            <p:cNvSpPr>
              <a:spLocks noChangeShapeType="1"/>
            </p:cNvSpPr>
            <p:nvPr/>
          </p:nvSpPr>
          <p:spPr bwMode="auto">
            <a:xfrm flipH="1">
              <a:off x="975" y="3158"/>
              <a:ext cx="272" cy="272"/>
            </a:xfrm>
            <a:prstGeom prst="line">
              <a:avLst/>
            </a:prstGeom>
            <a:noFill/>
            <a:ln w="76200">
              <a:solidFill>
                <a:srgbClr val="FF0000"/>
              </a:solidFill>
              <a:round/>
              <a:headEnd/>
              <a:tailEnd/>
            </a:ln>
          </p:spPr>
          <p:txBody>
            <a:bodyPr/>
            <a:lstStyle/>
            <a:p>
              <a:endParaRPr lang="ja-JP" altLang="en-US"/>
            </a:p>
          </p:txBody>
        </p:sp>
      </p:grpSp>
      <p:grpSp>
        <p:nvGrpSpPr>
          <p:cNvPr id="20489" name="Group 20"/>
          <p:cNvGrpSpPr>
            <a:grpSpLocks/>
          </p:cNvGrpSpPr>
          <p:nvPr/>
        </p:nvGrpSpPr>
        <p:grpSpPr bwMode="auto">
          <a:xfrm>
            <a:off x="1233488" y="3155950"/>
            <a:ext cx="360362" cy="360363"/>
            <a:chOff x="975" y="3158"/>
            <a:chExt cx="272" cy="272"/>
          </a:xfrm>
        </p:grpSpPr>
        <p:sp>
          <p:nvSpPr>
            <p:cNvPr id="20494" name="Line 21"/>
            <p:cNvSpPr>
              <a:spLocks noChangeShapeType="1"/>
            </p:cNvSpPr>
            <p:nvPr/>
          </p:nvSpPr>
          <p:spPr bwMode="auto">
            <a:xfrm>
              <a:off x="975" y="3158"/>
              <a:ext cx="272" cy="272"/>
            </a:xfrm>
            <a:prstGeom prst="line">
              <a:avLst/>
            </a:prstGeom>
            <a:noFill/>
            <a:ln w="76200">
              <a:solidFill>
                <a:srgbClr val="FF0000"/>
              </a:solidFill>
              <a:round/>
              <a:headEnd/>
              <a:tailEnd/>
            </a:ln>
          </p:spPr>
          <p:txBody>
            <a:bodyPr/>
            <a:lstStyle/>
            <a:p>
              <a:endParaRPr lang="ja-JP" altLang="en-US"/>
            </a:p>
          </p:txBody>
        </p:sp>
        <p:sp>
          <p:nvSpPr>
            <p:cNvPr id="20495" name="Line 22"/>
            <p:cNvSpPr>
              <a:spLocks noChangeShapeType="1"/>
            </p:cNvSpPr>
            <p:nvPr/>
          </p:nvSpPr>
          <p:spPr bwMode="auto">
            <a:xfrm flipH="1">
              <a:off x="975" y="3158"/>
              <a:ext cx="272" cy="272"/>
            </a:xfrm>
            <a:prstGeom prst="line">
              <a:avLst/>
            </a:prstGeom>
            <a:noFill/>
            <a:ln w="76200">
              <a:solidFill>
                <a:srgbClr val="FF0000"/>
              </a:solidFill>
              <a:round/>
              <a:headEnd/>
              <a:tailEnd/>
            </a:ln>
          </p:spPr>
          <p:txBody>
            <a:bodyPr/>
            <a:lstStyle/>
            <a:p>
              <a:endParaRPr lang="ja-JP" altLang="en-US"/>
            </a:p>
          </p:txBody>
        </p:sp>
      </p:grpSp>
      <p:sp>
        <p:nvSpPr>
          <p:cNvPr id="20490" name="Text Box 23"/>
          <p:cNvSpPr txBox="1">
            <a:spLocks noChangeArrowheads="1"/>
          </p:cNvSpPr>
          <p:nvPr/>
        </p:nvSpPr>
        <p:spPr bwMode="auto">
          <a:xfrm>
            <a:off x="1522413" y="3927475"/>
            <a:ext cx="9110662" cy="519113"/>
          </a:xfrm>
          <a:prstGeom prst="rect">
            <a:avLst/>
          </a:prstGeom>
          <a:noFill/>
          <a:ln w="9525">
            <a:noFill/>
            <a:miter lim="800000"/>
            <a:headEnd/>
            <a:tailEnd/>
          </a:ln>
        </p:spPr>
        <p:txBody>
          <a:bodyPr wrap="none">
            <a:spAutoFit/>
          </a:bodyPr>
          <a:lstStyle/>
          <a:p>
            <a:r>
              <a:rPr lang="en-US" altLang="ja-JP"/>
              <a:t>CGI</a:t>
            </a:r>
            <a:r>
              <a:rPr lang="ja-JP" altLang="en-US"/>
              <a:t>で呼び出されるプログラムは、基本的な言語は問わない</a:t>
            </a:r>
          </a:p>
        </p:txBody>
      </p:sp>
      <p:sp>
        <p:nvSpPr>
          <p:cNvPr id="20491" name="Text Box 24"/>
          <p:cNvSpPr txBox="1">
            <a:spLocks noChangeArrowheads="1"/>
          </p:cNvSpPr>
          <p:nvPr/>
        </p:nvSpPr>
        <p:spPr bwMode="auto">
          <a:xfrm>
            <a:off x="2746375" y="4335463"/>
            <a:ext cx="4735513" cy="519112"/>
          </a:xfrm>
          <a:prstGeom prst="rect">
            <a:avLst/>
          </a:prstGeom>
          <a:noFill/>
          <a:ln w="9525">
            <a:noFill/>
            <a:miter lim="800000"/>
            <a:headEnd/>
            <a:tailEnd/>
          </a:ln>
        </p:spPr>
        <p:txBody>
          <a:bodyPr wrap="none">
            <a:spAutoFit/>
          </a:bodyPr>
          <a:lstStyle/>
          <a:p>
            <a:r>
              <a:rPr lang="en-US" altLang="ja-JP"/>
              <a:t>Perl, C, Ruby, Visual Basic</a:t>
            </a:r>
            <a:r>
              <a:rPr lang="ja-JP" altLang="en-US"/>
              <a:t>など</a:t>
            </a:r>
          </a:p>
        </p:txBody>
      </p:sp>
      <p:sp>
        <p:nvSpPr>
          <p:cNvPr id="20492" name="AutoShape 25"/>
          <p:cNvSpPr>
            <a:spLocks noChangeArrowheads="1"/>
          </p:cNvSpPr>
          <p:nvPr/>
        </p:nvSpPr>
        <p:spPr bwMode="auto">
          <a:xfrm flipV="1">
            <a:off x="2386013" y="4386263"/>
            <a:ext cx="325437" cy="36036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00FF"/>
          </a:solidFill>
          <a:ln w="9525">
            <a:solidFill>
              <a:schemeClr val="tx1"/>
            </a:solidFill>
            <a:miter lim="800000"/>
            <a:headEnd/>
            <a:tailEnd/>
          </a:ln>
        </p:spPr>
        <p:txBody>
          <a:bodyPr wrap="none" anchor="ctr"/>
          <a:lstStyle/>
          <a:p>
            <a:endParaRPr lang="ja-JP" altLang="en-US"/>
          </a:p>
        </p:txBody>
      </p:sp>
      <p:sp>
        <p:nvSpPr>
          <p:cNvPr id="20493" name="Text Box 26"/>
          <p:cNvSpPr txBox="1">
            <a:spLocks noChangeArrowheads="1"/>
          </p:cNvSpPr>
          <p:nvPr/>
        </p:nvSpPr>
        <p:spPr bwMode="auto">
          <a:xfrm>
            <a:off x="1165225" y="5584825"/>
            <a:ext cx="9826625" cy="519113"/>
          </a:xfrm>
          <a:prstGeom prst="rect">
            <a:avLst/>
          </a:prstGeom>
          <a:noFill/>
          <a:ln w="9525">
            <a:noFill/>
            <a:miter lim="800000"/>
            <a:headEnd/>
            <a:tailEnd/>
          </a:ln>
        </p:spPr>
        <p:txBody>
          <a:bodyPr wrap="none">
            <a:spAutoFit/>
          </a:bodyPr>
          <a:lstStyle/>
          <a:p>
            <a:r>
              <a:rPr lang="ja-JP" altLang="en-US">
                <a:solidFill>
                  <a:srgbClr val="3333FF"/>
                </a:solidFill>
              </a:rPr>
              <a:t>サーバサイドの</a:t>
            </a:r>
            <a:r>
              <a:rPr lang="en-US" altLang="ja-JP">
                <a:solidFill>
                  <a:srgbClr val="3333FF"/>
                </a:solidFill>
              </a:rPr>
              <a:t>Web</a:t>
            </a:r>
            <a:r>
              <a:rPr lang="ja-JP" altLang="en-US">
                <a:solidFill>
                  <a:srgbClr val="3333FF"/>
                </a:solidFill>
              </a:rPr>
              <a:t>プログラミングで最も広く使用されている手法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lide Number Placeholder 5"/>
          <p:cNvSpPr>
            <a:spLocks noGrp="1"/>
          </p:cNvSpPr>
          <p:nvPr>
            <p:ph type="sldNum" sz="quarter" idx="12"/>
          </p:nvPr>
        </p:nvSpPr>
        <p:spPr/>
        <p:txBody>
          <a:bodyPr/>
          <a:lstStyle/>
          <a:p>
            <a:pPr>
              <a:defRPr/>
            </a:pPr>
            <a:fld id="{2D89AD29-C6DC-4F12-934E-58362AF177FF}" type="slidenum">
              <a:rPr lang="ja-JP" altLang="en-US"/>
              <a:pPr>
                <a:defRPr/>
              </a:pPr>
              <a:t>7</a:t>
            </a:fld>
            <a:endParaRPr lang="en-US" altLang="ja-JP" dirty="0"/>
          </a:p>
        </p:txBody>
      </p:sp>
      <p:sp>
        <p:nvSpPr>
          <p:cNvPr id="135" name="Slide Number Placeholder 5"/>
          <p:cNvSpPr txBox="1">
            <a:spLocks noGrp="1"/>
          </p:cNvSpPr>
          <p:nvPr/>
        </p:nvSpPr>
        <p:spPr>
          <a:xfrm>
            <a:off x="9336088" y="6372225"/>
            <a:ext cx="2743200" cy="365125"/>
          </a:xfrm>
          <a:prstGeom prst="rect">
            <a:avLst/>
          </a:prstGeom>
          <a:noFill/>
        </p:spPr>
        <p:txBody>
          <a:bodyPr anchor="ctr"/>
          <a:lstStyle/>
          <a:p>
            <a:pPr algn="r">
              <a:defRPr/>
            </a:pPr>
            <a:fld id="{3FE6AB9A-4D59-45AC-BD4C-BF0AF21670FA}" type="slidenum">
              <a:rPr lang="ja-JP" altLang="en-US" sz="1800">
                <a:solidFill>
                  <a:schemeClr val="tx1">
                    <a:tint val="75000"/>
                  </a:schemeClr>
                </a:solidFill>
                <a:ea typeface="ＭＳ Ｐゴシック" pitchFamily="50" charset="-128"/>
              </a:rPr>
              <a:pPr algn="r">
                <a:defRPr/>
              </a:pPr>
              <a:t>7</a:t>
            </a:fld>
            <a:endParaRPr lang="en-US" altLang="ja-JP" sz="1800" dirty="0">
              <a:solidFill>
                <a:schemeClr val="tx1">
                  <a:tint val="75000"/>
                </a:schemeClr>
              </a:solidFill>
              <a:ea typeface="ＭＳ Ｐゴシック" pitchFamily="50" charset="-128"/>
            </a:endParaRPr>
          </a:p>
        </p:txBody>
      </p:sp>
      <p:sp>
        <p:nvSpPr>
          <p:cNvPr id="27" name="Slide Number Placeholder 5"/>
          <p:cNvSpPr txBox="1">
            <a:spLocks noGrp="1"/>
          </p:cNvSpPr>
          <p:nvPr/>
        </p:nvSpPr>
        <p:spPr>
          <a:xfrm>
            <a:off x="9336088" y="6372225"/>
            <a:ext cx="2743200" cy="365125"/>
          </a:xfrm>
          <a:prstGeom prst="rect">
            <a:avLst/>
          </a:prstGeom>
          <a:noFill/>
        </p:spPr>
        <p:txBody>
          <a:bodyPr anchor="ctr"/>
          <a:lstStyle/>
          <a:p>
            <a:pPr algn="r">
              <a:defRPr/>
            </a:pPr>
            <a:fld id="{3B89D925-0FD1-449B-B875-B8A72C19E361}" type="slidenum">
              <a:rPr lang="ja-JP" altLang="en-US" sz="1800">
                <a:solidFill>
                  <a:schemeClr val="tx1">
                    <a:tint val="75000"/>
                  </a:schemeClr>
                </a:solidFill>
                <a:ea typeface="ＭＳ Ｐゴシック" pitchFamily="50" charset="-128"/>
              </a:rPr>
              <a:pPr algn="r">
                <a:defRPr/>
              </a:pPr>
              <a:t>7</a:t>
            </a:fld>
            <a:endParaRPr lang="en-US" altLang="ja-JP" sz="1800" dirty="0">
              <a:solidFill>
                <a:schemeClr val="tx1">
                  <a:tint val="75000"/>
                </a:schemeClr>
              </a:solidFill>
              <a:ea typeface="ＭＳ Ｐゴシック" pitchFamily="50" charset="-128"/>
            </a:endParaRPr>
          </a:p>
        </p:txBody>
      </p:sp>
      <p:sp>
        <p:nvSpPr>
          <p:cNvPr id="21508" name="Rectangle 2"/>
          <p:cNvSpPr>
            <a:spLocks noGrp="1"/>
          </p:cNvSpPr>
          <p:nvPr>
            <p:ph type="title" idx="4294967295"/>
          </p:nvPr>
        </p:nvSpPr>
        <p:spPr/>
        <p:txBody>
          <a:bodyPr/>
          <a:lstStyle/>
          <a:p>
            <a:r>
              <a:rPr lang="en-US" altLang="ja-JP" smtClean="0"/>
              <a:t>CGI</a:t>
            </a:r>
            <a:r>
              <a:rPr lang="ja-JP" altLang="en-US" smtClean="0"/>
              <a:t>の概略</a:t>
            </a:r>
          </a:p>
        </p:txBody>
      </p:sp>
      <p:sp>
        <p:nvSpPr>
          <p:cNvPr id="21509" name="AutoShape 28"/>
          <p:cNvSpPr>
            <a:spLocks noChangeArrowheads="1"/>
          </p:cNvSpPr>
          <p:nvPr/>
        </p:nvSpPr>
        <p:spPr bwMode="auto">
          <a:xfrm>
            <a:off x="1739900" y="1412875"/>
            <a:ext cx="2087563" cy="2736850"/>
          </a:xfrm>
          <a:prstGeom prst="wedgeRectCallout">
            <a:avLst>
              <a:gd name="adj1" fmla="val 68630"/>
              <a:gd name="adj2" fmla="val -6958"/>
            </a:avLst>
          </a:prstGeom>
          <a:solidFill>
            <a:srgbClr val="CCFFCC"/>
          </a:solidFill>
          <a:ln w="9525">
            <a:solidFill>
              <a:schemeClr val="tx1"/>
            </a:solidFill>
            <a:miter lim="800000"/>
            <a:headEnd/>
            <a:tailEnd/>
          </a:ln>
        </p:spPr>
        <p:txBody>
          <a:bodyPr/>
          <a:lstStyle/>
          <a:p>
            <a:pPr algn="ctr"/>
            <a:endParaRPr lang="ja-JP" altLang="en-US" sz="2400"/>
          </a:p>
        </p:txBody>
      </p:sp>
      <p:sp>
        <p:nvSpPr>
          <p:cNvPr id="21510" name="Oval 29"/>
          <p:cNvSpPr>
            <a:spLocks noChangeArrowheads="1"/>
          </p:cNvSpPr>
          <p:nvPr/>
        </p:nvSpPr>
        <p:spPr bwMode="auto">
          <a:xfrm>
            <a:off x="1884363" y="3214688"/>
            <a:ext cx="1800225" cy="792162"/>
          </a:xfrm>
          <a:prstGeom prst="ellipse">
            <a:avLst/>
          </a:prstGeom>
          <a:solidFill>
            <a:srgbClr val="00FFFF"/>
          </a:solidFill>
          <a:ln w="9525">
            <a:solidFill>
              <a:schemeClr val="tx1"/>
            </a:solidFill>
            <a:round/>
            <a:headEnd/>
            <a:tailEnd/>
          </a:ln>
        </p:spPr>
        <p:txBody>
          <a:bodyPr wrap="none" anchor="ctr"/>
          <a:lstStyle/>
          <a:p>
            <a:pPr algn="ctr"/>
            <a:r>
              <a:rPr lang="ja-JP" altLang="en-US" sz="2000">
                <a:solidFill>
                  <a:srgbClr val="000066"/>
                </a:solidFill>
              </a:rPr>
              <a:t>処理結果</a:t>
            </a:r>
          </a:p>
        </p:txBody>
      </p:sp>
      <p:sp>
        <p:nvSpPr>
          <p:cNvPr id="21511" name="AutoShape 30"/>
          <p:cNvSpPr>
            <a:spLocks noChangeArrowheads="1"/>
          </p:cNvSpPr>
          <p:nvPr/>
        </p:nvSpPr>
        <p:spPr bwMode="auto">
          <a:xfrm>
            <a:off x="2532063" y="3070225"/>
            <a:ext cx="503237" cy="360363"/>
          </a:xfrm>
          <a:prstGeom prst="downArrow">
            <a:avLst>
              <a:gd name="adj1" fmla="val 46370"/>
              <a:gd name="adj2" fmla="val 45815"/>
            </a:avLst>
          </a:prstGeom>
          <a:solidFill>
            <a:srgbClr val="0000FF"/>
          </a:solidFill>
          <a:ln w="9525">
            <a:solidFill>
              <a:schemeClr val="tx1"/>
            </a:solidFill>
            <a:miter lim="800000"/>
            <a:headEnd/>
            <a:tailEnd/>
          </a:ln>
        </p:spPr>
        <p:txBody>
          <a:bodyPr vert="eaVert" wrap="none" anchor="ctr"/>
          <a:lstStyle/>
          <a:p>
            <a:endParaRPr lang="ja-JP" altLang="en-US"/>
          </a:p>
        </p:txBody>
      </p:sp>
      <p:sp>
        <p:nvSpPr>
          <p:cNvPr id="21512" name="AutoShape 31"/>
          <p:cNvSpPr>
            <a:spLocks noChangeArrowheads="1"/>
          </p:cNvSpPr>
          <p:nvPr/>
        </p:nvSpPr>
        <p:spPr bwMode="auto">
          <a:xfrm>
            <a:off x="5627688" y="2636838"/>
            <a:ext cx="4752975" cy="3816350"/>
          </a:xfrm>
          <a:prstGeom prst="roundRect">
            <a:avLst>
              <a:gd name="adj" fmla="val 11106"/>
            </a:avLst>
          </a:prstGeom>
          <a:noFill/>
          <a:ln w="38100">
            <a:solidFill>
              <a:srgbClr val="0000FF"/>
            </a:solidFill>
            <a:prstDash val="dash"/>
            <a:round/>
            <a:headEnd/>
            <a:tailEnd/>
          </a:ln>
        </p:spPr>
        <p:txBody>
          <a:bodyPr wrap="none" anchor="ctr"/>
          <a:lstStyle/>
          <a:p>
            <a:endParaRPr lang="ja-JP" altLang="en-US"/>
          </a:p>
        </p:txBody>
      </p:sp>
      <p:sp>
        <p:nvSpPr>
          <p:cNvPr id="21513" name="Text Box 32"/>
          <p:cNvSpPr txBox="1">
            <a:spLocks noChangeArrowheads="1"/>
          </p:cNvSpPr>
          <p:nvPr/>
        </p:nvSpPr>
        <p:spPr bwMode="auto">
          <a:xfrm>
            <a:off x="1955800" y="4494213"/>
            <a:ext cx="2771775" cy="579437"/>
          </a:xfrm>
          <a:prstGeom prst="rect">
            <a:avLst/>
          </a:prstGeom>
          <a:noFill/>
          <a:ln w="9525">
            <a:noFill/>
            <a:miter lim="800000"/>
            <a:headEnd/>
            <a:tailEnd/>
          </a:ln>
        </p:spPr>
        <p:txBody>
          <a:bodyPr>
            <a:spAutoFit/>
          </a:bodyPr>
          <a:lstStyle/>
          <a:p>
            <a:r>
              <a:rPr lang="ja-JP" altLang="en-US" sz="3200" b="1">
                <a:solidFill>
                  <a:srgbClr val="000066"/>
                </a:solidFill>
              </a:rPr>
              <a:t>サーバサイド</a:t>
            </a:r>
          </a:p>
        </p:txBody>
      </p:sp>
      <p:sp>
        <p:nvSpPr>
          <p:cNvPr id="21514" name="Rectangle 33"/>
          <p:cNvSpPr>
            <a:spLocks noChangeArrowheads="1"/>
          </p:cNvSpPr>
          <p:nvPr/>
        </p:nvSpPr>
        <p:spPr bwMode="auto">
          <a:xfrm>
            <a:off x="5772150" y="3573463"/>
            <a:ext cx="1873250" cy="2519362"/>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1515" name="Rectangle 34"/>
          <p:cNvSpPr>
            <a:spLocks noChangeArrowheads="1"/>
          </p:cNvSpPr>
          <p:nvPr/>
        </p:nvSpPr>
        <p:spPr bwMode="auto">
          <a:xfrm>
            <a:off x="5772150" y="3573463"/>
            <a:ext cx="1223963" cy="287337"/>
          </a:xfrm>
          <a:prstGeom prst="rect">
            <a:avLst/>
          </a:prstGeom>
          <a:gradFill rotWithShape="1">
            <a:gsLst>
              <a:gs pos="0">
                <a:srgbClr val="3366FF"/>
              </a:gs>
              <a:gs pos="100000">
                <a:srgbClr val="99CCFF"/>
              </a:gs>
            </a:gsLst>
            <a:lin ang="0" scaled="1"/>
          </a:gradFill>
          <a:ln w="19050">
            <a:solidFill>
              <a:schemeClr val="tx1"/>
            </a:solidFill>
            <a:miter lim="800000"/>
            <a:headEnd/>
            <a:tailEnd/>
          </a:ln>
        </p:spPr>
        <p:txBody>
          <a:bodyPr wrap="none" anchor="ctr"/>
          <a:lstStyle/>
          <a:p>
            <a:endParaRPr lang="ja-JP" altLang="en-US"/>
          </a:p>
        </p:txBody>
      </p:sp>
      <p:sp>
        <p:nvSpPr>
          <p:cNvPr id="21516" name="Rectangle 35"/>
          <p:cNvSpPr>
            <a:spLocks noChangeArrowheads="1"/>
          </p:cNvSpPr>
          <p:nvPr/>
        </p:nvSpPr>
        <p:spPr bwMode="auto">
          <a:xfrm>
            <a:off x="7213600" y="3573463"/>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517" name="Rectangle 36"/>
          <p:cNvSpPr>
            <a:spLocks noChangeArrowheads="1"/>
          </p:cNvSpPr>
          <p:nvPr/>
        </p:nvSpPr>
        <p:spPr bwMode="auto">
          <a:xfrm>
            <a:off x="6997700" y="3573463"/>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518" name="Rectangle 37"/>
          <p:cNvSpPr>
            <a:spLocks noChangeArrowheads="1"/>
          </p:cNvSpPr>
          <p:nvPr/>
        </p:nvSpPr>
        <p:spPr bwMode="auto">
          <a:xfrm>
            <a:off x="7429500" y="3573463"/>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519" name="Line 38"/>
          <p:cNvSpPr>
            <a:spLocks noChangeShapeType="1"/>
          </p:cNvSpPr>
          <p:nvPr/>
        </p:nvSpPr>
        <p:spPr bwMode="auto">
          <a:xfrm>
            <a:off x="7429500" y="3573463"/>
            <a:ext cx="215900" cy="287337"/>
          </a:xfrm>
          <a:prstGeom prst="line">
            <a:avLst/>
          </a:prstGeom>
          <a:noFill/>
          <a:ln w="19050">
            <a:solidFill>
              <a:schemeClr val="tx1"/>
            </a:solidFill>
            <a:round/>
            <a:headEnd/>
            <a:tailEnd/>
          </a:ln>
        </p:spPr>
        <p:txBody>
          <a:bodyPr/>
          <a:lstStyle/>
          <a:p>
            <a:endParaRPr lang="ja-JP" altLang="en-US"/>
          </a:p>
        </p:txBody>
      </p:sp>
      <p:sp>
        <p:nvSpPr>
          <p:cNvPr id="21520" name="Line 39"/>
          <p:cNvSpPr>
            <a:spLocks noChangeShapeType="1"/>
          </p:cNvSpPr>
          <p:nvPr/>
        </p:nvSpPr>
        <p:spPr bwMode="auto">
          <a:xfrm flipH="1">
            <a:off x="7429500" y="3573463"/>
            <a:ext cx="215900" cy="287337"/>
          </a:xfrm>
          <a:prstGeom prst="line">
            <a:avLst/>
          </a:prstGeom>
          <a:noFill/>
          <a:ln w="19050">
            <a:solidFill>
              <a:schemeClr val="tx1"/>
            </a:solidFill>
            <a:round/>
            <a:headEnd/>
            <a:tailEnd/>
          </a:ln>
        </p:spPr>
        <p:txBody>
          <a:bodyPr/>
          <a:lstStyle/>
          <a:p>
            <a:endParaRPr lang="ja-JP" altLang="en-US"/>
          </a:p>
        </p:txBody>
      </p:sp>
      <p:sp>
        <p:nvSpPr>
          <p:cNvPr id="21521" name="Rectangle 40"/>
          <p:cNvSpPr>
            <a:spLocks noChangeArrowheads="1"/>
          </p:cNvSpPr>
          <p:nvPr/>
        </p:nvSpPr>
        <p:spPr bwMode="auto">
          <a:xfrm>
            <a:off x="7286625" y="3644900"/>
            <a:ext cx="95250" cy="144463"/>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522" name="Line 41"/>
          <p:cNvSpPr>
            <a:spLocks noChangeShapeType="1"/>
          </p:cNvSpPr>
          <p:nvPr/>
        </p:nvSpPr>
        <p:spPr bwMode="auto">
          <a:xfrm>
            <a:off x="7069138" y="3789363"/>
            <a:ext cx="71437" cy="0"/>
          </a:xfrm>
          <a:prstGeom prst="line">
            <a:avLst/>
          </a:prstGeom>
          <a:noFill/>
          <a:ln w="19050">
            <a:solidFill>
              <a:schemeClr val="tx1"/>
            </a:solidFill>
            <a:round/>
            <a:headEnd/>
            <a:tailEnd/>
          </a:ln>
        </p:spPr>
        <p:txBody>
          <a:bodyPr/>
          <a:lstStyle/>
          <a:p>
            <a:endParaRPr lang="ja-JP" altLang="en-US"/>
          </a:p>
        </p:txBody>
      </p:sp>
      <p:sp>
        <p:nvSpPr>
          <p:cNvPr id="18474" name="Rectangle 42"/>
          <p:cNvSpPr>
            <a:spLocks noChangeArrowheads="1"/>
          </p:cNvSpPr>
          <p:nvPr/>
        </p:nvSpPr>
        <p:spPr bwMode="auto">
          <a:xfrm>
            <a:off x="5845175" y="5445125"/>
            <a:ext cx="649288" cy="360363"/>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ja-JP" altLang="en-US" sz="1800"/>
              <a:t>送信</a:t>
            </a:r>
          </a:p>
        </p:txBody>
      </p:sp>
      <p:sp>
        <p:nvSpPr>
          <p:cNvPr id="18475" name="Rectangle 43"/>
          <p:cNvSpPr>
            <a:spLocks noChangeArrowheads="1"/>
          </p:cNvSpPr>
          <p:nvPr/>
        </p:nvSpPr>
        <p:spPr bwMode="auto">
          <a:xfrm>
            <a:off x="6565900" y="5446713"/>
            <a:ext cx="998538" cy="360362"/>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ja-JP" altLang="en-US" sz="1600"/>
              <a:t>キャンセル</a:t>
            </a:r>
          </a:p>
        </p:txBody>
      </p:sp>
      <p:sp>
        <p:nvSpPr>
          <p:cNvPr id="21525" name="Rectangle 44"/>
          <p:cNvSpPr>
            <a:spLocks noChangeArrowheads="1"/>
          </p:cNvSpPr>
          <p:nvPr/>
        </p:nvSpPr>
        <p:spPr bwMode="auto">
          <a:xfrm>
            <a:off x="5772150" y="5949950"/>
            <a:ext cx="1152525"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526" name="Rectangle 45"/>
          <p:cNvSpPr>
            <a:spLocks noChangeArrowheads="1"/>
          </p:cNvSpPr>
          <p:nvPr/>
        </p:nvSpPr>
        <p:spPr bwMode="auto">
          <a:xfrm>
            <a:off x="6924675" y="5949950"/>
            <a:ext cx="287338"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527" name="Rectangle 46"/>
          <p:cNvSpPr>
            <a:spLocks noChangeArrowheads="1"/>
          </p:cNvSpPr>
          <p:nvPr/>
        </p:nvSpPr>
        <p:spPr bwMode="auto">
          <a:xfrm>
            <a:off x="7213600" y="5949950"/>
            <a:ext cx="287338"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grpSp>
        <p:nvGrpSpPr>
          <p:cNvPr id="21528" name="Group 47"/>
          <p:cNvGrpSpPr>
            <a:grpSpLocks/>
          </p:cNvGrpSpPr>
          <p:nvPr/>
        </p:nvGrpSpPr>
        <p:grpSpPr bwMode="auto">
          <a:xfrm>
            <a:off x="7427913" y="5949950"/>
            <a:ext cx="217487" cy="142875"/>
            <a:chOff x="2064" y="3600"/>
            <a:chExt cx="771" cy="510"/>
          </a:xfrm>
        </p:grpSpPr>
        <p:sp>
          <p:nvSpPr>
            <p:cNvPr id="21635" name="Rectangle 48"/>
            <p:cNvSpPr>
              <a:spLocks noChangeArrowheads="1"/>
            </p:cNvSpPr>
            <p:nvPr/>
          </p:nvSpPr>
          <p:spPr bwMode="auto">
            <a:xfrm>
              <a:off x="2064" y="3600"/>
              <a:ext cx="771" cy="510"/>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636" name="Line 49"/>
            <p:cNvSpPr>
              <a:spLocks noChangeShapeType="1"/>
            </p:cNvSpPr>
            <p:nvPr/>
          </p:nvSpPr>
          <p:spPr bwMode="auto">
            <a:xfrm flipV="1">
              <a:off x="2472" y="3748"/>
              <a:ext cx="363" cy="362"/>
            </a:xfrm>
            <a:prstGeom prst="line">
              <a:avLst/>
            </a:prstGeom>
            <a:noFill/>
            <a:ln w="9525">
              <a:solidFill>
                <a:schemeClr val="tx1"/>
              </a:solidFill>
              <a:round/>
              <a:headEnd/>
              <a:tailEnd/>
            </a:ln>
          </p:spPr>
          <p:txBody>
            <a:bodyPr/>
            <a:lstStyle/>
            <a:p>
              <a:endParaRPr lang="ja-JP" altLang="en-US"/>
            </a:p>
          </p:txBody>
        </p:sp>
        <p:sp>
          <p:nvSpPr>
            <p:cNvPr id="21637" name="Line 50"/>
            <p:cNvSpPr>
              <a:spLocks noChangeShapeType="1"/>
            </p:cNvSpPr>
            <p:nvPr/>
          </p:nvSpPr>
          <p:spPr bwMode="auto">
            <a:xfrm flipV="1">
              <a:off x="2562" y="3838"/>
              <a:ext cx="273" cy="272"/>
            </a:xfrm>
            <a:prstGeom prst="line">
              <a:avLst/>
            </a:prstGeom>
            <a:noFill/>
            <a:ln w="9525">
              <a:solidFill>
                <a:schemeClr val="tx1"/>
              </a:solidFill>
              <a:round/>
              <a:headEnd/>
              <a:tailEnd/>
            </a:ln>
          </p:spPr>
          <p:txBody>
            <a:bodyPr/>
            <a:lstStyle/>
            <a:p>
              <a:endParaRPr lang="ja-JP" altLang="en-US"/>
            </a:p>
          </p:txBody>
        </p:sp>
        <p:sp>
          <p:nvSpPr>
            <p:cNvPr id="21638" name="Line 51"/>
            <p:cNvSpPr>
              <a:spLocks noChangeShapeType="1"/>
            </p:cNvSpPr>
            <p:nvPr/>
          </p:nvSpPr>
          <p:spPr bwMode="auto">
            <a:xfrm flipV="1">
              <a:off x="2653" y="3929"/>
              <a:ext cx="182" cy="181"/>
            </a:xfrm>
            <a:prstGeom prst="line">
              <a:avLst/>
            </a:prstGeom>
            <a:noFill/>
            <a:ln w="9525">
              <a:solidFill>
                <a:schemeClr val="tx1"/>
              </a:solidFill>
              <a:round/>
              <a:headEnd/>
              <a:tailEnd/>
            </a:ln>
          </p:spPr>
          <p:txBody>
            <a:bodyPr/>
            <a:lstStyle/>
            <a:p>
              <a:endParaRPr lang="ja-JP" altLang="en-US"/>
            </a:p>
          </p:txBody>
        </p:sp>
        <p:sp>
          <p:nvSpPr>
            <p:cNvPr id="21639" name="Line 52"/>
            <p:cNvSpPr>
              <a:spLocks noChangeShapeType="1"/>
            </p:cNvSpPr>
            <p:nvPr/>
          </p:nvSpPr>
          <p:spPr bwMode="auto">
            <a:xfrm flipV="1">
              <a:off x="2744" y="4019"/>
              <a:ext cx="91" cy="91"/>
            </a:xfrm>
            <a:prstGeom prst="line">
              <a:avLst/>
            </a:prstGeom>
            <a:noFill/>
            <a:ln w="9525">
              <a:solidFill>
                <a:schemeClr val="tx1"/>
              </a:solidFill>
              <a:round/>
              <a:headEnd/>
              <a:tailEnd/>
            </a:ln>
          </p:spPr>
          <p:txBody>
            <a:bodyPr/>
            <a:lstStyle/>
            <a:p>
              <a:endParaRPr lang="ja-JP" altLang="en-US"/>
            </a:p>
          </p:txBody>
        </p:sp>
      </p:grpSp>
      <p:sp>
        <p:nvSpPr>
          <p:cNvPr id="21529" name="Rectangle 53"/>
          <p:cNvSpPr>
            <a:spLocks noChangeArrowheads="1"/>
          </p:cNvSpPr>
          <p:nvPr/>
        </p:nvSpPr>
        <p:spPr bwMode="auto">
          <a:xfrm>
            <a:off x="5845175" y="4365625"/>
            <a:ext cx="1727200" cy="935038"/>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1530" name="Rectangle 54"/>
          <p:cNvSpPr>
            <a:spLocks noChangeArrowheads="1"/>
          </p:cNvSpPr>
          <p:nvPr/>
        </p:nvSpPr>
        <p:spPr bwMode="auto">
          <a:xfrm>
            <a:off x="7427913" y="4365625"/>
            <a:ext cx="144462" cy="935038"/>
          </a:xfrm>
          <a:prstGeom prst="rect">
            <a:avLst/>
          </a:prstGeom>
          <a:solidFill>
            <a:srgbClr val="C0C0C0"/>
          </a:solidFill>
          <a:ln w="9525">
            <a:solidFill>
              <a:schemeClr val="tx1"/>
            </a:solidFill>
            <a:miter lim="800000"/>
            <a:headEnd/>
            <a:tailEnd/>
          </a:ln>
        </p:spPr>
        <p:txBody>
          <a:bodyPr wrap="none" anchor="ctr"/>
          <a:lstStyle/>
          <a:p>
            <a:endParaRPr lang="ja-JP" altLang="en-US"/>
          </a:p>
        </p:txBody>
      </p:sp>
      <p:grpSp>
        <p:nvGrpSpPr>
          <p:cNvPr id="21531" name="Group 55"/>
          <p:cNvGrpSpPr>
            <a:grpSpLocks/>
          </p:cNvGrpSpPr>
          <p:nvPr/>
        </p:nvGrpSpPr>
        <p:grpSpPr bwMode="auto">
          <a:xfrm>
            <a:off x="7427913" y="4365625"/>
            <a:ext cx="144462" cy="122238"/>
            <a:chOff x="2154" y="3160"/>
            <a:chExt cx="318" cy="270"/>
          </a:xfrm>
        </p:grpSpPr>
        <p:sp>
          <p:nvSpPr>
            <p:cNvPr id="21633" name="Rectangle 56"/>
            <p:cNvSpPr>
              <a:spLocks noChangeArrowheads="1"/>
            </p:cNvSpPr>
            <p:nvPr/>
          </p:nvSpPr>
          <p:spPr bwMode="auto">
            <a:xfrm>
              <a:off x="2154" y="3160"/>
              <a:ext cx="318" cy="270"/>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1634" name="AutoShape 57"/>
            <p:cNvSpPr>
              <a:spLocks noChangeArrowheads="1"/>
            </p:cNvSpPr>
            <p:nvPr/>
          </p:nvSpPr>
          <p:spPr bwMode="auto">
            <a:xfrm>
              <a:off x="2200" y="3203"/>
              <a:ext cx="226" cy="181"/>
            </a:xfrm>
            <a:prstGeom prst="triangle">
              <a:avLst>
                <a:gd name="adj" fmla="val 50000"/>
              </a:avLst>
            </a:prstGeom>
            <a:solidFill>
              <a:srgbClr val="969696"/>
            </a:solidFill>
            <a:ln w="9525">
              <a:solidFill>
                <a:schemeClr val="tx1"/>
              </a:solidFill>
              <a:miter lim="800000"/>
              <a:headEnd/>
              <a:tailEnd/>
            </a:ln>
          </p:spPr>
          <p:txBody>
            <a:bodyPr wrap="none" anchor="ctr"/>
            <a:lstStyle/>
            <a:p>
              <a:endParaRPr lang="ja-JP" altLang="en-US"/>
            </a:p>
          </p:txBody>
        </p:sp>
      </p:grpSp>
      <p:grpSp>
        <p:nvGrpSpPr>
          <p:cNvPr id="21532" name="Group 58"/>
          <p:cNvGrpSpPr>
            <a:grpSpLocks/>
          </p:cNvGrpSpPr>
          <p:nvPr/>
        </p:nvGrpSpPr>
        <p:grpSpPr bwMode="auto">
          <a:xfrm flipV="1">
            <a:off x="7427913" y="5178425"/>
            <a:ext cx="144462" cy="122238"/>
            <a:chOff x="2154" y="3160"/>
            <a:chExt cx="318" cy="270"/>
          </a:xfrm>
        </p:grpSpPr>
        <p:sp>
          <p:nvSpPr>
            <p:cNvPr id="21631" name="Rectangle 59"/>
            <p:cNvSpPr>
              <a:spLocks noChangeArrowheads="1"/>
            </p:cNvSpPr>
            <p:nvPr/>
          </p:nvSpPr>
          <p:spPr bwMode="auto">
            <a:xfrm>
              <a:off x="2154" y="3160"/>
              <a:ext cx="318" cy="270"/>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1632" name="AutoShape 60"/>
            <p:cNvSpPr>
              <a:spLocks noChangeArrowheads="1"/>
            </p:cNvSpPr>
            <p:nvPr/>
          </p:nvSpPr>
          <p:spPr bwMode="auto">
            <a:xfrm>
              <a:off x="2200" y="3203"/>
              <a:ext cx="226" cy="181"/>
            </a:xfrm>
            <a:prstGeom prst="triangle">
              <a:avLst>
                <a:gd name="adj" fmla="val 50000"/>
              </a:avLst>
            </a:prstGeom>
            <a:solidFill>
              <a:srgbClr val="969696"/>
            </a:solidFill>
            <a:ln w="9525">
              <a:solidFill>
                <a:schemeClr val="tx1"/>
              </a:solidFill>
              <a:miter lim="800000"/>
              <a:headEnd/>
              <a:tailEnd/>
            </a:ln>
          </p:spPr>
          <p:txBody>
            <a:bodyPr wrap="none" anchor="ctr"/>
            <a:lstStyle/>
            <a:p>
              <a:endParaRPr lang="ja-JP" altLang="en-US"/>
            </a:p>
          </p:txBody>
        </p:sp>
      </p:grpSp>
      <p:sp>
        <p:nvSpPr>
          <p:cNvPr id="21533" name="Text Box 61"/>
          <p:cNvSpPr txBox="1">
            <a:spLocks noChangeArrowheads="1"/>
          </p:cNvSpPr>
          <p:nvPr/>
        </p:nvSpPr>
        <p:spPr bwMode="auto">
          <a:xfrm>
            <a:off x="5845175" y="4437063"/>
            <a:ext cx="1316038" cy="366712"/>
          </a:xfrm>
          <a:prstGeom prst="rect">
            <a:avLst/>
          </a:prstGeom>
          <a:noFill/>
          <a:ln w="9525">
            <a:noFill/>
            <a:miter lim="800000"/>
            <a:headEnd/>
            <a:tailEnd/>
          </a:ln>
        </p:spPr>
        <p:txBody>
          <a:bodyPr wrap="none">
            <a:spAutoFit/>
          </a:bodyPr>
          <a:lstStyle/>
          <a:p>
            <a:r>
              <a:rPr lang="ja-JP" altLang="en-US" sz="1800">
                <a:ea typeface="ＭＳ Ｐ明朝" pitchFamily="18" charset="-128"/>
              </a:rPr>
              <a:t>自由の女神</a:t>
            </a:r>
          </a:p>
        </p:txBody>
      </p:sp>
      <p:sp>
        <p:nvSpPr>
          <p:cNvPr id="21534" name="Line 62"/>
          <p:cNvSpPr>
            <a:spLocks noChangeShapeType="1"/>
          </p:cNvSpPr>
          <p:nvPr/>
        </p:nvSpPr>
        <p:spPr bwMode="auto">
          <a:xfrm>
            <a:off x="5988050" y="4797425"/>
            <a:ext cx="1081088" cy="0"/>
          </a:xfrm>
          <a:prstGeom prst="line">
            <a:avLst/>
          </a:prstGeom>
          <a:noFill/>
          <a:ln w="9525">
            <a:solidFill>
              <a:schemeClr val="tx1"/>
            </a:solidFill>
            <a:prstDash val="dash"/>
            <a:round/>
            <a:headEnd/>
            <a:tailEnd/>
          </a:ln>
        </p:spPr>
        <p:txBody>
          <a:bodyPr/>
          <a:lstStyle/>
          <a:p>
            <a:endParaRPr lang="ja-JP" altLang="en-US"/>
          </a:p>
        </p:txBody>
      </p:sp>
      <p:sp>
        <p:nvSpPr>
          <p:cNvPr id="21535" name="Line 63"/>
          <p:cNvSpPr>
            <a:spLocks noChangeShapeType="1"/>
          </p:cNvSpPr>
          <p:nvPr/>
        </p:nvSpPr>
        <p:spPr bwMode="auto">
          <a:xfrm>
            <a:off x="7140575" y="4508500"/>
            <a:ext cx="0" cy="288925"/>
          </a:xfrm>
          <a:prstGeom prst="line">
            <a:avLst/>
          </a:prstGeom>
          <a:noFill/>
          <a:ln w="12700">
            <a:solidFill>
              <a:schemeClr val="tx1"/>
            </a:solidFill>
            <a:round/>
            <a:headEnd/>
            <a:tailEnd/>
          </a:ln>
        </p:spPr>
        <p:txBody>
          <a:bodyPr/>
          <a:lstStyle/>
          <a:p>
            <a:endParaRPr lang="ja-JP" altLang="en-US"/>
          </a:p>
        </p:txBody>
      </p:sp>
      <p:sp>
        <p:nvSpPr>
          <p:cNvPr id="21536" name="Text Box 64"/>
          <p:cNvSpPr txBox="1">
            <a:spLocks noChangeArrowheads="1"/>
          </p:cNvSpPr>
          <p:nvPr/>
        </p:nvSpPr>
        <p:spPr bwMode="auto">
          <a:xfrm>
            <a:off x="5772150" y="3933825"/>
            <a:ext cx="1584325" cy="366713"/>
          </a:xfrm>
          <a:prstGeom prst="rect">
            <a:avLst/>
          </a:prstGeom>
          <a:noFill/>
          <a:ln w="9525">
            <a:noFill/>
            <a:miter lim="800000"/>
            <a:headEnd/>
            <a:tailEnd/>
          </a:ln>
        </p:spPr>
        <p:txBody>
          <a:bodyPr>
            <a:spAutoFit/>
          </a:bodyPr>
          <a:lstStyle/>
          <a:p>
            <a:r>
              <a:rPr lang="en-US" altLang="ja-JP" sz="1800" b="1">
                <a:solidFill>
                  <a:srgbClr val="FF3399"/>
                </a:solidFill>
              </a:rPr>
              <a:t>●</a:t>
            </a:r>
            <a:r>
              <a:rPr lang="ja-JP" altLang="en-US" sz="1800" b="1">
                <a:solidFill>
                  <a:srgbClr val="FF3399"/>
                </a:solidFill>
              </a:rPr>
              <a:t>検索語</a:t>
            </a:r>
            <a:r>
              <a:rPr lang="en-US" altLang="ja-JP" sz="1800" b="1">
                <a:solidFill>
                  <a:srgbClr val="FF3399"/>
                </a:solidFill>
              </a:rPr>
              <a:t>●</a:t>
            </a:r>
          </a:p>
        </p:txBody>
      </p:sp>
      <p:sp>
        <p:nvSpPr>
          <p:cNvPr id="21537" name="Rectangle 65"/>
          <p:cNvSpPr>
            <a:spLocks noChangeArrowheads="1"/>
          </p:cNvSpPr>
          <p:nvPr/>
        </p:nvSpPr>
        <p:spPr bwMode="auto">
          <a:xfrm>
            <a:off x="8218488" y="3573463"/>
            <a:ext cx="1873250" cy="2519362"/>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1538" name="Rectangle 66"/>
          <p:cNvSpPr>
            <a:spLocks noChangeArrowheads="1"/>
          </p:cNvSpPr>
          <p:nvPr/>
        </p:nvSpPr>
        <p:spPr bwMode="auto">
          <a:xfrm>
            <a:off x="8218488" y="3573463"/>
            <a:ext cx="1223962" cy="287337"/>
          </a:xfrm>
          <a:prstGeom prst="rect">
            <a:avLst/>
          </a:prstGeom>
          <a:gradFill rotWithShape="1">
            <a:gsLst>
              <a:gs pos="0">
                <a:srgbClr val="3366FF"/>
              </a:gs>
              <a:gs pos="100000">
                <a:srgbClr val="99CCFF"/>
              </a:gs>
            </a:gsLst>
            <a:lin ang="0" scaled="1"/>
          </a:gradFill>
          <a:ln w="19050">
            <a:solidFill>
              <a:schemeClr val="tx1"/>
            </a:solidFill>
            <a:miter lim="800000"/>
            <a:headEnd/>
            <a:tailEnd/>
          </a:ln>
        </p:spPr>
        <p:txBody>
          <a:bodyPr wrap="none" anchor="ctr"/>
          <a:lstStyle/>
          <a:p>
            <a:endParaRPr lang="ja-JP" altLang="en-US"/>
          </a:p>
        </p:txBody>
      </p:sp>
      <p:sp>
        <p:nvSpPr>
          <p:cNvPr id="21539" name="Rectangle 67"/>
          <p:cNvSpPr>
            <a:spLocks noChangeArrowheads="1"/>
          </p:cNvSpPr>
          <p:nvPr/>
        </p:nvSpPr>
        <p:spPr bwMode="auto">
          <a:xfrm>
            <a:off x="9659938" y="3573463"/>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540" name="Rectangle 68"/>
          <p:cNvSpPr>
            <a:spLocks noChangeArrowheads="1"/>
          </p:cNvSpPr>
          <p:nvPr/>
        </p:nvSpPr>
        <p:spPr bwMode="auto">
          <a:xfrm>
            <a:off x="9444038" y="3573463"/>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541" name="Rectangle 69"/>
          <p:cNvSpPr>
            <a:spLocks noChangeArrowheads="1"/>
          </p:cNvSpPr>
          <p:nvPr/>
        </p:nvSpPr>
        <p:spPr bwMode="auto">
          <a:xfrm>
            <a:off x="9875838" y="3573463"/>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542" name="Line 70"/>
          <p:cNvSpPr>
            <a:spLocks noChangeShapeType="1"/>
          </p:cNvSpPr>
          <p:nvPr/>
        </p:nvSpPr>
        <p:spPr bwMode="auto">
          <a:xfrm>
            <a:off x="9875838" y="3573463"/>
            <a:ext cx="215900" cy="287337"/>
          </a:xfrm>
          <a:prstGeom prst="line">
            <a:avLst/>
          </a:prstGeom>
          <a:noFill/>
          <a:ln w="19050">
            <a:solidFill>
              <a:schemeClr val="tx1"/>
            </a:solidFill>
            <a:round/>
            <a:headEnd/>
            <a:tailEnd/>
          </a:ln>
        </p:spPr>
        <p:txBody>
          <a:bodyPr/>
          <a:lstStyle/>
          <a:p>
            <a:endParaRPr lang="ja-JP" altLang="en-US"/>
          </a:p>
        </p:txBody>
      </p:sp>
      <p:sp>
        <p:nvSpPr>
          <p:cNvPr id="21543" name="Line 71"/>
          <p:cNvSpPr>
            <a:spLocks noChangeShapeType="1"/>
          </p:cNvSpPr>
          <p:nvPr/>
        </p:nvSpPr>
        <p:spPr bwMode="auto">
          <a:xfrm flipH="1">
            <a:off x="9875838" y="3573463"/>
            <a:ext cx="215900" cy="287337"/>
          </a:xfrm>
          <a:prstGeom prst="line">
            <a:avLst/>
          </a:prstGeom>
          <a:noFill/>
          <a:ln w="19050">
            <a:solidFill>
              <a:schemeClr val="tx1"/>
            </a:solidFill>
            <a:round/>
            <a:headEnd/>
            <a:tailEnd/>
          </a:ln>
        </p:spPr>
        <p:txBody>
          <a:bodyPr/>
          <a:lstStyle/>
          <a:p>
            <a:endParaRPr lang="ja-JP" altLang="en-US"/>
          </a:p>
        </p:txBody>
      </p:sp>
      <p:sp>
        <p:nvSpPr>
          <p:cNvPr id="21544" name="Rectangle 72"/>
          <p:cNvSpPr>
            <a:spLocks noChangeArrowheads="1"/>
          </p:cNvSpPr>
          <p:nvPr/>
        </p:nvSpPr>
        <p:spPr bwMode="auto">
          <a:xfrm>
            <a:off x="9732963" y="3644900"/>
            <a:ext cx="95250" cy="144463"/>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545" name="Line 73"/>
          <p:cNvSpPr>
            <a:spLocks noChangeShapeType="1"/>
          </p:cNvSpPr>
          <p:nvPr/>
        </p:nvSpPr>
        <p:spPr bwMode="auto">
          <a:xfrm>
            <a:off x="9515475" y="3789363"/>
            <a:ext cx="71438" cy="0"/>
          </a:xfrm>
          <a:prstGeom prst="line">
            <a:avLst/>
          </a:prstGeom>
          <a:noFill/>
          <a:ln w="19050">
            <a:solidFill>
              <a:schemeClr val="tx1"/>
            </a:solidFill>
            <a:round/>
            <a:headEnd/>
            <a:tailEnd/>
          </a:ln>
        </p:spPr>
        <p:txBody>
          <a:bodyPr/>
          <a:lstStyle/>
          <a:p>
            <a:endParaRPr lang="ja-JP" altLang="en-US"/>
          </a:p>
        </p:txBody>
      </p:sp>
      <p:sp>
        <p:nvSpPr>
          <p:cNvPr id="21546" name="Rectangle 74"/>
          <p:cNvSpPr>
            <a:spLocks noChangeArrowheads="1"/>
          </p:cNvSpPr>
          <p:nvPr/>
        </p:nvSpPr>
        <p:spPr bwMode="auto">
          <a:xfrm>
            <a:off x="8218488" y="5949950"/>
            <a:ext cx="1152525"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547" name="Rectangle 75"/>
          <p:cNvSpPr>
            <a:spLocks noChangeArrowheads="1"/>
          </p:cNvSpPr>
          <p:nvPr/>
        </p:nvSpPr>
        <p:spPr bwMode="auto">
          <a:xfrm>
            <a:off x="9371013" y="5949950"/>
            <a:ext cx="287337"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548" name="Rectangle 76"/>
          <p:cNvSpPr>
            <a:spLocks noChangeArrowheads="1"/>
          </p:cNvSpPr>
          <p:nvPr/>
        </p:nvSpPr>
        <p:spPr bwMode="auto">
          <a:xfrm>
            <a:off x="9659938" y="5949950"/>
            <a:ext cx="287337"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grpSp>
        <p:nvGrpSpPr>
          <p:cNvPr id="21549" name="Group 77"/>
          <p:cNvGrpSpPr>
            <a:grpSpLocks/>
          </p:cNvGrpSpPr>
          <p:nvPr/>
        </p:nvGrpSpPr>
        <p:grpSpPr bwMode="auto">
          <a:xfrm>
            <a:off x="9874250" y="5949950"/>
            <a:ext cx="217488" cy="142875"/>
            <a:chOff x="2064" y="3600"/>
            <a:chExt cx="771" cy="510"/>
          </a:xfrm>
        </p:grpSpPr>
        <p:sp>
          <p:nvSpPr>
            <p:cNvPr id="21626" name="Rectangle 78"/>
            <p:cNvSpPr>
              <a:spLocks noChangeArrowheads="1"/>
            </p:cNvSpPr>
            <p:nvPr/>
          </p:nvSpPr>
          <p:spPr bwMode="auto">
            <a:xfrm>
              <a:off x="2064" y="3600"/>
              <a:ext cx="771" cy="510"/>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1627" name="Line 79"/>
            <p:cNvSpPr>
              <a:spLocks noChangeShapeType="1"/>
            </p:cNvSpPr>
            <p:nvPr/>
          </p:nvSpPr>
          <p:spPr bwMode="auto">
            <a:xfrm flipV="1">
              <a:off x="2472" y="3748"/>
              <a:ext cx="363" cy="362"/>
            </a:xfrm>
            <a:prstGeom prst="line">
              <a:avLst/>
            </a:prstGeom>
            <a:noFill/>
            <a:ln w="9525">
              <a:solidFill>
                <a:schemeClr val="tx1"/>
              </a:solidFill>
              <a:round/>
              <a:headEnd/>
              <a:tailEnd/>
            </a:ln>
          </p:spPr>
          <p:txBody>
            <a:bodyPr/>
            <a:lstStyle/>
            <a:p>
              <a:endParaRPr lang="ja-JP" altLang="en-US"/>
            </a:p>
          </p:txBody>
        </p:sp>
        <p:sp>
          <p:nvSpPr>
            <p:cNvPr id="21628" name="Line 80"/>
            <p:cNvSpPr>
              <a:spLocks noChangeShapeType="1"/>
            </p:cNvSpPr>
            <p:nvPr/>
          </p:nvSpPr>
          <p:spPr bwMode="auto">
            <a:xfrm flipV="1">
              <a:off x="2562" y="3838"/>
              <a:ext cx="273" cy="272"/>
            </a:xfrm>
            <a:prstGeom prst="line">
              <a:avLst/>
            </a:prstGeom>
            <a:noFill/>
            <a:ln w="9525">
              <a:solidFill>
                <a:schemeClr val="tx1"/>
              </a:solidFill>
              <a:round/>
              <a:headEnd/>
              <a:tailEnd/>
            </a:ln>
          </p:spPr>
          <p:txBody>
            <a:bodyPr/>
            <a:lstStyle/>
            <a:p>
              <a:endParaRPr lang="ja-JP" altLang="en-US"/>
            </a:p>
          </p:txBody>
        </p:sp>
        <p:sp>
          <p:nvSpPr>
            <p:cNvPr id="21629" name="Line 81"/>
            <p:cNvSpPr>
              <a:spLocks noChangeShapeType="1"/>
            </p:cNvSpPr>
            <p:nvPr/>
          </p:nvSpPr>
          <p:spPr bwMode="auto">
            <a:xfrm flipV="1">
              <a:off x="2653" y="3929"/>
              <a:ext cx="182" cy="181"/>
            </a:xfrm>
            <a:prstGeom prst="line">
              <a:avLst/>
            </a:prstGeom>
            <a:noFill/>
            <a:ln w="9525">
              <a:solidFill>
                <a:schemeClr val="tx1"/>
              </a:solidFill>
              <a:round/>
              <a:headEnd/>
              <a:tailEnd/>
            </a:ln>
          </p:spPr>
          <p:txBody>
            <a:bodyPr/>
            <a:lstStyle/>
            <a:p>
              <a:endParaRPr lang="ja-JP" altLang="en-US"/>
            </a:p>
          </p:txBody>
        </p:sp>
        <p:sp>
          <p:nvSpPr>
            <p:cNvPr id="21630" name="Line 82"/>
            <p:cNvSpPr>
              <a:spLocks noChangeShapeType="1"/>
            </p:cNvSpPr>
            <p:nvPr/>
          </p:nvSpPr>
          <p:spPr bwMode="auto">
            <a:xfrm flipV="1">
              <a:off x="2744" y="4019"/>
              <a:ext cx="91" cy="91"/>
            </a:xfrm>
            <a:prstGeom prst="line">
              <a:avLst/>
            </a:prstGeom>
            <a:noFill/>
            <a:ln w="9525">
              <a:solidFill>
                <a:schemeClr val="tx1"/>
              </a:solidFill>
              <a:round/>
              <a:headEnd/>
              <a:tailEnd/>
            </a:ln>
          </p:spPr>
          <p:txBody>
            <a:bodyPr/>
            <a:lstStyle/>
            <a:p>
              <a:endParaRPr lang="ja-JP" altLang="en-US"/>
            </a:p>
          </p:txBody>
        </p:sp>
      </p:grpSp>
      <p:sp>
        <p:nvSpPr>
          <p:cNvPr id="21550" name="Rectangle 83"/>
          <p:cNvSpPr>
            <a:spLocks noChangeArrowheads="1"/>
          </p:cNvSpPr>
          <p:nvPr/>
        </p:nvSpPr>
        <p:spPr bwMode="auto">
          <a:xfrm>
            <a:off x="9947275" y="3933825"/>
            <a:ext cx="144463" cy="2016125"/>
          </a:xfrm>
          <a:prstGeom prst="rect">
            <a:avLst/>
          </a:prstGeom>
          <a:solidFill>
            <a:srgbClr val="C0C0C0"/>
          </a:solidFill>
          <a:ln w="9525">
            <a:solidFill>
              <a:schemeClr val="tx1"/>
            </a:solidFill>
            <a:miter lim="800000"/>
            <a:headEnd/>
            <a:tailEnd/>
          </a:ln>
        </p:spPr>
        <p:txBody>
          <a:bodyPr wrap="none" anchor="ctr"/>
          <a:lstStyle/>
          <a:p>
            <a:endParaRPr lang="ja-JP" altLang="en-US"/>
          </a:p>
        </p:txBody>
      </p:sp>
      <p:grpSp>
        <p:nvGrpSpPr>
          <p:cNvPr id="21551" name="Group 84"/>
          <p:cNvGrpSpPr>
            <a:grpSpLocks/>
          </p:cNvGrpSpPr>
          <p:nvPr/>
        </p:nvGrpSpPr>
        <p:grpSpPr bwMode="auto">
          <a:xfrm>
            <a:off x="9947275" y="3860800"/>
            <a:ext cx="144463" cy="122238"/>
            <a:chOff x="2154" y="3160"/>
            <a:chExt cx="318" cy="270"/>
          </a:xfrm>
        </p:grpSpPr>
        <p:sp>
          <p:nvSpPr>
            <p:cNvPr id="21624" name="Rectangle 85"/>
            <p:cNvSpPr>
              <a:spLocks noChangeArrowheads="1"/>
            </p:cNvSpPr>
            <p:nvPr/>
          </p:nvSpPr>
          <p:spPr bwMode="auto">
            <a:xfrm>
              <a:off x="2154" y="3160"/>
              <a:ext cx="318" cy="270"/>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1625" name="AutoShape 86"/>
            <p:cNvSpPr>
              <a:spLocks noChangeArrowheads="1"/>
            </p:cNvSpPr>
            <p:nvPr/>
          </p:nvSpPr>
          <p:spPr bwMode="auto">
            <a:xfrm>
              <a:off x="2200" y="3203"/>
              <a:ext cx="226" cy="181"/>
            </a:xfrm>
            <a:prstGeom prst="triangle">
              <a:avLst>
                <a:gd name="adj" fmla="val 50000"/>
              </a:avLst>
            </a:prstGeom>
            <a:solidFill>
              <a:srgbClr val="969696"/>
            </a:solidFill>
            <a:ln w="9525">
              <a:solidFill>
                <a:schemeClr val="tx1"/>
              </a:solidFill>
              <a:miter lim="800000"/>
              <a:headEnd/>
              <a:tailEnd/>
            </a:ln>
          </p:spPr>
          <p:txBody>
            <a:bodyPr wrap="none" anchor="ctr"/>
            <a:lstStyle/>
            <a:p>
              <a:endParaRPr lang="ja-JP" altLang="en-US"/>
            </a:p>
          </p:txBody>
        </p:sp>
      </p:grpSp>
      <p:grpSp>
        <p:nvGrpSpPr>
          <p:cNvPr id="21552" name="Group 87"/>
          <p:cNvGrpSpPr>
            <a:grpSpLocks/>
          </p:cNvGrpSpPr>
          <p:nvPr/>
        </p:nvGrpSpPr>
        <p:grpSpPr bwMode="auto">
          <a:xfrm flipV="1">
            <a:off x="9947275" y="5827713"/>
            <a:ext cx="144463" cy="122237"/>
            <a:chOff x="2154" y="3160"/>
            <a:chExt cx="318" cy="270"/>
          </a:xfrm>
        </p:grpSpPr>
        <p:sp>
          <p:nvSpPr>
            <p:cNvPr id="21622" name="Rectangle 88"/>
            <p:cNvSpPr>
              <a:spLocks noChangeArrowheads="1"/>
            </p:cNvSpPr>
            <p:nvPr/>
          </p:nvSpPr>
          <p:spPr bwMode="auto">
            <a:xfrm>
              <a:off x="2154" y="3160"/>
              <a:ext cx="318" cy="270"/>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1623" name="AutoShape 89"/>
            <p:cNvSpPr>
              <a:spLocks noChangeArrowheads="1"/>
            </p:cNvSpPr>
            <p:nvPr/>
          </p:nvSpPr>
          <p:spPr bwMode="auto">
            <a:xfrm>
              <a:off x="2200" y="3203"/>
              <a:ext cx="226" cy="181"/>
            </a:xfrm>
            <a:prstGeom prst="triangle">
              <a:avLst>
                <a:gd name="adj" fmla="val 50000"/>
              </a:avLst>
            </a:prstGeom>
            <a:solidFill>
              <a:srgbClr val="969696"/>
            </a:solidFill>
            <a:ln w="9525">
              <a:solidFill>
                <a:schemeClr val="tx1"/>
              </a:solidFill>
              <a:miter lim="800000"/>
              <a:headEnd/>
              <a:tailEnd/>
            </a:ln>
          </p:spPr>
          <p:txBody>
            <a:bodyPr wrap="none" anchor="ctr"/>
            <a:lstStyle/>
            <a:p>
              <a:endParaRPr lang="ja-JP" altLang="en-US"/>
            </a:p>
          </p:txBody>
        </p:sp>
      </p:grpSp>
      <p:grpSp>
        <p:nvGrpSpPr>
          <p:cNvPr id="21553" name="Group 90"/>
          <p:cNvGrpSpPr>
            <a:grpSpLocks/>
          </p:cNvGrpSpPr>
          <p:nvPr/>
        </p:nvGrpSpPr>
        <p:grpSpPr bwMode="auto">
          <a:xfrm>
            <a:off x="8434388" y="4292600"/>
            <a:ext cx="1195387" cy="1584325"/>
            <a:chOff x="1292" y="572"/>
            <a:chExt cx="1951" cy="2586"/>
          </a:xfrm>
        </p:grpSpPr>
        <p:sp>
          <p:nvSpPr>
            <p:cNvPr id="21608" name="Freeform 91"/>
            <p:cNvSpPr>
              <a:spLocks/>
            </p:cNvSpPr>
            <p:nvPr/>
          </p:nvSpPr>
          <p:spPr bwMode="auto">
            <a:xfrm>
              <a:off x="1396" y="1044"/>
              <a:ext cx="1775" cy="2114"/>
            </a:xfrm>
            <a:custGeom>
              <a:avLst/>
              <a:gdLst>
                <a:gd name="T0" fmla="*/ 611 w 1775"/>
                <a:gd name="T1" fmla="*/ 847 h 2114"/>
                <a:gd name="T2" fmla="*/ 600 w 1775"/>
                <a:gd name="T3" fmla="*/ 917 h 2114"/>
                <a:gd name="T4" fmla="*/ 524 w 1775"/>
                <a:gd name="T5" fmla="*/ 929 h 2114"/>
                <a:gd name="T6" fmla="*/ 384 w 1775"/>
                <a:gd name="T7" fmla="*/ 847 h 2114"/>
                <a:gd name="T8" fmla="*/ 349 w 1775"/>
                <a:gd name="T9" fmla="*/ 743 h 2114"/>
                <a:gd name="T10" fmla="*/ 332 w 1775"/>
                <a:gd name="T11" fmla="*/ 620 h 2114"/>
                <a:gd name="T12" fmla="*/ 332 w 1775"/>
                <a:gd name="T13" fmla="*/ 428 h 2114"/>
                <a:gd name="T14" fmla="*/ 355 w 1775"/>
                <a:gd name="T15" fmla="*/ 295 h 2114"/>
                <a:gd name="T16" fmla="*/ 361 w 1775"/>
                <a:gd name="T17" fmla="*/ 97 h 2114"/>
                <a:gd name="T18" fmla="*/ 367 w 1775"/>
                <a:gd name="T19" fmla="*/ 27 h 2114"/>
                <a:gd name="T20" fmla="*/ 326 w 1775"/>
                <a:gd name="T21" fmla="*/ 15 h 2114"/>
                <a:gd name="T22" fmla="*/ 134 w 1775"/>
                <a:gd name="T23" fmla="*/ 9 h 2114"/>
                <a:gd name="T24" fmla="*/ 93 w 1775"/>
                <a:gd name="T25" fmla="*/ 44 h 2114"/>
                <a:gd name="T26" fmla="*/ 70 w 1775"/>
                <a:gd name="T27" fmla="*/ 137 h 2114"/>
                <a:gd name="T28" fmla="*/ 53 w 1775"/>
                <a:gd name="T29" fmla="*/ 260 h 2114"/>
                <a:gd name="T30" fmla="*/ 47 w 1775"/>
                <a:gd name="T31" fmla="*/ 841 h 2114"/>
                <a:gd name="T32" fmla="*/ 117 w 1775"/>
                <a:gd name="T33" fmla="*/ 999 h 2114"/>
                <a:gd name="T34" fmla="*/ 239 w 1775"/>
                <a:gd name="T35" fmla="*/ 1109 h 2114"/>
                <a:gd name="T36" fmla="*/ 536 w 1775"/>
                <a:gd name="T37" fmla="*/ 1185 h 2114"/>
                <a:gd name="T38" fmla="*/ 507 w 1775"/>
                <a:gd name="T39" fmla="*/ 1359 h 2114"/>
                <a:gd name="T40" fmla="*/ 402 w 1775"/>
                <a:gd name="T41" fmla="*/ 1732 h 2114"/>
                <a:gd name="T42" fmla="*/ 507 w 1775"/>
                <a:gd name="T43" fmla="*/ 2075 h 2114"/>
                <a:gd name="T44" fmla="*/ 1467 w 1775"/>
                <a:gd name="T45" fmla="*/ 2034 h 2114"/>
                <a:gd name="T46" fmla="*/ 1443 w 1775"/>
                <a:gd name="T47" fmla="*/ 1545 h 2114"/>
                <a:gd name="T48" fmla="*/ 1391 w 1775"/>
                <a:gd name="T49" fmla="*/ 1295 h 2114"/>
                <a:gd name="T50" fmla="*/ 1304 w 1775"/>
                <a:gd name="T51" fmla="*/ 1179 h 2114"/>
                <a:gd name="T52" fmla="*/ 1408 w 1775"/>
                <a:gd name="T53" fmla="*/ 1225 h 2114"/>
                <a:gd name="T54" fmla="*/ 1461 w 1775"/>
                <a:gd name="T55" fmla="*/ 1417 h 2114"/>
                <a:gd name="T56" fmla="*/ 1507 w 1775"/>
                <a:gd name="T57" fmla="*/ 1580 h 2114"/>
                <a:gd name="T58" fmla="*/ 1531 w 1775"/>
                <a:gd name="T59" fmla="*/ 1755 h 2114"/>
                <a:gd name="T60" fmla="*/ 1560 w 1775"/>
                <a:gd name="T61" fmla="*/ 1877 h 2114"/>
                <a:gd name="T62" fmla="*/ 1664 w 1775"/>
                <a:gd name="T63" fmla="*/ 1889 h 2114"/>
                <a:gd name="T64" fmla="*/ 1757 w 1775"/>
                <a:gd name="T65" fmla="*/ 1778 h 2114"/>
                <a:gd name="T66" fmla="*/ 1757 w 1775"/>
                <a:gd name="T67" fmla="*/ 1621 h 2114"/>
                <a:gd name="T68" fmla="*/ 1746 w 1775"/>
                <a:gd name="T69" fmla="*/ 1435 h 2114"/>
                <a:gd name="T70" fmla="*/ 1635 w 1775"/>
                <a:gd name="T71" fmla="*/ 1068 h 2114"/>
                <a:gd name="T72" fmla="*/ 1141 w 1775"/>
                <a:gd name="T73" fmla="*/ 905 h 2114"/>
                <a:gd name="T74" fmla="*/ 1053 w 1775"/>
                <a:gd name="T75" fmla="*/ 830 h 2114"/>
                <a:gd name="T76" fmla="*/ 1024 w 1775"/>
                <a:gd name="T77" fmla="*/ 777 h 2114"/>
                <a:gd name="T78" fmla="*/ 879 w 1775"/>
                <a:gd name="T79" fmla="*/ 748 h 2114"/>
                <a:gd name="T80" fmla="*/ 675 w 1775"/>
                <a:gd name="T81" fmla="*/ 748 h 2114"/>
                <a:gd name="T82" fmla="*/ 611 w 1775"/>
                <a:gd name="T83" fmla="*/ 847 h 211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75"/>
                <a:gd name="T127" fmla="*/ 0 h 2114"/>
                <a:gd name="T128" fmla="*/ 1775 w 1775"/>
                <a:gd name="T129" fmla="*/ 2114 h 211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75" h="2114">
                  <a:moveTo>
                    <a:pt x="611" y="847"/>
                  </a:moveTo>
                  <a:cubicBezTo>
                    <a:pt x="603" y="872"/>
                    <a:pt x="623" y="853"/>
                    <a:pt x="600" y="917"/>
                  </a:cubicBezTo>
                  <a:cubicBezTo>
                    <a:pt x="524" y="946"/>
                    <a:pt x="588" y="929"/>
                    <a:pt x="524" y="929"/>
                  </a:cubicBezTo>
                  <a:cubicBezTo>
                    <a:pt x="425" y="876"/>
                    <a:pt x="413" y="878"/>
                    <a:pt x="384" y="847"/>
                  </a:cubicBezTo>
                  <a:cubicBezTo>
                    <a:pt x="365" y="818"/>
                    <a:pt x="366" y="775"/>
                    <a:pt x="349" y="743"/>
                  </a:cubicBezTo>
                  <a:cubicBezTo>
                    <a:pt x="342" y="702"/>
                    <a:pt x="342" y="660"/>
                    <a:pt x="332" y="620"/>
                  </a:cubicBezTo>
                  <a:cubicBezTo>
                    <a:pt x="326" y="555"/>
                    <a:pt x="311" y="492"/>
                    <a:pt x="332" y="428"/>
                  </a:cubicBezTo>
                  <a:cubicBezTo>
                    <a:pt x="340" y="368"/>
                    <a:pt x="342" y="345"/>
                    <a:pt x="355" y="295"/>
                  </a:cubicBezTo>
                  <a:cubicBezTo>
                    <a:pt x="357" y="229"/>
                    <a:pt x="358" y="163"/>
                    <a:pt x="361" y="97"/>
                  </a:cubicBezTo>
                  <a:cubicBezTo>
                    <a:pt x="362" y="74"/>
                    <a:pt x="372" y="50"/>
                    <a:pt x="367" y="27"/>
                  </a:cubicBezTo>
                  <a:cubicBezTo>
                    <a:pt x="364" y="13"/>
                    <a:pt x="340" y="16"/>
                    <a:pt x="326" y="15"/>
                  </a:cubicBezTo>
                  <a:cubicBezTo>
                    <a:pt x="262" y="11"/>
                    <a:pt x="198" y="11"/>
                    <a:pt x="134" y="9"/>
                  </a:cubicBezTo>
                  <a:cubicBezTo>
                    <a:pt x="104" y="0"/>
                    <a:pt x="106" y="19"/>
                    <a:pt x="93" y="44"/>
                  </a:cubicBezTo>
                  <a:cubicBezTo>
                    <a:pt x="87" y="75"/>
                    <a:pt x="81" y="107"/>
                    <a:pt x="70" y="137"/>
                  </a:cubicBezTo>
                  <a:cubicBezTo>
                    <a:pt x="58" y="241"/>
                    <a:pt x="65" y="200"/>
                    <a:pt x="53" y="260"/>
                  </a:cubicBezTo>
                  <a:cubicBezTo>
                    <a:pt x="55" y="460"/>
                    <a:pt x="0" y="644"/>
                    <a:pt x="47" y="841"/>
                  </a:cubicBezTo>
                  <a:cubicBezTo>
                    <a:pt x="93" y="952"/>
                    <a:pt x="70" y="905"/>
                    <a:pt x="117" y="999"/>
                  </a:cubicBezTo>
                  <a:cubicBezTo>
                    <a:pt x="198" y="1074"/>
                    <a:pt x="167" y="1080"/>
                    <a:pt x="239" y="1109"/>
                  </a:cubicBezTo>
                  <a:cubicBezTo>
                    <a:pt x="371" y="1202"/>
                    <a:pt x="322" y="1179"/>
                    <a:pt x="536" y="1185"/>
                  </a:cubicBezTo>
                  <a:cubicBezTo>
                    <a:pt x="547" y="1231"/>
                    <a:pt x="529" y="1290"/>
                    <a:pt x="507" y="1359"/>
                  </a:cubicBezTo>
                  <a:cubicBezTo>
                    <a:pt x="466" y="1441"/>
                    <a:pt x="425" y="1545"/>
                    <a:pt x="402" y="1732"/>
                  </a:cubicBezTo>
                  <a:cubicBezTo>
                    <a:pt x="361" y="2075"/>
                    <a:pt x="309" y="2040"/>
                    <a:pt x="507" y="2075"/>
                  </a:cubicBezTo>
                  <a:cubicBezTo>
                    <a:pt x="786" y="2081"/>
                    <a:pt x="1303" y="2114"/>
                    <a:pt x="1467" y="2034"/>
                  </a:cubicBezTo>
                  <a:cubicBezTo>
                    <a:pt x="1466" y="1935"/>
                    <a:pt x="1490" y="1686"/>
                    <a:pt x="1443" y="1545"/>
                  </a:cubicBezTo>
                  <a:cubicBezTo>
                    <a:pt x="1430" y="1422"/>
                    <a:pt x="1406" y="1344"/>
                    <a:pt x="1391" y="1295"/>
                  </a:cubicBezTo>
                  <a:cubicBezTo>
                    <a:pt x="1368" y="1234"/>
                    <a:pt x="1309" y="1199"/>
                    <a:pt x="1304" y="1179"/>
                  </a:cubicBezTo>
                  <a:cubicBezTo>
                    <a:pt x="1303" y="1163"/>
                    <a:pt x="1392" y="1220"/>
                    <a:pt x="1408" y="1225"/>
                  </a:cubicBezTo>
                  <a:cubicBezTo>
                    <a:pt x="1434" y="1267"/>
                    <a:pt x="1443" y="1307"/>
                    <a:pt x="1461" y="1417"/>
                  </a:cubicBezTo>
                  <a:cubicBezTo>
                    <a:pt x="1496" y="1557"/>
                    <a:pt x="1478" y="1452"/>
                    <a:pt x="1507" y="1580"/>
                  </a:cubicBezTo>
                  <a:cubicBezTo>
                    <a:pt x="1519" y="1634"/>
                    <a:pt x="1525" y="1621"/>
                    <a:pt x="1531" y="1755"/>
                  </a:cubicBezTo>
                  <a:cubicBezTo>
                    <a:pt x="1548" y="1842"/>
                    <a:pt x="1542" y="1801"/>
                    <a:pt x="1560" y="1877"/>
                  </a:cubicBezTo>
                  <a:cubicBezTo>
                    <a:pt x="1606" y="1924"/>
                    <a:pt x="1589" y="1964"/>
                    <a:pt x="1664" y="1889"/>
                  </a:cubicBezTo>
                  <a:cubicBezTo>
                    <a:pt x="1695" y="1858"/>
                    <a:pt x="1723" y="1805"/>
                    <a:pt x="1757" y="1778"/>
                  </a:cubicBezTo>
                  <a:cubicBezTo>
                    <a:pt x="1766" y="1745"/>
                    <a:pt x="1775" y="1703"/>
                    <a:pt x="1757" y="1621"/>
                  </a:cubicBezTo>
                  <a:cubicBezTo>
                    <a:pt x="1763" y="1464"/>
                    <a:pt x="1763" y="1586"/>
                    <a:pt x="1746" y="1435"/>
                  </a:cubicBezTo>
                  <a:cubicBezTo>
                    <a:pt x="1726" y="1343"/>
                    <a:pt x="1736" y="1156"/>
                    <a:pt x="1635" y="1068"/>
                  </a:cubicBezTo>
                  <a:cubicBezTo>
                    <a:pt x="1573" y="892"/>
                    <a:pt x="1277" y="909"/>
                    <a:pt x="1141" y="905"/>
                  </a:cubicBezTo>
                  <a:cubicBezTo>
                    <a:pt x="1090" y="898"/>
                    <a:pt x="1069" y="887"/>
                    <a:pt x="1053" y="830"/>
                  </a:cubicBezTo>
                  <a:cubicBezTo>
                    <a:pt x="1048" y="811"/>
                    <a:pt x="1024" y="777"/>
                    <a:pt x="1024" y="777"/>
                  </a:cubicBezTo>
                  <a:cubicBezTo>
                    <a:pt x="1009" y="727"/>
                    <a:pt x="908" y="749"/>
                    <a:pt x="879" y="748"/>
                  </a:cubicBezTo>
                  <a:cubicBezTo>
                    <a:pt x="817" y="747"/>
                    <a:pt x="715" y="739"/>
                    <a:pt x="675" y="748"/>
                  </a:cubicBezTo>
                  <a:cubicBezTo>
                    <a:pt x="630" y="764"/>
                    <a:pt x="624" y="824"/>
                    <a:pt x="611" y="847"/>
                  </a:cubicBezTo>
                  <a:close/>
                </a:path>
              </a:pathLst>
            </a:custGeom>
            <a:solidFill>
              <a:srgbClr val="C0C0C0"/>
            </a:solidFill>
            <a:ln w="9525">
              <a:solidFill>
                <a:schemeClr val="tx1"/>
              </a:solidFill>
              <a:round/>
              <a:headEnd/>
              <a:tailEnd/>
            </a:ln>
          </p:spPr>
          <p:txBody>
            <a:bodyPr/>
            <a:lstStyle/>
            <a:p>
              <a:endParaRPr lang="ja-JP" altLang="en-US"/>
            </a:p>
          </p:txBody>
        </p:sp>
        <p:sp>
          <p:nvSpPr>
            <p:cNvPr id="21609" name="AutoShape 92"/>
            <p:cNvSpPr>
              <a:spLocks noChangeArrowheads="1"/>
            </p:cNvSpPr>
            <p:nvPr/>
          </p:nvSpPr>
          <p:spPr bwMode="auto">
            <a:xfrm>
              <a:off x="2754" y="2455"/>
              <a:ext cx="489" cy="544"/>
            </a:xfrm>
            <a:prstGeom prst="parallelogram">
              <a:avLst>
                <a:gd name="adj" fmla="val 25000"/>
              </a:avLst>
            </a:prstGeom>
            <a:solidFill>
              <a:srgbClr val="C0C0C0"/>
            </a:solidFill>
            <a:ln w="9525">
              <a:solidFill>
                <a:schemeClr val="tx1"/>
              </a:solidFill>
              <a:miter lim="800000"/>
              <a:headEnd/>
              <a:tailEnd/>
            </a:ln>
          </p:spPr>
          <p:txBody>
            <a:bodyPr wrap="none" anchor="ctr"/>
            <a:lstStyle/>
            <a:p>
              <a:endParaRPr lang="ja-JP" altLang="en-US"/>
            </a:p>
          </p:txBody>
        </p:sp>
        <p:sp>
          <p:nvSpPr>
            <p:cNvPr id="21610" name="WordArt 93"/>
            <p:cNvSpPr>
              <a:spLocks noChangeArrowheads="1" noChangeShapeType="1" noTextEdit="1"/>
            </p:cNvSpPr>
            <p:nvPr/>
          </p:nvSpPr>
          <p:spPr bwMode="auto">
            <a:xfrm>
              <a:off x="2835" y="2636"/>
              <a:ext cx="317" cy="236"/>
            </a:xfrm>
            <a:prstGeom prst="rect">
              <a:avLst/>
            </a:prstGeom>
          </p:spPr>
          <p:txBody>
            <a:bodyPr wrap="none" fromWordArt="1">
              <a:prstTxWarp prst="textPlain">
                <a:avLst>
                  <a:gd name="adj" fmla="val 50000"/>
                </a:avLst>
              </a:prstTxWarp>
            </a:bodyPr>
            <a:lstStyle/>
            <a:p>
              <a:pPr algn="ctr"/>
              <a:r>
                <a:rPr lang="ja-JP" altLang="en-US" sz="3600" kern="10">
                  <a:ln w="9525">
                    <a:solidFill>
                      <a:srgbClr val="000000"/>
                    </a:solidFill>
                    <a:round/>
                    <a:headEnd/>
                    <a:tailEnd/>
                  </a:ln>
                  <a:solidFill>
                    <a:srgbClr val="808080"/>
                  </a:solidFill>
                  <a:latin typeface="ＭＳ Ｐゴシック"/>
                  <a:ea typeface="ＭＳ Ｐゴシック"/>
                </a:rPr>
                <a:t>自由</a:t>
              </a:r>
            </a:p>
          </p:txBody>
        </p:sp>
        <p:sp>
          <p:nvSpPr>
            <p:cNvPr id="21611" name="Oval 94"/>
            <p:cNvSpPr>
              <a:spLocks noChangeArrowheads="1"/>
            </p:cNvSpPr>
            <p:nvPr/>
          </p:nvSpPr>
          <p:spPr bwMode="auto">
            <a:xfrm>
              <a:off x="1837" y="1185"/>
              <a:ext cx="771" cy="771"/>
            </a:xfrm>
            <a:prstGeom prst="ellipse">
              <a:avLst/>
            </a:prstGeom>
            <a:solidFill>
              <a:srgbClr val="C0C0C0"/>
            </a:solidFill>
            <a:ln w="9525">
              <a:solidFill>
                <a:schemeClr val="tx1"/>
              </a:solidFill>
              <a:round/>
              <a:headEnd/>
              <a:tailEnd/>
            </a:ln>
          </p:spPr>
          <p:txBody>
            <a:bodyPr wrap="none" anchor="ctr"/>
            <a:lstStyle/>
            <a:p>
              <a:endParaRPr lang="ja-JP" altLang="en-US"/>
            </a:p>
          </p:txBody>
        </p:sp>
        <p:sp>
          <p:nvSpPr>
            <p:cNvPr id="21612" name="AutoShape 95"/>
            <p:cNvSpPr>
              <a:spLocks noChangeArrowheads="1"/>
            </p:cNvSpPr>
            <p:nvPr/>
          </p:nvSpPr>
          <p:spPr bwMode="auto">
            <a:xfrm>
              <a:off x="1338" y="572"/>
              <a:ext cx="589" cy="454"/>
            </a:xfrm>
            <a:prstGeom prst="pentagon">
              <a:avLst/>
            </a:prstGeom>
            <a:solidFill>
              <a:srgbClr val="C0C0C0"/>
            </a:solidFill>
            <a:ln w="9525">
              <a:solidFill>
                <a:schemeClr val="tx1"/>
              </a:solidFill>
              <a:miter lim="800000"/>
              <a:headEnd/>
              <a:tailEnd/>
            </a:ln>
          </p:spPr>
          <p:txBody>
            <a:bodyPr wrap="none" anchor="ctr"/>
            <a:lstStyle/>
            <a:p>
              <a:endParaRPr lang="ja-JP" altLang="en-US"/>
            </a:p>
          </p:txBody>
        </p:sp>
        <p:sp>
          <p:nvSpPr>
            <p:cNvPr id="21613" name="Rectangle 96"/>
            <p:cNvSpPr>
              <a:spLocks noChangeArrowheads="1"/>
            </p:cNvSpPr>
            <p:nvPr/>
          </p:nvSpPr>
          <p:spPr bwMode="auto">
            <a:xfrm>
              <a:off x="1519" y="980"/>
              <a:ext cx="227" cy="272"/>
            </a:xfrm>
            <a:prstGeom prst="rect">
              <a:avLst/>
            </a:prstGeom>
            <a:solidFill>
              <a:srgbClr val="C0C0C0"/>
            </a:solidFill>
            <a:ln w="9525">
              <a:solidFill>
                <a:schemeClr val="tx1"/>
              </a:solidFill>
              <a:miter lim="800000"/>
              <a:headEnd/>
              <a:tailEnd/>
            </a:ln>
          </p:spPr>
          <p:txBody>
            <a:bodyPr wrap="none" anchor="ctr"/>
            <a:lstStyle/>
            <a:p>
              <a:endParaRPr lang="ja-JP" altLang="en-US"/>
            </a:p>
          </p:txBody>
        </p:sp>
        <p:sp>
          <p:nvSpPr>
            <p:cNvPr id="21614" name="Oval 97"/>
            <p:cNvSpPr>
              <a:spLocks noChangeArrowheads="1"/>
            </p:cNvSpPr>
            <p:nvPr/>
          </p:nvSpPr>
          <p:spPr bwMode="auto">
            <a:xfrm>
              <a:off x="1292" y="980"/>
              <a:ext cx="681" cy="91"/>
            </a:xfrm>
            <a:prstGeom prst="ellipse">
              <a:avLst/>
            </a:prstGeom>
            <a:solidFill>
              <a:srgbClr val="C0C0C0"/>
            </a:solidFill>
            <a:ln w="9525">
              <a:solidFill>
                <a:schemeClr val="tx1"/>
              </a:solidFill>
              <a:round/>
              <a:headEnd/>
              <a:tailEnd/>
            </a:ln>
          </p:spPr>
          <p:txBody>
            <a:bodyPr wrap="none" anchor="ctr"/>
            <a:lstStyle/>
            <a:p>
              <a:endParaRPr lang="ja-JP" altLang="en-US"/>
            </a:p>
          </p:txBody>
        </p:sp>
        <p:sp>
          <p:nvSpPr>
            <p:cNvPr id="21615" name="Freeform 98"/>
            <p:cNvSpPr>
              <a:spLocks/>
            </p:cNvSpPr>
            <p:nvPr/>
          </p:nvSpPr>
          <p:spPr bwMode="auto">
            <a:xfrm>
              <a:off x="1746" y="1298"/>
              <a:ext cx="408" cy="227"/>
            </a:xfrm>
            <a:custGeom>
              <a:avLst/>
              <a:gdLst>
                <a:gd name="T0" fmla="*/ 0 w 408"/>
                <a:gd name="T1" fmla="*/ 91 h 227"/>
                <a:gd name="T2" fmla="*/ 227 w 408"/>
                <a:gd name="T3" fmla="*/ 0 h 227"/>
                <a:gd name="T4" fmla="*/ 408 w 408"/>
                <a:gd name="T5" fmla="*/ 136 h 227"/>
                <a:gd name="T6" fmla="*/ 408 w 408"/>
                <a:gd name="T7" fmla="*/ 227 h 227"/>
                <a:gd name="T8" fmla="*/ 227 w 408"/>
                <a:gd name="T9" fmla="*/ 136 h 227"/>
                <a:gd name="T10" fmla="*/ 0 w 408"/>
                <a:gd name="T11" fmla="*/ 91 h 227"/>
                <a:gd name="T12" fmla="*/ 0 60000 65536"/>
                <a:gd name="T13" fmla="*/ 0 60000 65536"/>
                <a:gd name="T14" fmla="*/ 0 60000 65536"/>
                <a:gd name="T15" fmla="*/ 0 60000 65536"/>
                <a:gd name="T16" fmla="*/ 0 60000 65536"/>
                <a:gd name="T17" fmla="*/ 0 60000 65536"/>
                <a:gd name="T18" fmla="*/ 0 w 408"/>
                <a:gd name="T19" fmla="*/ 0 h 227"/>
                <a:gd name="T20" fmla="*/ 408 w 408"/>
                <a:gd name="T21" fmla="*/ 227 h 227"/>
              </a:gdLst>
              <a:ahLst/>
              <a:cxnLst>
                <a:cxn ang="T12">
                  <a:pos x="T0" y="T1"/>
                </a:cxn>
                <a:cxn ang="T13">
                  <a:pos x="T2" y="T3"/>
                </a:cxn>
                <a:cxn ang="T14">
                  <a:pos x="T4" y="T5"/>
                </a:cxn>
                <a:cxn ang="T15">
                  <a:pos x="T6" y="T7"/>
                </a:cxn>
                <a:cxn ang="T16">
                  <a:pos x="T8" y="T9"/>
                </a:cxn>
                <a:cxn ang="T17">
                  <a:pos x="T10" y="T11"/>
                </a:cxn>
              </a:cxnLst>
              <a:rect l="T18" t="T19" r="T20" b="T21"/>
              <a:pathLst>
                <a:path w="408" h="227">
                  <a:moveTo>
                    <a:pt x="0" y="91"/>
                  </a:moveTo>
                  <a:lnTo>
                    <a:pt x="227" y="0"/>
                  </a:lnTo>
                  <a:lnTo>
                    <a:pt x="408" y="136"/>
                  </a:lnTo>
                  <a:lnTo>
                    <a:pt x="408" y="227"/>
                  </a:lnTo>
                  <a:lnTo>
                    <a:pt x="227" y="136"/>
                  </a:lnTo>
                  <a:lnTo>
                    <a:pt x="0" y="91"/>
                  </a:lnTo>
                  <a:close/>
                </a:path>
              </a:pathLst>
            </a:custGeom>
            <a:solidFill>
              <a:srgbClr val="969696"/>
            </a:solidFill>
            <a:ln w="9525">
              <a:solidFill>
                <a:schemeClr val="tx1"/>
              </a:solidFill>
              <a:round/>
              <a:headEnd/>
              <a:tailEnd/>
            </a:ln>
          </p:spPr>
          <p:txBody>
            <a:bodyPr/>
            <a:lstStyle/>
            <a:p>
              <a:endParaRPr lang="ja-JP" altLang="en-US"/>
            </a:p>
          </p:txBody>
        </p:sp>
        <p:sp>
          <p:nvSpPr>
            <p:cNvPr id="21616" name="Oval 99"/>
            <p:cNvSpPr>
              <a:spLocks noChangeArrowheads="1"/>
            </p:cNvSpPr>
            <p:nvPr/>
          </p:nvSpPr>
          <p:spPr bwMode="auto">
            <a:xfrm>
              <a:off x="1882" y="1570"/>
              <a:ext cx="272" cy="91"/>
            </a:xfrm>
            <a:prstGeom prst="ellipse">
              <a:avLst/>
            </a:prstGeom>
            <a:solidFill>
              <a:srgbClr val="C0C0C0"/>
            </a:solidFill>
            <a:ln w="9525">
              <a:solidFill>
                <a:schemeClr val="tx1"/>
              </a:solidFill>
              <a:round/>
              <a:headEnd/>
              <a:tailEnd/>
            </a:ln>
          </p:spPr>
          <p:txBody>
            <a:bodyPr wrap="none" anchor="ctr"/>
            <a:lstStyle/>
            <a:p>
              <a:endParaRPr lang="ja-JP" altLang="en-US"/>
            </a:p>
          </p:txBody>
        </p:sp>
        <p:sp>
          <p:nvSpPr>
            <p:cNvPr id="21617" name="Oval 100"/>
            <p:cNvSpPr>
              <a:spLocks noChangeArrowheads="1"/>
            </p:cNvSpPr>
            <p:nvPr/>
          </p:nvSpPr>
          <p:spPr bwMode="auto">
            <a:xfrm>
              <a:off x="1972" y="1570"/>
              <a:ext cx="91" cy="46"/>
            </a:xfrm>
            <a:prstGeom prst="ellipse">
              <a:avLst/>
            </a:prstGeom>
            <a:solidFill>
              <a:srgbClr val="808080"/>
            </a:solidFill>
            <a:ln w="9525">
              <a:solidFill>
                <a:schemeClr val="tx1"/>
              </a:solidFill>
              <a:round/>
              <a:headEnd/>
              <a:tailEnd/>
            </a:ln>
          </p:spPr>
          <p:txBody>
            <a:bodyPr wrap="none" anchor="ctr"/>
            <a:lstStyle/>
            <a:p>
              <a:endParaRPr lang="ja-JP" altLang="en-US"/>
            </a:p>
          </p:txBody>
        </p:sp>
        <p:sp>
          <p:nvSpPr>
            <p:cNvPr id="21618" name="Freeform 101"/>
            <p:cNvSpPr>
              <a:spLocks/>
            </p:cNvSpPr>
            <p:nvPr/>
          </p:nvSpPr>
          <p:spPr bwMode="auto">
            <a:xfrm flipH="1">
              <a:off x="2291" y="1298"/>
              <a:ext cx="408" cy="227"/>
            </a:xfrm>
            <a:custGeom>
              <a:avLst/>
              <a:gdLst>
                <a:gd name="T0" fmla="*/ 0 w 408"/>
                <a:gd name="T1" fmla="*/ 91 h 227"/>
                <a:gd name="T2" fmla="*/ 227 w 408"/>
                <a:gd name="T3" fmla="*/ 0 h 227"/>
                <a:gd name="T4" fmla="*/ 408 w 408"/>
                <a:gd name="T5" fmla="*/ 136 h 227"/>
                <a:gd name="T6" fmla="*/ 408 w 408"/>
                <a:gd name="T7" fmla="*/ 227 h 227"/>
                <a:gd name="T8" fmla="*/ 227 w 408"/>
                <a:gd name="T9" fmla="*/ 136 h 227"/>
                <a:gd name="T10" fmla="*/ 0 w 408"/>
                <a:gd name="T11" fmla="*/ 91 h 227"/>
                <a:gd name="T12" fmla="*/ 0 60000 65536"/>
                <a:gd name="T13" fmla="*/ 0 60000 65536"/>
                <a:gd name="T14" fmla="*/ 0 60000 65536"/>
                <a:gd name="T15" fmla="*/ 0 60000 65536"/>
                <a:gd name="T16" fmla="*/ 0 60000 65536"/>
                <a:gd name="T17" fmla="*/ 0 60000 65536"/>
                <a:gd name="T18" fmla="*/ 0 w 408"/>
                <a:gd name="T19" fmla="*/ 0 h 227"/>
                <a:gd name="T20" fmla="*/ 408 w 408"/>
                <a:gd name="T21" fmla="*/ 227 h 227"/>
              </a:gdLst>
              <a:ahLst/>
              <a:cxnLst>
                <a:cxn ang="T12">
                  <a:pos x="T0" y="T1"/>
                </a:cxn>
                <a:cxn ang="T13">
                  <a:pos x="T2" y="T3"/>
                </a:cxn>
                <a:cxn ang="T14">
                  <a:pos x="T4" y="T5"/>
                </a:cxn>
                <a:cxn ang="T15">
                  <a:pos x="T6" y="T7"/>
                </a:cxn>
                <a:cxn ang="T16">
                  <a:pos x="T8" y="T9"/>
                </a:cxn>
                <a:cxn ang="T17">
                  <a:pos x="T10" y="T11"/>
                </a:cxn>
              </a:cxnLst>
              <a:rect l="T18" t="T19" r="T20" b="T21"/>
              <a:pathLst>
                <a:path w="408" h="227">
                  <a:moveTo>
                    <a:pt x="0" y="91"/>
                  </a:moveTo>
                  <a:lnTo>
                    <a:pt x="227" y="0"/>
                  </a:lnTo>
                  <a:lnTo>
                    <a:pt x="408" y="136"/>
                  </a:lnTo>
                  <a:lnTo>
                    <a:pt x="408" y="227"/>
                  </a:lnTo>
                  <a:lnTo>
                    <a:pt x="227" y="136"/>
                  </a:lnTo>
                  <a:lnTo>
                    <a:pt x="0" y="91"/>
                  </a:lnTo>
                  <a:close/>
                </a:path>
              </a:pathLst>
            </a:custGeom>
            <a:solidFill>
              <a:srgbClr val="969696"/>
            </a:solidFill>
            <a:ln w="9525">
              <a:solidFill>
                <a:schemeClr val="tx1"/>
              </a:solidFill>
              <a:round/>
              <a:headEnd/>
              <a:tailEnd/>
            </a:ln>
          </p:spPr>
          <p:txBody>
            <a:bodyPr/>
            <a:lstStyle/>
            <a:p>
              <a:endParaRPr lang="ja-JP" altLang="en-US"/>
            </a:p>
          </p:txBody>
        </p:sp>
        <p:sp>
          <p:nvSpPr>
            <p:cNvPr id="21619" name="Oval 102"/>
            <p:cNvSpPr>
              <a:spLocks noChangeArrowheads="1"/>
            </p:cNvSpPr>
            <p:nvPr/>
          </p:nvSpPr>
          <p:spPr bwMode="auto">
            <a:xfrm>
              <a:off x="2290" y="1570"/>
              <a:ext cx="272" cy="91"/>
            </a:xfrm>
            <a:prstGeom prst="ellipse">
              <a:avLst/>
            </a:prstGeom>
            <a:solidFill>
              <a:srgbClr val="C0C0C0"/>
            </a:solidFill>
            <a:ln w="9525">
              <a:solidFill>
                <a:schemeClr val="tx1"/>
              </a:solidFill>
              <a:round/>
              <a:headEnd/>
              <a:tailEnd/>
            </a:ln>
          </p:spPr>
          <p:txBody>
            <a:bodyPr wrap="none" anchor="ctr"/>
            <a:lstStyle/>
            <a:p>
              <a:endParaRPr lang="ja-JP" altLang="en-US"/>
            </a:p>
          </p:txBody>
        </p:sp>
        <p:sp>
          <p:nvSpPr>
            <p:cNvPr id="21620" name="Oval 103"/>
            <p:cNvSpPr>
              <a:spLocks noChangeArrowheads="1"/>
            </p:cNvSpPr>
            <p:nvPr/>
          </p:nvSpPr>
          <p:spPr bwMode="auto">
            <a:xfrm>
              <a:off x="2380" y="1570"/>
              <a:ext cx="91" cy="46"/>
            </a:xfrm>
            <a:prstGeom prst="ellipse">
              <a:avLst/>
            </a:prstGeom>
            <a:solidFill>
              <a:srgbClr val="808080"/>
            </a:solidFill>
            <a:ln w="9525">
              <a:solidFill>
                <a:schemeClr val="tx1"/>
              </a:solidFill>
              <a:round/>
              <a:headEnd/>
              <a:tailEnd/>
            </a:ln>
          </p:spPr>
          <p:txBody>
            <a:bodyPr wrap="none" anchor="ctr"/>
            <a:lstStyle/>
            <a:p>
              <a:endParaRPr lang="ja-JP" altLang="en-US"/>
            </a:p>
          </p:txBody>
        </p:sp>
        <p:sp>
          <p:nvSpPr>
            <p:cNvPr id="21621" name="Oval 104"/>
            <p:cNvSpPr>
              <a:spLocks noChangeArrowheads="1"/>
            </p:cNvSpPr>
            <p:nvPr/>
          </p:nvSpPr>
          <p:spPr bwMode="auto">
            <a:xfrm>
              <a:off x="2154" y="1751"/>
              <a:ext cx="136" cy="273"/>
            </a:xfrm>
            <a:prstGeom prst="ellipse">
              <a:avLst/>
            </a:prstGeom>
            <a:solidFill>
              <a:srgbClr val="C0C0C0"/>
            </a:solidFill>
            <a:ln w="9525">
              <a:solidFill>
                <a:schemeClr val="tx1"/>
              </a:solidFill>
              <a:round/>
              <a:headEnd/>
              <a:tailEnd/>
            </a:ln>
          </p:spPr>
          <p:txBody>
            <a:bodyPr wrap="none" anchor="ctr"/>
            <a:lstStyle/>
            <a:p>
              <a:endParaRPr lang="ja-JP" altLang="en-US"/>
            </a:p>
          </p:txBody>
        </p:sp>
      </p:grpSp>
      <p:sp>
        <p:nvSpPr>
          <p:cNvPr id="21554" name="Line 105"/>
          <p:cNvSpPr>
            <a:spLocks noChangeShapeType="1"/>
          </p:cNvSpPr>
          <p:nvPr/>
        </p:nvSpPr>
        <p:spPr bwMode="auto">
          <a:xfrm>
            <a:off x="9010650" y="4365625"/>
            <a:ext cx="792163" cy="0"/>
          </a:xfrm>
          <a:prstGeom prst="line">
            <a:avLst/>
          </a:prstGeom>
          <a:noFill/>
          <a:ln w="9525">
            <a:solidFill>
              <a:schemeClr val="tx1"/>
            </a:solidFill>
            <a:round/>
            <a:headEnd/>
            <a:tailEnd/>
          </a:ln>
        </p:spPr>
        <p:txBody>
          <a:bodyPr/>
          <a:lstStyle/>
          <a:p>
            <a:endParaRPr lang="ja-JP" altLang="en-US"/>
          </a:p>
        </p:txBody>
      </p:sp>
      <p:sp>
        <p:nvSpPr>
          <p:cNvPr id="21555" name="Line 106"/>
          <p:cNvSpPr>
            <a:spLocks noChangeShapeType="1"/>
          </p:cNvSpPr>
          <p:nvPr/>
        </p:nvSpPr>
        <p:spPr bwMode="auto">
          <a:xfrm>
            <a:off x="9010650" y="4508500"/>
            <a:ext cx="792163" cy="0"/>
          </a:xfrm>
          <a:prstGeom prst="line">
            <a:avLst/>
          </a:prstGeom>
          <a:noFill/>
          <a:ln w="9525">
            <a:solidFill>
              <a:schemeClr val="tx1"/>
            </a:solidFill>
            <a:round/>
            <a:headEnd/>
            <a:tailEnd/>
          </a:ln>
        </p:spPr>
        <p:txBody>
          <a:bodyPr/>
          <a:lstStyle/>
          <a:p>
            <a:endParaRPr lang="ja-JP" altLang="en-US"/>
          </a:p>
        </p:txBody>
      </p:sp>
      <p:sp>
        <p:nvSpPr>
          <p:cNvPr id="21556" name="Line 107"/>
          <p:cNvSpPr>
            <a:spLocks noChangeShapeType="1"/>
          </p:cNvSpPr>
          <p:nvPr/>
        </p:nvSpPr>
        <p:spPr bwMode="auto">
          <a:xfrm>
            <a:off x="9299575" y="4652963"/>
            <a:ext cx="503238" cy="0"/>
          </a:xfrm>
          <a:prstGeom prst="line">
            <a:avLst/>
          </a:prstGeom>
          <a:noFill/>
          <a:ln w="9525">
            <a:solidFill>
              <a:schemeClr val="tx1"/>
            </a:solidFill>
            <a:round/>
            <a:headEnd/>
            <a:tailEnd/>
          </a:ln>
        </p:spPr>
        <p:txBody>
          <a:bodyPr/>
          <a:lstStyle/>
          <a:p>
            <a:endParaRPr lang="ja-JP" altLang="en-US"/>
          </a:p>
        </p:txBody>
      </p:sp>
      <p:sp>
        <p:nvSpPr>
          <p:cNvPr id="21557" name="Line 108"/>
          <p:cNvSpPr>
            <a:spLocks noChangeShapeType="1"/>
          </p:cNvSpPr>
          <p:nvPr/>
        </p:nvSpPr>
        <p:spPr bwMode="auto">
          <a:xfrm>
            <a:off x="9371013" y="4797425"/>
            <a:ext cx="431800" cy="0"/>
          </a:xfrm>
          <a:prstGeom prst="line">
            <a:avLst/>
          </a:prstGeom>
          <a:noFill/>
          <a:ln w="9525">
            <a:solidFill>
              <a:schemeClr val="tx1"/>
            </a:solidFill>
            <a:round/>
            <a:headEnd/>
            <a:tailEnd/>
          </a:ln>
        </p:spPr>
        <p:txBody>
          <a:bodyPr/>
          <a:lstStyle/>
          <a:p>
            <a:endParaRPr lang="ja-JP" altLang="en-US"/>
          </a:p>
        </p:txBody>
      </p:sp>
      <p:sp>
        <p:nvSpPr>
          <p:cNvPr id="21558" name="Line 109"/>
          <p:cNvSpPr>
            <a:spLocks noChangeShapeType="1"/>
          </p:cNvSpPr>
          <p:nvPr/>
        </p:nvSpPr>
        <p:spPr bwMode="auto">
          <a:xfrm>
            <a:off x="9515475" y="4941888"/>
            <a:ext cx="287338" cy="0"/>
          </a:xfrm>
          <a:prstGeom prst="line">
            <a:avLst/>
          </a:prstGeom>
          <a:noFill/>
          <a:ln w="9525">
            <a:solidFill>
              <a:schemeClr val="tx1"/>
            </a:solidFill>
            <a:round/>
            <a:headEnd/>
            <a:tailEnd/>
          </a:ln>
        </p:spPr>
        <p:txBody>
          <a:bodyPr/>
          <a:lstStyle/>
          <a:p>
            <a:endParaRPr lang="ja-JP" altLang="en-US"/>
          </a:p>
        </p:txBody>
      </p:sp>
      <p:grpSp>
        <p:nvGrpSpPr>
          <p:cNvPr id="21559" name="Group 110"/>
          <p:cNvGrpSpPr>
            <a:grpSpLocks/>
          </p:cNvGrpSpPr>
          <p:nvPr/>
        </p:nvGrpSpPr>
        <p:grpSpPr bwMode="auto">
          <a:xfrm>
            <a:off x="3965575" y="2708275"/>
            <a:ext cx="1085850" cy="1152525"/>
            <a:chOff x="3107" y="164"/>
            <a:chExt cx="1838" cy="1951"/>
          </a:xfrm>
        </p:grpSpPr>
        <p:sp>
          <p:nvSpPr>
            <p:cNvPr id="21569" name="Rectangle 111"/>
            <p:cNvSpPr>
              <a:spLocks noChangeArrowheads="1"/>
            </p:cNvSpPr>
            <p:nvPr/>
          </p:nvSpPr>
          <p:spPr bwMode="auto">
            <a:xfrm>
              <a:off x="3107" y="164"/>
              <a:ext cx="886" cy="131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70" name="Rectangle 112"/>
            <p:cNvSpPr>
              <a:spLocks noChangeArrowheads="1"/>
            </p:cNvSpPr>
            <p:nvPr/>
          </p:nvSpPr>
          <p:spPr bwMode="auto">
            <a:xfrm>
              <a:off x="3833" y="1116"/>
              <a:ext cx="90" cy="91"/>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1571" name="Rectangle 113"/>
            <p:cNvSpPr>
              <a:spLocks noChangeArrowheads="1"/>
            </p:cNvSpPr>
            <p:nvPr/>
          </p:nvSpPr>
          <p:spPr bwMode="auto">
            <a:xfrm>
              <a:off x="3152" y="21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72" name="Rectangle 114"/>
            <p:cNvSpPr>
              <a:spLocks noChangeArrowheads="1"/>
            </p:cNvSpPr>
            <p:nvPr/>
          </p:nvSpPr>
          <p:spPr bwMode="auto">
            <a:xfrm>
              <a:off x="3198" y="255"/>
              <a:ext cx="725" cy="4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73" name="Rectangle 115"/>
            <p:cNvSpPr>
              <a:spLocks noChangeArrowheads="1"/>
            </p:cNvSpPr>
            <p:nvPr/>
          </p:nvSpPr>
          <p:spPr bwMode="auto">
            <a:xfrm>
              <a:off x="3787" y="346"/>
              <a:ext cx="90" cy="4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74" name="Rectangle 116"/>
            <p:cNvSpPr>
              <a:spLocks noChangeArrowheads="1"/>
            </p:cNvSpPr>
            <p:nvPr/>
          </p:nvSpPr>
          <p:spPr bwMode="auto">
            <a:xfrm>
              <a:off x="3696" y="346"/>
              <a:ext cx="46" cy="45"/>
            </a:xfrm>
            <a:prstGeom prst="rect">
              <a:avLst/>
            </a:prstGeom>
            <a:solidFill>
              <a:srgbClr val="FFCC00"/>
            </a:solidFill>
            <a:ln w="9525">
              <a:solidFill>
                <a:schemeClr val="tx1"/>
              </a:solidFill>
              <a:miter lim="800000"/>
              <a:headEnd/>
              <a:tailEnd/>
            </a:ln>
          </p:spPr>
          <p:txBody>
            <a:bodyPr wrap="none" anchor="ctr"/>
            <a:lstStyle/>
            <a:p>
              <a:endParaRPr lang="ja-JP" altLang="en-US"/>
            </a:p>
          </p:txBody>
        </p:sp>
        <p:sp>
          <p:nvSpPr>
            <p:cNvPr id="21575" name="Rectangle 117"/>
            <p:cNvSpPr>
              <a:spLocks noChangeArrowheads="1"/>
            </p:cNvSpPr>
            <p:nvPr/>
          </p:nvSpPr>
          <p:spPr bwMode="auto">
            <a:xfrm>
              <a:off x="3152" y="436"/>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76" name="Rectangle 118"/>
            <p:cNvSpPr>
              <a:spLocks noChangeArrowheads="1"/>
            </p:cNvSpPr>
            <p:nvPr/>
          </p:nvSpPr>
          <p:spPr bwMode="auto">
            <a:xfrm>
              <a:off x="3152" y="663"/>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77" name="Rectangle 119"/>
            <p:cNvSpPr>
              <a:spLocks noChangeArrowheads="1"/>
            </p:cNvSpPr>
            <p:nvPr/>
          </p:nvSpPr>
          <p:spPr bwMode="auto">
            <a:xfrm>
              <a:off x="3152" y="1117"/>
              <a:ext cx="499" cy="13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78" name="Rectangle 120"/>
            <p:cNvSpPr>
              <a:spLocks noChangeArrowheads="1"/>
            </p:cNvSpPr>
            <p:nvPr/>
          </p:nvSpPr>
          <p:spPr bwMode="auto">
            <a:xfrm>
              <a:off x="3107" y="1661"/>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79" name="Rectangle 121"/>
            <p:cNvSpPr>
              <a:spLocks noChangeArrowheads="1"/>
            </p:cNvSpPr>
            <p:nvPr/>
          </p:nvSpPr>
          <p:spPr bwMode="auto">
            <a:xfrm>
              <a:off x="3152" y="1616"/>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1580" name="Rectangle 122"/>
            <p:cNvSpPr>
              <a:spLocks noChangeArrowheads="1"/>
            </p:cNvSpPr>
            <p:nvPr/>
          </p:nvSpPr>
          <p:spPr bwMode="auto">
            <a:xfrm>
              <a:off x="3107" y="1797"/>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81" name="Rectangle 123"/>
            <p:cNvSpPr>
              <a:spLocks noChangeArrowheads="1"/>
            </p:cNvSpPr>
            <p:nvPr/>
          </p:nvSpPr>
          <p:spPr bwMode="auto">
            <a:xfrm>
              <a:off x="3152" y="1752"/>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1582" name="Rectangle 124"/>
            <p:cNvSpPr>
              <a:spLocks noChangeArrowheads="1"/>
            </p:cNvSpPr>
            <p:nvPr/>
          </p:nvSpPr>
          <p:spPr bwMode="auto">
            <a:xfrm>
              <a:off x="3107" y="1933"/>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83" name="Rectangle 125"/>
            <p:cNvSpPr>
              <a:spLocks noChangeArrowheads="1"/>
            </p:cNvSpPr>
            <p:nvPr/>
          </p:nvSpPr>
          <p:spPr bwMode="auto">
            <a:xfrm>
              <a:off x="3152" y="1888"/>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1584" name="Oval 126"/>
            <p:cNvSpPr>
              <a:spLocks noChangeArrowheads="1"/>
            </p:cNvSpPr>
            <p:nvPr/>
          </p:nvSpPr>
          <p:spPr bwMode="auto">
            <a:xfrm>
              <a:off x="3833" y="1252"/>
              <a:ext cx="46" cy="46"/>
            </a:xfrm>
            <a:prstGeom prst="ellipse">
              <a:avLst/>
            </a:prstGeom>
            <a:solidFill>
              <a:srgbClr val="FFFF00"/>
            </a:solidFill>
            <a:ln w="9525">
              <a:solidFill>
                <a:schemeClr val="tx1"/>
              </a:solidFill>
              <a:round/>
              <a:headEnd/>
              <a:tailEnd/>
            </a:ln>
          </p:spPr>
          <p:txBody>
            <a:bodyPr wrap="none" anchor="ctr"/>
            <a:lstStyle/>
            <a:p>
              <a:endParaRPr lang="ja-JP" altLang="en-US"/>
            </a:p>
          </p:txBody>
        </p:sp>
        <p:sp>
          <p:nvSpPr>
            <p:cNvPr id="21585" name="Oval 127"/>
            <p:cNvSpPr>
              <a:spLocks noChangeArrowheads="1"/>
            </p:cNvSpPr>
            <p:nvPr/>
          </p:nvSpPr>
          <p:spPr bwMode="auto">
            <a:xfrm>
              <a:off x="3833" y="1343"/>
              <a:ext cx="46" cy="46"/>
            </a:xfrm>
            <a:prstGeom prst="ellipse">
              <a:avLst/>
            </a:prstGeom>
            <a:solidFill>
              <a:srgbClr val="00FF00"/>
            </a:solidFill>
            <a:ln w="9525">
              <a:solidFill>
                <a:schemeClr val="tx1"/>
              </a:solidFill>
              <a:round/>
              <a:headEnd/>
              <a:tailEnd/>
            </a:ln>
          </p:spPr>
          <p:txBody>
            <a:bodyPr wrap="none" anchor="ctr"/>
            <a:lstStyle/>
            <a:p>
              <a:endParaRPr lang="ja-JP" altLang="en-US"/>
            </a:p>
          </p:txBody>
        </p:sp>
        <p:sp>
          <p:nvSpPr>
            <p:cNvPr id="21586" name="Rectangle 128"/>
            <p:cNvSpPr>
              <a:spLocks noChangeArrowheads="1"/>
            </p:cNvSpPr>
            <p:nvPr/>
          </p:nvSpPr>
          <p:spPr bwMode="auto">
            <a:xfrm>
              <a:off x="3152" y="89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87" name="Rectangle 129"/>
            <p:cNvSpPr>
              <a:spLocks noChangeArrowheads="1"/>
            </p:cNvSpPr>
            <p:nvPr/>
          </p:nvSpPr>
          <p:spPr bwMode="auto">
            <a:xfrm>
              <a:off x="3107" y="1525"/>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88" name="Rectangle 130"/>
            <p:cNvSpPr>
              <a:spLocks noChangeArrowheads="1"/>
            </p:cNvSpPr>
            <p:nvPr/>
          </p:nvSpPr>
          <p:spPr bwMode="auto">
            <a:xfrm>
              <a:off x="3152" y="1480"/>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1589" name="Rectangle 131"/>
            <p:cNvSpPr>
              <a:spLocks noChangeArrowheads="1"/>
            </p:cNvSpPr>
            <p:nvPr/>
          </p:nvSpPr>
          <p:spPr bwMode="auto">
            <a:xfrm>
              <a:off x="3152" y="1298"/>
              <a:ext cx="499" cy="13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90" name="Rectangle 132"/>
            <p:cNvSpPr>
              <a:spLocks noChangeArrowheads="1"/>
            </p:cNvSpPr>
            <p:nvPr/>
          </p:nvSpPr>
          <p:spPr bwMode="auto">
            <a:xfrm>
              <a:off x="4059" y="164"/>
              <a:ext cx="886" cy="131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91" name="Rectangle 133"/>
            <p:cNvSpPr>
              <a:spLocks noChangeArrowheads="1"/>
            </p:cNvSpPr>
            <p:nvPr/>
          </p:nvSpPr>
          <p:spPr bwMode="auto">
            <a:xfrm>
              <a:off x="4786" y="1344"/>
              <a:ext cx="90" cy="91"/>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1592" name="Rectangle 134"/>
            <p:cNvSpPr>
              <a:spLocks noChangeArrowheads="1"/>
            </p:cNvSpPr>
            <p:nvPr/>
          </p:nvSpPr>
          <p:spPr bwMode="auto">
            <a:xfrm>
              <a:off x="4104" y="21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93" name="Rectangle 135"/>
            <p:cNvSpPr>
              <a:spLocks noChangeArrowheads="1"/>
            </p:cNvSpPr>
            <p:nvPr/>
          </p:nvSpPr>
          <p:spPr bwMode="auto">
            <a:xfrm>
              <a:off x="4104" y="436"/>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94" name="Rectangle 136"/>
            <p:cNvSpPr>
              <a:spLocks noChangeArrowheads="1"/>
            </p:cNvSpPr>
            <p:nvPr/>
          </p:nvSpPr>
          <p:spPr bwMode="auto">
            <a:xfrm>
              <a:off x="4104" y="663"/>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95" name="Rectangle 137"/>
            <p:cNvSpPr>
              <a:spLocks noChangeArrowheads="1"/>
            </p:cNvSpPr>
            <p:nvPr/>
          </p:nvSpPr>
          <p:spPr bwMode="auto">
            <a:xfrm>
              <a:off x="4059" y="1661"/>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96" name="Rectangle 138"/>
            <p:cNvSpPr>
              <a:spLocks noChangeArrowheads="1"/>
            </p:cNvSpPr>
            <p:nvPr/>
          </p:nvSpPr>
          <p:spPr bwMode="auto">
            <a:xfrm>
              <a:off x="4104" y="1616"/>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1597" name="Rectangle 139"/>
            <p:cNvSpPr>
              <a:spLocks noChangeArrowheads="1"/>
            </p:cNvSpPr>
            <p:nvPr/>
          </p:nvSpPr>
          <p:spPr bwMode="auto">
            <a:xfrm>
              <a:off x="4059" y="1797"/>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598" name="Rectangle 140"/>
            <p:cNvSpPr>
              <a:spLocks noChangeArrowheads="1"/>
            </p:cNvSpPr>
            <p:nvPr/>
          </p:nvSpPr>
          <p:spPr bwMode="auto">
            <a:xfrm>
              <a:off x="4104" y="1752"/>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1599" name="Rectangle 141"/>
            <p:cNvSpPr>
              <a:spLocks noChangeArrowheads="1"/>
            </p:cNvSpPr>
            <p:nvPr/>
          </p:nvSpPr>
          <p:spPr bwMode="auto">
            <a:xfrm>
              <a:off x="4059" y="1933"/>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600" name="Rectangle 142"/>
            <p:cNvSpPr>
              <a:spLocks noChangeArrowheads="1"/>
            </p:cNvSpPr>
            <p:nvPr/>
          </p:nvSpPr>
          <p:spPr bwMode="auto">
            <a:xfrm>
              <a:off x="4104" y="1888"/>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1601" name="Oval 143"/>
            <p:cNvSpPr>
              <a:spLocks noChangeArrowheads="1"/>
            </p:cNvSpPr>
            <p:nvPr/>
          </p:nvSpPr>
          <p:spPr bwMode="auto">
            <a:xfrm>
              <a:off x="4604" y="1388"/>
              <a:ext cx="46" cy="46"/>
            </a:xfrm>
            <a:prstGeom prst="ellipse">
              <a:avLst/>
            </a:prstGeom>
            <a:solidFill>
              <a:srgbClr val="FFFF00"/>
            </a:solidFill>
            <a:ln w="9525">
              <a:solidFill>
                <a:schemeClr val="tx1"/>
              </a:solidFill>
              <a:round/>
              <a:headEnd/>
              <a:tailEnd/>
            </a:ln>
          </p:spPr>
          <p:txBody>
            <a:bodyPr wrap="none" anchor="ctr"/>
            <a:lstStyle/>
            <a:p>
              <a:endParaRPr lang="ja-JP" altLang="en-US"/>
            </a:p>
          </p:txBody>
        </p:sp>
        <p:sp>
          <p:nvSpPr>
            <p:cNvPr id="21602" name="Oval 144"/>
            <p:cNvSpPr>
              <a:spLocks noChangeArrowheads="1"/>
            </p:cNvSpPr>
            <p:nvPr/>
          </p:nvSpPr>
          <p:spPr bwMode="auto">
            <a:xfrm>
              <a:off x="4694" y="1389"/>
              <a:ext cx="46" cy="46"/>
            </a:xfrm>
            <a:prstGeom prst="ellipse">
              <a:avLst/>
            </a:prstGeom>
            <a:solidFill>
              <a:srgbClr val="00FF00"/>
            </a:solidFill>
            <a:ln w="9525">
              <a:solidFill>
                <a:schemeClr val="tx1"/>
              </a:solidFill>
              <a:round/>
              <a:headEnd/>
              <a:tailEnd/>
            </a:ln>
          </p:spPr>
          <p:txBody>
            <a:bodyPr wrap="none" anchor="ctr"/>
            <a:lstStyle/>
            <a:p>
              <a:endParaRPr lang="ja-JP" altLang="en-US"/>
            </a:p>
          </p:txBody>
        </p:sp>
        <p:sp>
          <p:nvSpPr>
            <p:cNvPr id="21603" name="Rectangle 145"/>
            <p:cNvSpPr>
              <a:spLocks noChangeArrowheads="1"/>
            </p:cNvSpPr>
            <p:nvPr/>
          </p:nvSpPr>
          <p:spPr bwMode="auto">
            <a:xfrm>
              <a:off x="4104" y="89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604" name="Rectangle 146"/>
            <p:cNvSpPr>
              <a:spLocks noChangeArrowheads="1"/>
            </p:cNvSpPr>
            <p:nvPr/>
          </p:nvSpPr>
          <p:spPr bwMode="auto">
            <a:xfrm>
              <a:off x="4059" y="1525"/>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605" name="Rectangle 147"/>
            <p:cNvSpPr>
              <a:spLocks noChangeArrowheads="1"/>
            </p:cNvSpPr>
            <p:nvPr/>
          </p:nvSpPr>
          <p:spPr bwMode="auto">
            <a:xfrm>
              <a:off x="4104" y="1480"/>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1606" name="Rectangle 148"/>
            <p:cNvSpPr>
              <a:spLocks noChangeArrowheads="1"/>
            </p:cNvSpPr>
            <p:nvPr/>
          </p:nvSpPr>
          <p:spPr bwMode="auto">
            <a:xfrm>
              <a:off x="4105" y="1117"/>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1607" name="WordArt 149"/>
            <p:cNvSpPr>
              <a:spLocks noChangeArrowheads="1" noChangeShapeType="1" noTextEdit="1"/>
            </p:cNvSpPr>
            <p:nvPr/>
          </p:nvSpPr>
          <p:spPr bwMode="auto">
            <a:xfrm>
              <a:off x="3198" y="1525"/>
              <a:ext cx="1633" cy="590"/>
            </a:xfrm>
            <a:prstGeom prst="rect">
              <a:avLst/>
            </a:prstGeom>
          </p:spPr>
          <p:txBody>
            <a:bodyPr wrap="none" fromWordArt="1">
              <a:prstTxWarp prst="textCanDown">
                <a:avLst>
                  <a:gd name="adj" fmla="val 28306"/>
                </a:avLst>
              </a:prstTxWarp>
            </a:bodyPr>
            <a:lstStyle/>
            <a:p>
              <a:pPr algn="ctr"/>
              <a:r>
                <a:rPr lang="en-US" altLang="ja-JP" sz="3600" b="1" kern="10">
                  <a:ln w="12700">
                    <a:solidFill>
                      <a:srgbClr val="000080"/>
                    </a:solidFill>
                    <a:round/>
                    <a:headEnd/>
                    <a:tailEnd/>
                  </a:ln>
                  <a:solidFill>
                    <a:srgbClr val="00CCFF"/>
                  </a:solidFill>
                  <a:latin typeface="ＭＳ Ｐゴシック"/>
                  <a:ea typeface="ＭＳ Ｐゴシック"/>
                </a:rPr>
                <a:t>SERVER</a:t>
              </a:r>
              <a:endParaRPr lang="ja-JP" altLang="en-US" sz="3600" b="1" kern="10">
                <a:ln w="12700">
                  <a:solidFill>
                    <a:srgbClr val="000080"/>
                  </a:solidFill>
                  <a:round/>
                  <a:headEnd/>
                  <a:tailEnd/>
                </a:ln>
                <a:solidFill>
                  <a:srgbClr val="00CCFF"/>
                </a:solidFill>
                <a:latin typeface="ＭＳ Ｐゴシック"/>
                <a:ea typeface="ＭＳ Ｐゴシック"/>
              </a:endParaRPr>
            </a:p>
          </p:txBody>
        </p:sp>
      </p:grpSp>
      <p:sp>
        <p:nvSpPr>
          <p:cNvPr id="21560" name="AutoShape 150"/>
          <p:cNvSpPr>
            <a:spLocks noChangeArrowheads="1"/>
          </p:cNvSpPr>
          <p:nvPr/>
        </p:nvSpPr>
        <p:spPr bwMode="auto">
          <a:xfrm>
            <a:off x="1595438" y="1125538"/>
            <a:ext cx="3600450" cy="3311525"/>
          </a:xfrm>
          <a:prstGeom prst="roundRect">
            <a:avLst>
              <a:gd name="adj" fmla="val 11106"/>
            </a:avLst>
          </a:prstGeom>
          <a:noFill/>
          <a:ln w="38100">
            <a:solidFill>
              <a:srgbClr val="0000FF"/>
            </a:solidFill>
            <a:prstDash val="dash"/>
            <a:round/>
            <a:headEnd/>
            <a:tailEnd/>
          </a:ln>
        </p:spPr>
        <p:txBody>
          <a:bodyPr wrap="none" anchor="ctr"/>
          <a:lstStyle/>
          <a:p>
            <a:endParaRPr lang="ja-JP" altLang="en-US"/>
          </a:p>
        </p:txBody>
      </p:sp>
      <p:sp>
        <p:nvSpPr>
          <p:cNvPr id="21561" name="Rectangle 151"/>
          <p:cNvSpPr>
            <a:spLocks noChangeArrowheads="1"/>
          </p:cNvSpPr>
          <p:nvPr/>
        </p:nvSpPr>
        <p:spPr bwMode="auto">
          <a:xfrm>
            <a:off x="2100263" y="2565400"/>
            <a:ext cx="1366837" cy="576263"/>
          </a:xfrm>
          <a:prstGeom prst="rect">
            <a:avLst/>
          </a:prstGeom>
          <a:solidFill>
            <a:srgbClr val="FF99CC"/>
          </a:solidFill>
          <a:ln w="9525">
            <a:solidFill>
              <a:schemeClr val="tx1"/>
            </a:solidFill>
            <a:miter lim="800000"/>
            <a:headEnd/>
            <a:tailEnd/>
          </a:ln>
        </p:spPr>
        <p:txBody>
          <a:bodyPr wrap="none" anchor="ctr"/>
          <a:lstStyle/>
          <a:p>
            <a:pPr algn="ctr"/>
            <a:r>
              <a:rPr lang="ja-JP" altLang="en-US" sz="2400"/>
              <a:t>プログラム</a:t>
            </a:r>
          </a:p>
        </p:txBody>
      </p:sp>
      <p:sp>
        <p:nvSpPr>
          <p:cNvPr id="21562" name="AutoShape 152"/>
          <p:cNvSpPr>
            <a:spLocks noChangeArrowheads="1"/>
          </p:cNvSpPr>
          <p:nvPr/>
        </p:nvSpPr>
        <p:spPr bwMode="auto">
          <a:xfrm>
            <a:off x="2532063" y="2278063"/>
            <a:ext cx="503237" cy="360362"/>
          </a:xfrm>
          <a:prstGeom prst="downArrow">
            <a:avLst>
              <a:gd name="adj1" fmla="val 46370"/>
              <a:gd name="adj2" fmla="val 45815"/>
            </a:avLst>
          </a:prstGeom>
          <a:solidFill>
            <a:srgbClr val="0000FF"/>
          </a:solidFill>
          <a:ln w="9525">
            <a:solidFill>
              <a:schemeClr val="tx1"/>
            </a:solidFill>
            <a:miter lim="800000"/>
            <a:headEnd/>
            <a:tailEnd/>
          </a:ln>
        </p:spPr>
        <p:txBody>
          <a:bodyPr vert="eaVert" wrap="none" anchor="ctr"/>
          <a:lstStyle/>
          <a:p>
            <a:endParaRPr lang="ja-JP" altLang="en-US"/>
          </a:p>
        </p:txBody>
      </p:sp>
      <p:sp>
        <p:nvSpPr>
          <p:cNvPr id="21563" name="Oval 153"/>
          <p:cNvSpPr>
            <a:spLocks noChangeArrowheads="1"/>
          </p:cNvSpPr>
          <p:nvPr/>
        </p:nvSpPr>
        <p:spPr bwMode="auto">
          <a:xfrm>
            <a:off x="1884363" y="1557338"/>
            <a:ext cx="1800225" cy="792162"/>
          </a:xfrm>
          <a:prstGeom prst="ellipse">
            <a:avLst/>
          </a:prstGeom>
          <a:solidFill>
            <a:srgbClr val="00FFFF"/>
          </a:solidFill>
          <a:ln w="9525">
            <a:solidFill>
              <a:schemeClr val="tx1"/>
            </a:solidFill>
            <a:round/>
            <a:headEnd/>
            <a:tailEnd/>
          </a:ln>
        </p:spPr>
        <p:txBody>
          <a:bodyPr wrap="none" anchor="ctr"/>
          <a:lstStyle/>
          <a:p>
            <a:pPr algn="ctr"/>
            <a:r>
              <a:rPr lang="ja-JP" altLang="en-US" sz="2000">
                <a:solidFill>
                  <a:srgbClr val="000066"/>
                </a:solidFill>
              </a:rPr>
              <a:t>パソコンからの</a:t>
            </a:r>
          </a:p>
          <a:p>
            <a:pPr algn="ctr"/>
            <a:r>
              <a:rPr lang="ja-JP" altLang="en-US" sz="2000">
                <a:solidFill>
                  <a:srgbClr val="000066"/>
                </a:solidFill>
              </a:rPr>
              <a:t>入力</a:t>
            </a:r>
          </a:p>
        </p:txBody>
      </p:sp>
      <p:sp>
        <p:nvSpPr>
          <p:cNvPr id="21564" name="Freeform 154"/>
          <p:cNvSpPr>
            <a:spLocks/>
          </p:cNvSpPr>
          <p:nvPr/>
        </p:nvSpPr>
        <p:spPr bwMode="auto">
          <a:xfrm>
            <a:off x="4475163" y="4005263"/>
            <a:ext cx="1225550" cy="1152525"/>
          </a:xfrm>
          <a:custGeom>
            <a:avLst/>
            <a:gdLst>
              <a:gd name="T0" fmla="*/ 2147483647 w 772"/>
              <a:gd name="T1" fmla="*/ 2147483647 h 771"/>
              <a:gd name="T2" fmla="*/ 2147483647 w 772"/>
              <a:gd name="T3" fmla="*/ 2147483647 h 771"/>
              <a:gd name="T4" fmla="*/ 0 w 772"/>
              <a:gd name="T5" fmla="*/ 0 h 771"/>
              <a:gd name="T6" fmla="*/ 0 60000 65536"/>
              <a:gd name="T7" fmla="*/ 0 60000 65536"/>
              <a:gd name="T8" fmla="*/ 0 60000 65536"/>
              <a:gd name="T9" fmla="*/ 0 w 772"/>
              <a:gd name="T10" fmla="*/ 0 h 771"/>
              <a:gd name="T11" fmla="*/ 772 w 772"/>
              <a:gd name="T12" fmla="*/ 771 h 771"/>
            </a:gdLst>
            <a:ahLst/>
            <a:cxnLst>
              <a:cxn ang="T6">
                <a:pos x="T0" y="T1"/>
              </a:cxn>
              <a:cxn ang="T7">
                <a:pos x="T2" y="T3"/>
              </a:cxn>
              <a:cxn ang="T8">
                <a:pos x="T4" y="T5"/>
              </a:cxn>
            </a:cxnLst>
            <a:rect l="T9" t="T10" r="T11" b="T12"/>
            <a:pathLst>
              <a:path w="772" h="771">
                <a:moveTo>
                  <a:pt x="772" y="771"/>
                </a:moveTo>
                <a:cubicBezTo>
                  <a:pt x="541" y="721"/>
                  <a:pt x="311" y="672"/>
                  <a:pt x="182" y="544"/>
                </a:cubicBezTo>
                <a:cubicBezTo>
                  <a:pt x="53" y="416"/>
                  <a:pt x="26" y="208"/>
                  <a:pt x="0" y="0"/>
                </a:cubicBezTo>
              </a:path>
            </a:pathLst>
          </a:custGeom>
          <a:noFill/>
          <a:ln w="114300">
            <a:solidFill>
              <a:srgbClr val="FF0000"/>
            </a:solidFill>
            <a:round/>
            <a:headEnd/>
            <a:tailEnd type="triangle" w="med" len="med"/>
          </a:ln>
        </p:spPr>
        <p:txBody>
          <a:bodyPr/>
          <a:lstStyle/>
          <a:p>
            <a:endParaRPr lang="ja-JP" altLang="en-US"/>
          </a:p>
        </p:txBody>
      </p:sp>
      <p:sp>
        <p:nvSpPr>
          <p:cNvPr id="21565" name="Freeform 155"/>
          <p:cNvSpPr>
            <a:spLocks/>
          </p:cNvSpPr>
          <p:nvPr/>
        </p:nvSpPr>
        <p:spPr bwMode="auto">
          <a:xfrm>
            <a:off x="5124450" y="2373313"/>
            <a:ext cx="3459163" cy="1311275"/>
          </a:xfrm>
          <a:custGeom>
            <a:avLst/>
            <a:gdLst>
              <a:gd name="T0" fmla="*/ 0 w 2179"/>
              <a:gd name="T1" fmla="*/ 2147483647 h 826"/>
              <a:gd name="T2" fmla="*/ 2147483647 w 2179"/>
              <a:gd name="T3" fmla="*/ 2147483647 h 826"/>
              <a:gd name="T4" fmla="*/ 2147483647 w 2179"/>
              <a:gd name="T5" fmla="*/ 2147483647 h 826"/>
              <a:gd name="T6" fmla="*/ 2147483647 w 2179"/>
              <a:gd name="T7" fmla="*/ 2147483647 h 826"/>
              <a:gd name="T8" fmla="*/ 0 60000 65536"/>
              <a:gd name="T9" fmla="*/ 0 60000 65536"/>
              <a:gd name="T10" fmla="*/ 0 60000 65536"/>
              <a:gd name="T11" fmla="*/ 0 60000 65536"/>
              <a:gd name="T12" fmla="*/ 0 w 2179"/>
              <a:gd name="T13" fmla="*/ 0 h 826"/>
              <a:gd name="T14" fmla="*/ 2179 w 2179"/>
              <a:gd name="T15" fmla="*/ 826 h 826"/>
            </a:gdLst>
            <a:ahLst/>
            <a:cxnLst>
              <a:cxn ang="T8">
                <a:pos x="T0" y="T1"/>
              </a:cxn>
              <a:cxn ang="T9">
                <a:pos x="T2" y="T3"/>
              </a:cxn>
              <a:cxn ang="T10">
                <a:pos x="T4" y="T5"/>
              </a:cxn>
              <a:cxn ang="T11">
                <a:pos x="T6" y="T7"/>
              </a:cxn>
            </a:cxnLst>
            <a:rect l="T12" t="T13" r="T14" b="T15"/>
            <a:pathLst>
              <a:path w="2179" h="826">
                <a:moveTo>
                  <a:pt x="0" y="256"/>
                </a:moveTo>
                <a:cubicBezTo>
                  <a:pt x="113" y="217"/>
                  <a:pt x="448" y="44"/>
                  <a:pt x="678" y="24"/>
                </a:cubicBezTo>
                <a:cubicBezTo>
                  <a:pt x="908" y="4"/>
                  <a:pt x="1132" y="0"/>
                  <a:pt x="1382" y="134"/>
                </a:cubicBezTo>
                <a:cubicBezTo>
                  <a:pt x="1632" y="268"/>
                  <a:pt x="2013" y="682"/>
                  <a:pt x="2179" y="826"/>
                </a:cubicBezTo>
              </a:path>
            </a:pathLst>
          </a:custGeom>
          <a:noFill/>
          <a:ln w="114300">
            <a:solidFill>
              <a:srgbClr val="FF0000"/>
            </a:solidFill>
            <a:round/>
            <a:headEnd/>
            <a:tailEnd type="triangle" w="med" len="med"/>
          </a:ln>
        </p:spPr>
        <p:txBody>
          <a:bodyPr/>
          <a:lstStyle/>
          <a:p>
            <a:endParaRPr lang="ja-JP" altLang="en-US"/>
          </a:p>
        </p:txBody>
      </p:sp>
      <p:sp>
        <p:nvSpPr>
          <p:cNvPr id="21566" name="Text Box 156"/>
          <p:cNvSpPr txBox="1">
            <a:spLocks noChangeArrowheads="1"/>
          </p:cNvSpPr>
          <p:nvPr/>
        </p:nvSpPr>
        <p:spPr bwMode="auto">
          <a:xfrm>
            <a:off x="7500938" y="1989138"/>
            <a:ext cx="3419475" cy="579437"/>
          </a:xfrm>
          <a:prstGeom prst="rect">
            <a:avLst/>
          </a:prstGeom>
          <a:noFill/>
          <a:ln w="9525">
            <a:noFill/>
            <a:miter lim="800000"/>
            <a:headEnd/>
            <a:tailEnd/>
          </a:ln>
        </p:spPr>
        <p:txBody>
          <a:bodyPr>
            <a:spAutoFit/>
          </a:bodyPr>
          <a:lstStyle/>
          <a:p>
            <a:r>
              <a:rPr lang="ja-JP" altLang="en-US" sz="3200" b="1">
                <a:solidFill>
                  <a:srgbClr val="000066"/>
                </a:solidFill>
              </a:rPr>
              <a:t>クライアントサイド</a:t>
            </a:r>
          </a:p>
        </p:txBody>
      </p:sp>
      <p:sp>
        <p:nvSpPr>
          <p:cNvPr id="21567" name="AutoShape 157"/>
          <p:cNvSpPr>
            <a:spLocks noChangeArrowheads="1"/>
          </p:cNvSpPr>
          <p:nvPr/>
        </p:nvSpPr>
        <p:spPr bwMode="auto">
          <a:xfrm>
            <a:off x="7643813" y="4508500"/>
            <a:ext cx="792162" cy="935038"/>
          </a:xfrm>
          <a:prstGeom prst="rightArrow">
            <a:avLst>
              <a:gd name="adj1" fmla="val 52120"/>
              <a:gd name="adj2" fmla="val 40681"/>
            </a:avLst>
          </a:prstGeom>
          <a:solidFill>
            <a:srgbClr val="FF0000"/>
          </a:solidFill>
          <a:ln w="9525">
            <a:solidFill>
              <a:schemeClr val="tx1"/>
            </a:solidFill>
            <a:miter lim="800000"/>
            <a:headEnd/>
            <a:tailEnd/>
          </a:ln>
        </p:spPr>
        <p:txBody>
          <a:bodyPr wrap="none" anchor="ctr"/>
          <a:lstStyle/>
          <a:p>
            <a:endParaRPr lang="ja-JP" altLang="en-US"/>
          </a:p>
        </p:txBody>
      </p:sp>
      <p:sp>
        <p:nvSpPr>
          <p:cNvPr id="21568" name="Text Box 158"/>
          <p:cNvSpPr txBox="1">
            <a:spLocks noChangeArrowheads="1"/>
          </p:cNvSpPr>
          <p:nvPr/>
        </p:nvSpPr>
        <p:spPr bwMode="auto">
          <a:xfrm>
            <a:off x="3900488" y="3860800"/>
            <a:ext cx="1619250" cy="396875"/>
          </a:xfrm>
          <a:prstGeom prst="rect">
            <a:avLst/>
          </a:prstGeom>
          <a:noFill/>
          <a:ln w="9525">
            <a:noFill/>
            <a:miter lim="800000"/>
            <a:headEnd/>
            <a:tailEnd/>
          </a:ln>
        </p:spPr>
        <p:txBody>
          <a:bodyPr>
            <a:spAutoFit/>
          </a:bodyPr>
          <a:lstStyle/>
          <a:p>
            <a:r>
              <a:rPr lang="en-US" altLang="ja-JP" sz="2000" b="1"/>
              <a:t>Web</a:t>
            </a:r>
            <a:r>
              <a:rPr lang="ja-JP" altLang="en-US" sz="2000" b="1"/>
              <a:t>サーバ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pPr>
              <a:defRPr/>
            </a:pPr>
            <a:fld id="{8C35EB85-DCDC-4211-B8AD-CABCB94D9FD1}" type="slidenum">
              <a:rPr lang="ja-JP" altLang="en-US"/>
              <a:pPr>
                <a:defRPr/>
              </a:pPr>
              <a:t>8</a:t>
            </a:fld>
            <a:endParaRPr lang="en-US" altLang="ja-JP" dirty="0"/>
          </a:p>
        </p:txBody>
      </p:sp>
      <p:sp>
        <p:nvSpPr>
          <p:cNvPr id="20" name="Slide Number Placeholder 5"/>
          <p:cNvSpPr txBox="1">
            <a:spLocks noGrp="1"/>
          </p:cNvSpPr>
          <p:nvPr/>
        </p:nvSpPr>
        <p:spPr>
          <a:xfrm>
            <a:off x="9336088" y="6372225"/>
            <a:ext cx="2743200" cy="365125"/>
          </a:xfrm>
          <a:prstGeom prst="rect">
            <a:avLst/>
          </a:prstGeom>
          <a:noFill/>
        </p:spPr>
        <p:txBody>
          <a:bodyPr anchor="ctr"/>
          <a:lstStyle/>
          <a:p>
            <a:pPr algn="r">
              <a:defRPr/>
            </a:pPr>
            <a:fld id="{61A861DE-D15A-4139-B129-18F2DAFB5FDB}" type="slidenum">
              <a:rPr lang="ja-JP" altLang="en-US" sz="1800">
                <a:solidFill>
                  <a:schemeClr val="tx1">
                    <a:tint val="75000"/>
                  </a:schemeClr>
                </a:solidFill>
                <a:ea typeface="ＭＳ Ｐゴシック" pitchFamily="50" charset="-128"/>
              </a:rPr>
              <a:pPr algn="r">
                <a:defRPr/>
              </a:pPr>
              <a:t>8</a:t>
            </a:fld>
            <a:endParaRPr lang="en-US" altLang="ja-JP" sz="1800" dirty="0">
              <a:solidFill>
                <a:schemeClr val="tx1">
                  <a:tint val="75000"/>
                </a:schemeClr>
              </a:solidFill>
              <a:ea typeface="ＭＳ Ｐゴシック" pitchFamily="50" charset="-128"/>
            </a:endParaRPr>
          </a:p>
        </p:txBody>
      </p:sp>
      <p:sp>
        <p:nvSpPr>
          <p:cNvPr id="19" name="Slide Number Placeholder 5"/>
          <p:cNvSpPr txBox="1">
            <a:spLocks noGrp="1"/>
          </p:cNvSpPr>
          <p:nvPr/>
        </p:nvSpPr>
        <p:spPr>
          <a:xfrm>
            <a:off x="9336088" y="6372225"/>
            <a:ext cx="2743200" cy="365125"/>
          </a:xfrm>
          <a:prstGeom prst="rect">
            <a:avLst/>
          </a:prstGeom>
          <a:noFill/>
        </p:spPr>
        <p:txBody>
          <a:bodyPr anchor="ctr"/>
          <a:lstStyle/>
          <a:p>
            <a:pPr algn="r">
              <a:defRPr/>
            </a:pPr>
            <a:fld id="{9B2A52BA-B117-4844-986D-BAC4FEA6BE23}" type="slidenum">
              <a:rPr lang="ja-JP" altLang="en-US" sz="1800">
                <a:solidFill>
                  <a:schemeClr val="tx1">
                    <a:tint val="75000"/>
                  </a:schemeClr>
                </a:solidFill>
                <a:ea typeface="ＭＳ Ｐゴシック" pitchFamily="50" charset="-128"/>
              </a:rPr>
              <a:pPr algn="r">
                <a:defRPr/>
              </a:pPr>
              <a:t>8</a:t>
            </a:fld>
            <a:endParaRPr lang="en-US" altLang="ja-JP" sz="1800" dirty="0">
              <a:solidFill>
                <a:schemeClr val="tx1">
                  <a:tint val="75000"/>
                </a:schemeClr>
              </a:solidFill>
              <a:ea typeface="ＭＳ Ｐゴシック" pitchFamily="50" charset="-128"/>
            </a:endParaRPr>
          </a:p>
        </p:txBody>
      </p:sp>
      <p:sp>
        <p:nvSpPr>
          <p:cNvPr id="22532" name="Rectangle 2"/>
          <p:cNvSpPr>
            <a:spLocks noGrp="1"/>
          </p:cNvSpPr>
          <p:nvPr>
            <p:ph type="title" idx="4294967295"/>
          </p:nvPr>
        </p:nvSpPr>
        <p:spPr/>
        <p:txBody>
          <a:bodyPr/>
          <a:lstStyle/>
          <a:p>
            <a:r>
              <a:rPr lang="en-US" altLang="ja-JP" smtClean="0"/>
              <a:t>SSI</a:t>
            </a:r>
          </a:p>
        </p:txBody>
      </p:sp>
      <p:sp>
        <p:nvSpPr>
          <p:cNvPr id="22533" name="Text Box 16"/>
          <p:cNvSpPr txBox="1">
            <a:spLocks noChangeArrowheads="1"/>
          </p:cNvSpPr>
          <p:nvPr/>
        </p:nvSpPr>
        <p:spPr bwMode="auto">
          <a:xfrm>
            <a:off x="1674813" y="1700213"/>
            <a:ext cx="6815137" cy="946150"/>
          </a:xfrm>
          <a:prstGeom prst="rect">
            <a:avLst/>
          </a:prstGeom>
          <a:noFill/>
          <a:ln w="9525">
            <a:noFill/>
            <a:miter lim="800000"/>
            <a:headEnd/>
            <a:tailEnd/>
          </a:ln>
        </p:spPr>
        <p:txBody>
          <a:bodyPr wrap="none">
            <a:spAutoFit/>
          </a:bodyPr>
          <a:lstStyle/>
          <a:p>
            <a:r>
              <a:rPr lang="ja-JP" altLang="en-US">
                <a:solidFill>
                  <a:srgbClr val="FF0000"/>
                </a:solidFill>
              </a:rPr>
              <a:t>ブラウザからの指示を</a:t>
            </a:r>
            <a:r>
              <a:rPr lang="en-US" altLang="ja-JP">
                <a:solidFill>
                  <a:srgbClr val="FF0000"/>
                </a:solidFill>
              </a:rPr>
              <a:t>Web</a:t>
            </a:r>
            <a:r>
              <a:rPr lang="ja-JP" altLang="en-US">
                <a:solidFill>
                  <a:srgbClr val="FF0000"/>
                </a:solidFill>
              </a:rPr>
              <a:t>サーバ側に伝え、</a:t>
            </a:r>
          </a:p>
          <a:p>
            <a:r>
              <a:rPr lang="ja-JP" altLang="en-US">
                <a:solidFill>
                  <a:srgbClr val="FF0000"/>
                </a:solidFill>
              </a:rPr>
              <a:t>サーバ側での処理結果をブラウザ側に返す</a:t>
            </a:r>
          </a:p>
        </p:txBody>
      </p:sp>
      <p:sp>
        <p:nvSpPr>
          <p:cNvPr id="22534" name="Text Box 17"/>
          <p:cNvSpPr txBox="1">
            <a:spLocks noChangeArrowheads="1"/>
          </p:cNvSpPr>
          <p:nvPr/>
        </p:nvSpPr>
        <p:spPr bwMode="auto">
          <a:xfrm>
            <a:off x="992188" y="1052513"/>
            <a:ext cx="7624762" cy="641350"/>
          </a:xfrm>
          <a:prstGeom prst="rect">
            <a:avLst/>
          </a:prstGeom>
          <a:noFill/>
          <a:ln w="9525">
            <a:noFill/>
            <a:miter lim="800000"/>
            <a:headEnd/>
            <a:tailEnd/>
          </a:ln>
        </p:spPr>
        <p:txBody>
          <a:bodyPr>
            <a:spAutoFit/>
          </a:bodyPr>
          <a:lstStyle/>
          <a:p>
            <a:r>
              <a:rPr lang="en-US" altLang="ja-JP" sz="3600" b="1">
                <a:solidFill>
                  <a:srgbClr val="000066"/>
                </a:solidFill>
              </a:rPr>
              <a:t>SSI (</a:t>
            </a:r>
            <a:r>
              <a:rPr lang="en-US" altLang="en-US" sz="3600" b="1">
                <a:solidFill>
                  <a:srgbClr val="000066"/>
                </a:solidFill>
              </a:rPr>
              <a:t>Server Side Include</a:t>
            </a:r>
            <a:r>
              <a:rPr lang="en-US" altLang="ja-JP" sz="3600" b="1">
                <a:solidFill>
                  <a:srgbClr val="000066"/>
                </a:solidFill>
              </a:rPr>
              <a:t>)</a:t>
            </a:r>
            <a:endParaRPr lang="ja-JP" altLang="en-US" sz="3600" b="1">
              <a:solidFill>
                <a:srgbClr val="000066"/>
              </a:solidFill>
            </a:endParaRPr>
          </a:p>
        </p:txBody>
      </p:sp>
      <p:sp>
        <p:nvSpPr>
          <p:cNvPr id="22535" name="Text Box 18"/>
          <p:cNvSpPr txBox="1">
            <a:spLocks noChangeArrowheads="1"/>
          </p:cNvSpPr>
          <p:nvPr/>
        </p:nvSpPr>
        <p:spPr bwMode="auto">
          <a:xfrm>
            <a:off x="1997075" y="3211513"/>
            <a:ext cx="10010775" cy="1187450"/>
          </a:xfrm>
          <a:prstGeom prst="rect">
            <a:avLst/>
          </a:prstGeom>
          <a:noFill/>
          <a:ln w="9525">
            <a:noFill/>
            <a:miter lim="800000"/>
            <a:headEnd/>
            <a:tailEnd/>
          </a:ln>
        </p:spPr>
        <p:txBody>
          <a:bodyPr wrap="none">
            <a:spAutoFit/>
          </a:bodyPr>
          <a:lstStyle/>
          <a:p>
            <a:pPr>
              <a:buFontTx/>
              <a:buChar char="•"/>
            </a:pPr>
            <a:r>
              <a:rPr lang="ja-JP" altLang="en-US" sz="2400"/>
              <a:t> 他のプログラムを呼び出したり、結果を</a:t>
            </a:r>
            <a:r>
              <a:rPr lang="en-US" altLang="ja-JP" sz="2400"/>
              <a:t>Web</a:t>
            </a:r>
            <a:r>
              <a:rPr lang="ja-JP" altLang="en-US" sz="2400"/>
              <a:t>ページ全体として出力したりする</a:t>
            </a:r>
          </a:p>
          <a:p>
            <a:pPr>
              <a:buFontTx/>
              <a:buChar char="•"/>
            </a:pPr>
            <a:r>
              <a:rPr lang="ja-JP" altLang="en-US" sz="2400"/>
              <a:t> 呼び出し元の</a:t>
            </a:r>
            <a:r>
              <a:rPr lang="en-US" altLang="ja-JP" sz="2400"/>
              <a:t>Web</a:t>
            </a:r>
            <a:r>
              <a:rPr lang="ja-JP" altLang="en-US" sz="2400"/>
              <a:t>ページに実行結果を反映させる</a:t>
            </a:r>
          </a:p>
          <a:p>
            <a:pPr>
              <a:buFontTx/>
              <a:buChar char="•"/>
            </a:pPr>
            <a:r>
              <a:rPr lang="ja-JP" altLang="en-US" sz="2400"/>
              <a:t> ユーザからの入力を直接受け取る</a:t>
            </a:r>
          </a:p>
        </p:txBody>
      </p:sp>
      <p:grpSp>
        <p:nvGrpSpPr>
          <p:cNvPr id="22536" name="Group 19"/>
          <p:cNvGrpSpPr>
            <a:grpSpLocks/>
          </p:cNvGrpSpPr>
          <p:nvPr/>
        </p:nvGrpSpPr>
        <p:grpSpPr bwMode="auto">
          <a:xfrm>
            <a:off x="1709738" y="3644900"/>
            <a:ext cx="287337" cy="287338"/>
            <a:chOff x="975" y="3158"/>
            <a:chExt cx="272" cy="272"/>
          </a:xfrm>
        </p:grpSpPr>
        <p:sp>
          <p:nvSpPr>
            <p:cNvPr id="22547" name="Line 20"/>
            <p:cNvSpPr>
              <a:spLocks noChangeShapeType="1"/>
            </p:cNvSpPr>
            <p:nvPr/>
          </p:nvSpPr>
          <p:spPr bwMode="auto">
            <a:xfrm>
              <a:off x="975" y="3158"/>
              <a:ext cx="272" cy="272"/>
            </a:xfrm>
            <a:prstGeom prst="line">
              <a:avLst/>
            </a:prstGeom>
            <a:noFill/>
            <a:ln w="76200">
              <a:solidFill>
                <a:srgbClr val="FF0000"/>
              </a:solidFill>
              <a:round/>
              <a:headEnd/>
              <a:tailEnd/>
            </a:ln>
          </p:spPr>
          <p:txBody>
            <a:bodyPr/>
            <a:lstStyle/>
            <a:p>
              <a:endParaRPr lang="ja-JP" altLang="en-US"/>
            </a:p>
          </p:txBody>
        </p:sp>
        <p:sp>
          <p:nvSpPr>
            <p:cNvPr id="22548" name="Line 21"/>
            <p:cNvSpPr>
              <a:spLocks noChangeShapeType="1"/>
            </p:cNvSpPr>
            <p:nvPr/>
          </p:nvSpPr>
          <p:spPr bwMode="auto">
            <a:xfrm flipH="1">
              <a:off x="975" y="3158"/>
              <a:ext cx="272" cy="272"/>
            </a:xfrm>
            <a:prstGeom prst="line">
              <a:avLst/>
            </a:prstGeom>
            <a:noFill/>
            <a:ln w="76200">
              <a:solidFill>
                <a:srgbClr val="FF0000"/>
              </a:solidFill>
              <a:round/>
              <a:headEnd/>
              <a:tailEnd/>
            </a:ln>
          </p:spPr>
          <p:txBody>
            <a:bodyPr/>
            <a:lstStyle/>
            <a:p>
              <a:endParaRPr lang="ja-JP" altLang="en-US"/>
            </a:p>
          </p:txBody>
        </p:sp>
      </p:grpSp>
      <p:sp>
        <p:nvSpPr>
          <p:cNvPr id="22537" name="Oval 22"/>
          <p:cNvSpPr>
            <a:spLocks noChangeArrowheads="1"/>
          </p:cNvSpPr>
          <p:nvPr/>
        </p:nvSpPr>
        <p:spPr bwMode="auto">
          <a:xfrm>
            <a:off x="1709738" y="3284538"/>
            <a:ext cx="287337" cy="287337"/>
          </a:xfrm>
          <a:prstGeom prst="ellipse">
            <a:avLst/>
          </a:prstGeom>
          <a:noFill/>
          <a:ln w="76200">
            <a:solidFill>
              <a:srgbClr val="FF0000"/>
            </a:solidFill>
            <a:round/>
            <a:headEnd/>
            <a:tailEnd/>
          </a:ln>
        </p:spPr>
        <p:txBody>
          <a:bodyPr wrap="none" anchor="ctr"/>
          <a:lstStyle/>
          <a:p>
            <a:endParaRPr lang="ja-JP" altLang="en-US"/>
          </a:p>
        </p:txBody>
      </p:sp>
      <p:sp>
        <p:nvSpPr>
          <p:cNvPr id="22538" name="AutoShape 23"/>
          <p:cNvSpPr>
            <a:spLocks noChangeArrowheads="1"/>
          </p:cNvSpPr>
          <p:nvPr/>
        </p:nvSpPr>
        <p:spPr bwMode="auto">
          <a:xfrm>
            <a:off x="550863" y="3355975"/>
            <a:ext cx="935037" cy="649288"/>
          </a:xfrm>
          <a:prstGeom prst="roundRect">
            <a:avLst>
              <a:gd name="adj" fmla="val 16667"/>
            </a:avLst>
          </a:prstGeom>
          <a:solidFill>
            <a:srgbClr val="CCFFFF"/>
          </a:solidFill>
          <a:ln w="38100">
            <a:solidFill>
              <a:srgbClr val="000080"/>
            </a:solidFill>
            <a:round/>
            <a:headEnd/>
            <a:tailEnd/>
          </a:ln>
        </p:spPr>
        <p:txBody>
          <a:bodyPr wrap="none" anchor="ctr"/>
          <a:lstStyle/>
          <a:p>
            <a:pPr algn="ctr"/>
            <a:r>
              <a:rPr lang="en-US" altLang="ja-JP" b="1">
                <a:solidFill>
                  <a:srgbClr val="000066"/>
                </a:solidFill>
              </a:rPr>
              <a:t>CGI</a:t>
            </a:r>
          </a:p>
        </p:txBody>
      </p:sp>
      <p:sp>
        <p:nvSpPr>
          <p:cNvPr id="22539" name="Text Box 24"/>
          <p:cNvSpPr txBox="1">
            <a:spLocks noChangeArrowheads="1"/>
          </p:cNvSpPr>
          <p:nvPr/>
        </p:nvSpPr>
        <p:spPr bwMode="auto">
          <a:xfrm>
            <a:off x="2028825" y="4579938"/>
            <a:ext cx="9398000" cy="1187450"/>
          </a:xfrm>
          <a:prstGeom prst="rect">
            <a:avLst/>
          </a:prstGeom>
          <a:noFill/>
          <a:ln w="9525">
            <a:noFill/>
            <a:miter lim="800000"/>
            <a:headEnd/>
            <a:tailEnd/>
          </a:ln>
        </p:spPr>
        <p:txBody>
          <a:bodyPr wrap="none">
            <a:spAutoFit/>
          </a:bodyPr>
          <a:lstStyle/>
          <a:p>
            <a:pPr>
              <a:buFontTx/>
              <a:buChar char="•"/>
            </a:pPr>
            <a:r>
              <a:rPr lang="en-US" altLang="ja-JP" sz="2400"/>
              <a:t> HTML</a:t>
            </a:r>
            <a:r>
              <a:rPr lang="ja-JP" altLang="en-US" sz="2400"/>
              <a:t>文書中に命令や</a:t>
            </a:r>
            <a:r>
              <a:rPr lang="en-US" altLang="ja-JP" sz="2400"/>
              <a:t>CGI</a:t>
            </a:r>
            <a:r>
              <a:rPr lang="ja-JP" altLang="en-US" sz="2400"/>
              <a:t>などを直接書き込む</a:t>
            </a:r>
          </a:p>
          <a:p>
            <a:pPr>
              <a:buFontTx/>
              <a:buChar char="•"/>
            </a:pPr>
            <a:r>
              <a:rPr lang="ja-JP" altLang="en-US" sz="2400"/>
              <a:t> 実行結果を呼び出し元の</a:t>
            </a:r>
            <a:r>
              <a:rPr lang="en-US" altLang="ja-JP" sz="2400"/>
              <a:t>HTML</a:t>
            </a:r>
            <a:r>
              <a:rPr lang="ja-JP" altLang="en-US" sz="2400"/>
              <a:t>文書中に表示する形でブラウザに返す</a:t>
            </a:r>
          </a:p>
          <a:p>
            <a:pPr>
              <a:buFontTx/>
              <a:buChar char="•"/>
            </a:pPr>
            <a:r>
              <a:rPr lang="ja-JP" altLang="en-US" sz="2400"/>
              <a:t> ユーザからの入力を直接受け取る</a:t>
            </a:r>
          </a:p>
        </p:txBody>
      </p:sp>
      <p:grpSp>
        <p:nvGrpSpPr>
          <p:cNvPr id="22540" name="Group 25"/>
          <p:cNvGrpSpPr>
            <a:grpSpLocks/>
          </p:cNvGrpSpPr>
          <p:nvPr/>
        </p:nvGrpSpPr>
        <p:grpSpPr bwMode="auto">
          <a:xfrm>
            <a:off x="1709738" y="5373688"/>
            <a:ext cx="287337" cy="287337"/>
            <a:chOff x="975" y="3158"/>
            <a:chExt cx="272" cy="272"/>
          </a:xfrm>
        </p:grpSpPr>
        <p:sp>
          <p:nvSpPr>
            <p:cNvPr id="22545" name="Line 26"/>
            <p:cNvSpPr>
              <a:spLocks noChangeShapeType="1"/>
            </p:cNvSpPr>
            <p:nvPr/>
          </p:nvSpPr>
          <p:spPr bwMode="auto">
            <a:xfrm>
              <a:off x="975" y="3158"/>
              <a:ext cx="272" cy="272"/>
            </a:xfrm>
            <a:prstGeom prst="line">
              <a:avLst/>
            </a:prstGeom>
            <a:noFill/>
            <a:ln w="76200">
              <a:solidFill>
                <a:srgbClr val="FF0000"/>
              </a:solidFill>
              <a:round/>
              <a:headEnd/>
              <a:tailEnd/>
            </a:ln>
          </p:spPr>
          <p:txBody>
            <a:bodyPr/>
            <a:lstStyle/>
            <a:p>
              <a:endParaRPr lang="ja-JP" altLang="en-US"/>
            </a:p>
          </p:txBody>
        </p:sp>
        <p:sp>
          <p:nvSpPr>
            <p:cNvPr id="22546" name="Line 27"/>
            <p:cNvSpPr>
              <a:spLocks noChangeShapeType="1"/>
            </p:cNvSpPr>
            <p:nvPr/>
          </p:nvSpPr>
          <p:spPr bwMode="auto">
            <a:xfrm flipH="1">
              <a:off x="975" y="3158"/>
              <a:ext cx="272" cy="272"/>
            </a:xfrm>
            <a:prstGeom prst="line">
              <a:avLst/>
            </a:prstGeom>
            <a:noFill/>
            <a:ln w="76200">
              <a:solidFill>
                <a:srgbClr val="FF0000"/>
              </a:solidFill>
              <a:round/>
              <a:headEnd/>
              <a:tailEnd/>
            </a:ln>
          </p:spPr>
          <p:txBody>
            <a:bodyPr/>
            <a:lstStyle/>
            <a:p>
              <a:endParaRPr lang="ja-JP" altLang="en-US"/>
            </a:p>
          </p:txBody>
        </p:sp>
      </p:grpSp>
      <p:sp>
        <p:nvSpPr>
          <p:cNvPr id="22541" name="Oval 28"/>
          <p:cNvSpPr>
            <a:spLocks noChangeArrowheads="1"/>
          </p:cNvSpPr>
          <p:nvPr/>
        </p:nvSpPr>
        <p:spPr bwMode="auto">
          <a:xfrm>
            <a:off x="1709738" y="4652963"/>
            <a:ext cx="287337" cy="287337"/>
          </a:xfrm>
          <a:prstGeom prst="ellipse">
            <a:avLst/>
          </a:prstGeom>
          <a:noFill/>
          <a:ln w="76200">
            <a:solidFill>
              <a:srgbClr val="FF0000"/>
            </a:solidFill>
            <a:round/>
            <a:headEnd/>
            <a:tailEnd/>
          </a:ln>
        </p:spPr>
        <p:txBody>
          <a:bodyPr wrap="none" anchor="ctr"/>
          <a:lstStyle/>
          <a:p>
            <a:endParaRPr lang="ja-JP" altLang="en-US"/>
          </a:p>
        </p:txBody>
      </p:sp>
      <p:sp>
        <p:nvSpPr>
          <p:cNvPr id="22542" name="AutoShape 29"/>
          <p:cNvSpPr>
            <a:spLocks noChangeArrowheads="1"/>
          </p:cNvSpPr>
          <p:nvPr/>
        </p:nvSpPr>
        <p:spPr bwMode="auto">
          <a:xfrm>
            <a:off x="550863" y="4797425"/>
            <a:ext cx="935037" cy="649288"/>
          </a:xfrm>
          <a:prstGeom prst="roundRect">
            <a:avLst>
              <a:gd name="adj" fmla="val 16667"/>
            </a:avLst>
          </a:prstGeom>
          <a:solidFill>
            <a:srgbClr val="CCFFFF"/>
          </a:solidFill>
          <a:ln w="38100">
            <a:solidFill>
              <a:srgbClr val="000080"/>
            </a:solidFill>
            <a:round/>
            <a:headEnd/>
            <a:tailEnd/>
          </a:ln>
        </p:spPr>
        <p:txBody>
          <a:bodyPr wrap="none" anchor="ctr"/>
          <a:lstStyle/>
          <a:p>
            <a:pPr algn="ctr"/>
            <a:r>
              <a:rPr lang="en-US" altLang="ja-JP" b="1">
                <a:solidFill>
                  <a:srgbClr val="000066"/>
                </a:solidFill>
              </a:rPr>
              <a:t>SSI</a:t>
            </a:r>
          </a:p>
        </p:txBody>
      </p:sp>
      <p:sp>
        <p:nvSpPr>
          <p:cNvPr id="22543" name="Oval 30"/>
          <p:cNvSpPr>
            <a:spLocks noChangeArrowheads="1"/>
          </p:cNvSpPr>
          <p:nvPr/>
        </p:nvSpPr>
        <p:spPr bwMode="auto">
          <a:xfrm>
            <a:off x="1709738" y="5013325"/>
            <a:ext cx="287337" cy="287338"/>
          </a:xfrm>
          <a:prstGeom prst="ellipse">
            <a:avLst/>
          </a:prstGeom>
          <a:noFill/>
          <a:ln w="76200">
            <a:solidFill>
              <a:srgbClr val="FF0000"/>
            </a:solidFill>
            <a:round/>
            <a:headEnd/>
            <a:tailEnd/>
          </a:ln>
        </p:spPr>
        <p:txBody>
          <a:bodyPr wrap="none" anchor="ctr"/>
          <a:lstStyle/>
          <a:p>
            <a:endParaRPr lang="ja-JP" altLang="en-US"/>
          </a:p>
        </p:txBody>
      </p:sp>
      <p:sp>
        <p:nvSpPr>
          <p:cNvPr id="22544" name="Oval 31"/>
          <p:cNvSpPr>
            <a:spLocks noChangeArrowheads="1"/>
          </p:cNvSpPr>
          <p:nvPr/>
        </p:nvSpPr>
        <p:spPr bwMode="auto">
          <a:xfrm>
            <a:off x="1701800" y="4005263"/>
            <a:ext cx="287338" cy="287337"/>
          </a:xfrm>
          <a:prstGeom prst="ellipse">
            <a:avLst/>
          </a:prstGeom>
          <a:noFill/>
          <a:ln w="76200">
            <a:solidFill>
              <a:srgbClr val="FF0000"/>
            </a:solidFill>
            <a:round/>
            <a:headEnd/>
            <a:tailEnd/>
          </a:ln>
        </p:spPr>
        <p:txBody>
          <a:bodyPr wrap="none" anchor="ctr"/>
          <a:lstStyle/>
          <a:p>
            <a:endParaRPr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lide Number Placeholder 5"/>
          <p:cNvSpPr>
            <a:spLocks noGrp="1"/>
          </p:cNvSpPr>
          <p:nvPr>
            <p:ph type="sldNum" sz="quarter" idx="12"/>
          </p:nvPr>
        </p:nvSpPr>
        <p:spPr/>
        <p:txBody>
          <a:bodyPr/>
          <a:lstStyle/>
          <a:p>
            <a:pPr>
              <a:defRPr/>
            </a:pPr>
            <a:fld id="{70CD8874-87AD-4FEB-9179-63D7F15B2061}" type="slidenum">
              <a:rPr lang="ja-JP" altLang="en-US"/>
              <a:pPr>
                <a:defRPr/>
              </a:pPr>
              <a:t>9</a:t>
            </a:fld>
            <a:endParaRPr lang="en-US" altLang="ja-JP" dirty="0"/>
          </a:p>
        </p:txBody>
      </p:sp>
      <p:sp>
        <p:nvSpPr>
          <p:cNvPr id="84" name="Slide Number Placeholder 5"/>
          <p:cNvSpPr txBox="1">
            <a:spLocks noGrp="1"/>
          </p:cNvSpPr>
          <p:nvPr/>
        </p:nvSpPr>
        <p:spPr>
          <a:xfrm>
            <a:off x="9336088" y="6372225"/>
            <a:ext cx="2743200" cy="365125"/>
          </a:xfrm>
          <a:prstGeom prst="rect">
            <a:avLst/>
          </a:prstGeom>
          <a:noFill/>
        </p:spPr>
        <p:txBody>
          <a:bodyPr anchor="ctr"/>
          <a:lstStyle/>
          <a:p>
            <a:pPr algn="r">
              <a:defRPr/>
            </a:pPr>
            <a:fld id="{94A8C8F6-824E-40E8-A9A4-2ED24C5F836E}" type="slidenum">
              <a:rPr lang="ja-JP" altLang="en-US" sz="1800">
                <a:solidFill>
                  <a:schemeClr val="tx1">
                    <a:tint val="75000"/>
                  </a:schemeClr>
                </a:solidFill>
                <a:ea typeface="ＭＳ Ｐゴシック" pitchFamily="50" charset="-128"/>
              </a:rPr>
              <a:pPr algn="r">
                <a:defRPr/>
              </a:pPr>
              <a:t>9</a:t>
            </a:fld>
            <a:endParaRPr lang="en-US" altLang="ja-JP" sz="1800" dirty="0">
              <a:solidFill>
                <a:schemeClr val="tx1">
                  <a:tint val="75000"/>
                </a:schemeClr>
              </a:solidFill>
              <a:ea typeface="ＭＳ Ｐゴシック" pitchFamily="50" charset="-128"/>
            </a:endParaRPr>
          </a:p>
        </p:txBody>
      </p:sp>
      <p:sp>
        <p:nvSpPr>
          <p:cNvPr id="28" name="Slide Number Placeholder 5"/>
          <p:cNvSpPr txBox="1">
            <a:spLocks noGrp="1"/>
          </p:cNvSpPr>
          <p:nvPr/>
        </p:nvSpPr>
        <p:spPr>
          <a:xfrm>
            <a:off x="9336088" y="6372225"/>
            <a:ext cx="2743200" cy="365125"/>
          </a:xfrm>
          <a:prstGeom prst="rect">
            <a:avLst/>
          </a:prstGeom>
          <a:noFill/>
        </p:spPr>
        <p:txBody>
          <a:bodyPr anchor="ctr"/>
          <a:lstStyle/>
          <a:p>
            <a:pPr algn="r">
              <a:defRPr/>
            </a:pPr>
            <a:fld id="{B86943D5-D9A5-4E96-892C-C4B99636F6D0}" type="slidenum">
              <a:rPr lang="ja-JP" altLang="en-US" sz="1800">
                <a:solidFill>
                  <a:schemeClr val="tx1">
                    <a:tint val="75000"/>
                  </a:schemeClr>
                </a:solidFill>
                <a:ea typeface="ＭＳ Ｐゴシック" pitchFamily="50" charset="-128"/>
              </a:rPr>
              <a:pPr algn="r">
                <a:defRPr/>
              </a:pPr>
              <a:t>9</a:t>
            </a:fld>
            <a:endParaRPr lang="en-US" altLang="ja-JP" sz="1800" dirty="0">
              <a:solidFill>
                <a:schemeClr val="tx1">
                  <a:tint val="75000"/>
                </a:schemeClr>
              </a:solidFill>
              <a:ea typeface="ＭＳ Ｐゴシック" pitchFamily="50" charset="-128"/>
            </a:endParaRPr>
          </a:p>
        </p:txBody>
      </p:sp>
      <p:sp>
        <p:nvSpPr>
          <p:cNvPr id="23556" name="Rectangle 2"/>
          <p:cNvSpPr>
            <a:spLocks noGrp="1"/>
          </p:cNvSpPr>
          <p:nvPr>
            <p:ph type="title" idx="4294967295"/>
          </p:nvPr>
        </p:nvSpPr>
        <p:spPr/>
        <p:txBody>
          <a:bodyPr/>
          <a:lstStyle/>
          <a:p>
            <a:r>
              <a:rPr lang="en-US" altLang="ja-JP" smtClean="0"/>
              <a:t>SSI</a:t>
            </a:r>
            <a:r>
              <a:rPr lang="ja-JP" altLang="en-US" smtClean="0"/>
              <a:t>の概略</a:t>
            </a:r>
          </a:p>
        </p:txBody>
      </p:sp>
      <p:sp>
        <p:nvSpPr>
          <p:cNvPr id="23557" name="AutoShape 29"/>
          <p:cNvSpPr>
            <a:spLocks noChangeArrowheads="1"/>
          </p:cNvSpPr>
          <p:nvPr/>
        </p:nvSpPr>
        <p:spPr bwMode="auto">
          <a:xfrm>
            <a:off x="1703388" y="2636838"/>
            <a:ext cx="2879725" cy="3816350"/>
          </a:xfrm>
          <a:prstGeom prst="roundRect">
            <a:avLst>
              <a:gd name="adj" fmla="val 11106"/>
            </a:avLst>
          </a:prstGeom>
          <a:noFill/>
          <a:ln w="38100">
            <a:solidFill>
              <a:srgbClr val="0000FF"/>
            </a:solidFill>
            <a:prstDash val="dash"/>
            <a:round/>
            <a:headEnd/>
            <a:tailEnd/>
          </a:ln>
        </p:spPr>
        <p:txBody>
          <a:bodyPr wrap="none" anchor="ctr"/>
          <a:lstStyle/>
          <a:p>
            <a:endParaRPr lang="ja-JP" altLang="en-US"/>
          </a:p>
        </p:txBody>
      </p:sp>
      <p:sp>
        <p:nvSpPr>
          <p:cNvPr id="23558" name="Rectangle 30"/>
          <p:cNvSpPr>
            <a:spLocks noChangeArrowheads="1"/>
          </p:cNvSpPr>
          <p:nvPr/>
        </p:nvSpPr>
        <p:spPr bwMode="auto">
          <a:xfrm>
            <a:off x="1917700" y="3573463"/>
            <a:ext cx="1873250" cy="2519362"/>
          </a:xfrm>
          <a:prstGeom prst="rect">
            <a:avLst/>
          </a:prstGeom>
          <a:solidFill>
            <a:srgbClr val="FFFFFF"/>
          </a:solidFill>
          <a:ln w="19050">
            <a:solidFill>
              <a:schemeClr val="tx1"/>
            </a:solidFill>
            <a:miter lim="800000"/>
            <a:headEnd/>
            <a:tailEnd/>
          </a:ln>
        </p:spPr>
        <p:txBody>
          <a:bodyPr wrap="none" anchor="ctr"/>
          <a:lstStyle/>
          <a:p>
            <a:endParaRPr lang="ja-JP" altLang="en-US"/>
          </a:p>
        </p:txBody>
      </p:sp>
      <p:sp>
        <p:nvSpPr>
          <p:cNvPr id="23559" name="Rectangle 31"/>
          <p:cNvSpPr>
            <a:spLocks noChangeArrowheads="1"/>
          </p:cNvSpPr>
          <p:nvPr/>
        </p:nvSpPr>
        <p:spPr bwMode="auto">
          <a:xfrm>
            <a:off x="1917700" y="3573463"/>
            <a:ext cx="1223963" cy="287337"/>
          </a:xfrm>
          <a:prstGeom prst="rect">
            <a:avLst/>
          </a:prstGeom>
          <a:gradFill rotWithShape="1">
            <a:gsLst>
              <a:gs pos="0">
                <a:srgbClr val="3366FF"/>
              </a:gs>
              <a:gs pos="100000">
                <a:srgbClr val="99CCFF"/>
              </a:gs>
            </a:gsLst>
            <a:lin ang="0" scaled="1"/>
          </a:gradFill>
          <a:ln w="19050">
            <a:solidFill>
              <a:schemeClr val="tx1"/>
            </a:solidFill>
            <a:miter lim="800000"/>
            <a:headEnd/>
            <a:tailEnd/>
          </a:ln>
        </p:spPr>
        <p:txBody>
          <a:bodyPr wrap="none" anchor="ctr"/>
          <a:lstStyle/>
          <a:p>
            <a:endParaRPr lang="ja-JP" altLang="en-US"/>
          </a:p>
        </p:txBody>
      </p:sp>
      <p:sp>
        <p:nvSpPr>
          <p:cNvPr id="23560" name="Rectangle 32"/>
          <p:cNvSpPr>
            <a:spLocks noChangeArrowheads="1"/>
          </p:cNvSpPr>
          <p:nvPr/>
        </p:nvSpPr>
        <p:spPr bwMode="auto">
          <a:xfrm>
            <a:off x="3359150" y="3573463"/>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3561" name="Rectangle 33"/>
          <p:cNvSpPr>
            <a:spLocks noChangeArrowheads="1"/>
          </p:cNvSpPr>
          <p:nvPr/>
        </p:nvSpPr>
        <p:spPr bwMode="auto">
          <a:xfrm>
            <a:off x="3143250" y="3573463"/>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3562" name="Rectangle 34"/>
          <p:cNvSpPr>
            <a:spLocks noChangeArrowheads="1"/>
          </p:cNvSpPr>
          <p:nvPr/>
        </p:nvSpPr>
        <p:spPr bwMode="auto">
          <a:xfrm>
            <a:off x="3575050" y="3573463"/>
            <a:ext cx="215900" cy="287337"/>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3563" name="Line 35"/>
          <p:cNvSpPr>
            <a:spLocks noChangeShapeType="1"/>
          </p:cNvSpPr>
          <p:nvPr/>
        </p:nvSpPr>
        <p:spPr bwMode="auto">
          <a:xfrm>
            <a:off x="3575050" y="3573463"/>
            <a:ext cx="215900" cy="287337"/>
          </a:xfrm>
          <a:prstGeom prst="line">
            <a:avLst/>
          </a:prstGeom>
          <a:noFill/>
          <a:ln w="19050">
            <a:solidFill>
              <a:schemeClr val="tx1"/>
            </a:solidFill>
            <a:round/>
            <a:headEnd/>
            <a:tailEnd/>
          </a:ln>
        </p:spPr>
        <p:txBody>
          <a:bodyPr/>
          <a:lstStyle/>
          <a:p>
            <a:endParaRPr lang="ja-JP" altLang="en-US"/>
          </a:p>
        </p:txBody>
      </p:sp>
      <p:sp>
        <p:nvSpPr>
          <p:cNvPr id="23564" name="Line 36"/>
          <p:cNvSpPr>
            <a:spLocks noChangeShapeType="1"/>
          </p:cNvSpPr>
          <p:nvPr/>
        </p:nvSpPr>
        <p:spPr bwMode="auto">
          <a:xfrm flipH="1">
            <a:off x="3575050" y="3573463"/>
            <a:ext cx="215900" cy="287337"/>
          </a:xfrm>
          <a:prstGeom prst="line">
            <a:avLst/>
          </a:prstGeom>
          <a:noFill/>
          <a:ln w="19050">
            <a:solidFill>
              <a:schemeClr val="tx1"/>
            </a:solidFill>
            <a:round/>
            <a:headEnd/>
            <a:tailEnd/>
          </a:ln>
        </p:spPr>
        <p:txBody>
          <a:bodyPr/>
          <a:lstStyle/>
          <a:p>
            <a:endParaRPr lang="ja-JP" altLang="en-US"/>
          </a:p>
        </p:txBody>
      </p:sp>
      <p:sp>
        <p:nvSpPr>
          <p:cNvPr id="23565" name="Rectangle 37"/>
          <p:cNvSpPr>
            <a:spLocks noChangeArrowheads="1"/>
          </p:cNvSpPr>
          <p:nvPr/>
        </p:nvSpPr>
        <p:spPr bwMode="auto">
          <a:xfrm>
            <a:off x="3432175" y="3644900"/>
            <a:ext cx="95250" cy="144463"/>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3566" name="Line 38"/>
          <p:cNvSpPr>
            <a:spLocks noChangeShapeType="1"/>
          </p:cNvSpPr>
          <p:nvPr/>
        </p:nvSpPr>
        <p:spPr bwMode="auto">
          <a:xfrm>
            <a:off x="3214688" y="3789363"/>
            <a:ext cx="71437" cy="0"/>
          </a:xfrm>
          <a:prstGeom prst="line">
            <a:avLst/>
          </a:prstGeom>
          <a:noFill/>
          <a:ln w="19050">
            <a:solidFill>
              <a:schemeClr val="tx1"/>
            </a:solidFill>
            <a:round/>
            <a:headEnd/>
            <a:tailEnd/>
          </a:ln>
        </p:spPr>
        <p:txBody>
          <a:bodyPr/>
          <a:lstStyle/>
          <a:p>
            <a:endParaRPr lang="ja-JP" altLang="en-US"/>
          </a:p>
        </p:txBody>
      </p:sp>
      <p:sp>
        <p:nvSpPr>
          <p:cNvPr id="23567" name="Rectangle 39"/>
          <p:cNvSpPr>
            <a:spLocks noChangeArrowheads="1"/>
          </p:cNvSpPr>
          <p:nvPr/>
        </p:nvSpPr>
        <p:spPr bwMode="auto">
          <a:xfrm>
            <a:off x="1917700" y="5949950"/>
            <a:ext cx="1152525"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3568" name="Rectangle 40"/>
          <p:cNvSpPr>
            <a:spLocks noChangeArrowheads="1"/>
          </p:cNvSpPr>
          <p:nvPr/>
        </p:nvSpPr>
        <p:spPr bwMode="auto">
          <a:xfrm>
            <a:off x="3070225" y="5949950"/>
            <a:ext cx="287338"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3569" name="Rectangle 41"/>
          <p:cNvSpPr>
            <a:spLocks noChangeArrowheads="1"/>
          </p:cNvSpPr>
          <p:nvPr/>
        </p:nvSpPr>
        <p:spPr bwMode="auto">
          <a:xfrm>
            <a:off x="3359150" y="5949950"/>
            <a:ext cx="287338" cy="142875"/>
          </a:xfrm>
          <a:prstGeom prst="rect">
            <a:avLst/>
          </a:prstGeom>
          <a:solidFill>
            <a:srgbClr val="C0C0C0"/>
          </a:solidFill>
          <a:ln w="19050">
            <a:solidFill>
              <a:schemeClr val="tx1"/>
            </a:solidFill>
            <a:miter lim="800000"/>
            <a:headEnd/>
            <a:tailEnd/>
          </a:ln>
        </p:spPr>
        <p:txBody>
          <a:bodyPr wrap="none" anchor="ctr"/>
          <a:lstStyle/>
          <a:p>
            <a:endParaRPr lang="ja-JP" altLang="en-US"/>
          </a:p>
        </p:txBody>
      </p:sp>
      <p:grpSp>
        <p:nvGrpSpPr>
          <p:cNvPr id="23570" name="Group 42"/>
          <p:cNvGrpSpPr>
            <a:grpSpLocks/>
          </p:cNvGrpSpPr>
          <p:nvPr/>
        </p:nvGrpSpPr>
        <p:grpSpPr bwMode="auto">
          <a:xfrm>
            <a:off x="3573463" y="5949950"/>
            <a:ext cx="217487" cy="142875"/>
            <a:chOff x="2064" y="3600"/>
            <a:chExt cx="771" cy="510"/>
          </a:xfrm>
        </p:grpSpPr>
        <p:sp>
          <p:nvSpPr>
            <p:cNvPr id="23632" name="Rectangle 43"/>
            <p:cNvSpPr>
              <a:spLocks noChangeArrowheads="1"/>
            </p:cNvSpPr>
            <p:nvPr/>
          </p:nvSpPr>
          <p:spPr bwMode="auto">
            <a:xfrm>
              <a:off x="2064" y="3600"/>
              <a:ext cx="771" cy="510"/>
            </a:xfrm>
            <a:prstGeom prst="rect">
              <a:avLst/>
            </a:prstGeom>
            <a:solidFill>
              <a:srgbClr val="C0C0C0"/>
            </a:solidFill>
            <a:ln w="19050">
              <a:solidFill>
                <a:schemeClr val="tx1"/>
              </a:solidFill>
              <a:miter lim="800000"/>
              <a:headEnd/>
              <a:tailEnd/>
            </a:ln>
          </p:spPr>
          <p:txBody>
            <a:bodyPr wrap="none" anchor="ctr"/>
            <a:lstStyle/>
            <a:p>
              <a:endParaRPr lang="ja-JP" altLang="en-US"/>
            </a:p>
          </p:txBody>
        </p:sp>
        <p:sp>
          <p:nvSpPr>
            <p:cNvPr id="23633" name="Line 44"/>
            <p:cNvSpPr>
              <a:spLocks noChangeShapeType="1"/>
            </p:cNvSpPr>
            <p:nvPr/>
          </p:nvSpPr>
          <p:spPr bwMode="auto">
            <a:xfrm flipV="1">
              <a:off x="2472" y="3748"/>
              <a:ext cx="363" cy="362"/>
            </a:xfrm>
            <a:prstGeom prst="line">
              <a:avLst/>
            </a:prstGeom>
            <a:noFill/>
            <a:ln w="9525">
              <a:solidFill>
                <a:schemeClr val="tx1"/>
              </a:solidFill>
              <a:round/>
              <a:headEnd/>
              <a:tailEnd/>
            </a:ln>
          </p:spPr>
          <p:txBody>
            <a:bodyPr/>
            <a:lstStyle/>
            <a:p>
              <a:endParaRPr lang="ja-JP" altLang="en-US"/>
            </a:p>
          </p:txBody>
        </p:sp>
        <p:sp>
          <p:nvSpPr>
            <p:cNvPr id="23634" name="Line 45"/>
            <p:cNvSpPr>
              <a:spLocks noChangeShapeType="1"/>
            </p:cNvSpPr>
            <p:nvPr/>
          </p:nvSpPr>
          <p:spPr bwMode="auto">
            <a:xfrm flipV="1">
              <a:off x="2562" y="3838"/>
              <a:ext cx="273" cy="272"/>
            </a:xfrm>
            <a:prstGeom prst="line">
              <a:avLst/>
            </a:prstGeom>
            <a:noFill/>
            <a:ln w="9525">
              <a:solidFill>
                <a:schemeClr val="tx1"/>
              </a:solidFill>
              <a:round/>
              <a:headEnd/>
              <a:tailEnd/>
            </a:ln>
          </p:spPr>
          <p:txBody>
            <a:bodyPr/>
            <a:lstStyle/>
            <a:p>
              <a:endParaRPr lang="ja-JP" altLang="en-US"/>
            </a:p>
          </p:txBody>
        </p:sp>
        <p:sp>
          <p:nvSpPr>
            <p:cNvPr id="23635" name="Line 46"/>
            <p:cNvSpPr>
              <a:spLocks noChangeShapeType="1"/>
            </p:cNvSpPr>
            <p:nvPr/>
          </p:nvSpPr>
          <p:spPr bwMode="auto">
            <a:xfrm flipV="1">
              <a:off x="2653" y="3929"/>
              <a:ext cx="182" cy="181"/>
            </a:xfrm>
            <a:prstGeom prst="line">
              <a:avLst/>
            </a:prstGeom>
            <a:noFill/>
            <a:ln w="9525">
              <a:solidFill>
                <a:schemeClr val="tx1"/>
              </a:solidFill>
              <a:round/>
              <a:headEnd/>
              <a:tailEnd/>
            </a:ln>
          </p:spPr>
          <p:txBody>
            <a:bodyPr/>
            <a:lstStyle/>
            <a:p>
              <a:endParaRPr lang="ja-JP" altLang="en-US"/>
            </a:p>
          </p:txBody>
        </p:sp>
        <p:sp>
          <p:nvSpPr>
            <p:cNvPr id="23636" name="Line 47"/>
            <p:cNvSpPr>
              <a:spLocks noChangeShapeType="1"/>
            </p:cNvSpPr>
            <p:nvPr/>
          </p:nvSpPr>
          <p:spPr bwMode="auto">
            <a:xfrm flipV="1">
              <a:off x="2744" y="4019"/>
              <a:ext cx="91" cy="91"/>
            </a:xfrm>
            <a:prstGeom prst="line">
              <a:avLst/>
            </a:prstGeom>
            <a:noFill/>
            <a:ln w="9525">
              <a:solidFill>
                <a:schemeClr val="tx1"/>
              </a:solidFill>
              <a:round/>
              <a:headEnd/>
              <a:tailEnd/>
            </a:ln>
          </p:spPr>
          <p:txBody>
            <a:bodyPr/>
            <a:lstStyle/>
            <a:p>
              <a:endParaRPr lang="ja-JP" altLang="en-US"/>
            </a:p>
          </p:txBody>
        </p:sp>
      </p:grpSp>
      <p:sp>
        <p:nvSpPr>
          <p:cNvPr id="23571" name="Text Box 48"/>
          <p:cNvSpPr txBox="1">
            <a:spLocks noChangeArrowheads="1"/>
          </p:cNvSpPr>
          <p:nvPr/>
        </p:nvSpPr>
        <p:spPr bwMode="auto">
          <a:xfrm>
            <a:off x="1917700" y="3908425"/>
            <a:ext cx="1154113" cy="396875"/>
          </a:xfrm>
          <a:prstGeom prst="rect">
            <a:avLst/>
          </a:prstGeom>
          <a:noFill/>
          <a:ln w="9525">
            <a:noFill/>
            <a:miter lim="800000"/>
            <a:headEnd/>
            <a:tailEnd/>
          </a:ln>
        </p:spPr>
        <p:txBody>
          <a:bodyPr>
            <a:spAutoFit/>
          </a:bodyPr>
          <a:lstStyle/>
          <a:p>
            <a:r>
              <a:rPr lang="ja-JP" altLang="en-US" sz="2000" b="1">
                <a:solidFill>
                  <a:srgbClr val="FF3399"/>
                </a:solidFill>
              </a:rPr>
              <a:t>ようこそ</a:t>
            </a:r>
            <a:endParaRPr lang="en-US" altLang="ja-JP" sz="2000" b="1">
              <a:solidFill>
                <a:srgbClr val="FF3399"/>
              </a:solidFill>
            </a:endParaRPr>
          </a:p>
        </p:txBody>
      </p:sp>
      <p:sp>
        <p:nvSpPr>
          <p:cNvPr id="23572" name="Text Box 49"/>
          <p:cNvSpPr txBox="1">
            <a:spLocks noChangeArrowheads="1"/>
          </p:cNvSpPr>
          <p:nvPr/>
        </p:nvSpPr>
        <p:spPr bwMode="auto">
          <a:xfrm>
            <a:off x="1762125" y="1989138"/>
            <a:ext cx="3397250" cy="579437"/>
          </a:xfrm>
          <a:prstGeom prst="rect">
            <a:avLst/>
          </a:prstGeom>
          <a:noFill/>
          <a:ln w="9525">
            <a:noFill/>
            <a:miter lim="800000"/>
            <a:headEnd/>
            <a:tailEnd/>
          </a:ln>
        </p:spPr>
        <p:txBody>
          <a:bodyPr>
            <a:spAutoFit/>
          </a:bodyPr>
          <a:lstStyle/>
          <a:p>
            <a:r>
              <a:rPr lang="ja-JP" altLang="en-US" sz="3200" b="1">
                <a:solidFill>
                  <a:srgbClr val="000066"/>
                </a:solidFill>
              </a:rPr>
              <a:t>クライアントサイド</a:t>
            </a:r>
          </a:p>
        </p:txBody>
      </p:sp>
      <p:sp>
        <p:nvSpPr>
          <p:cNvPr id="23573" name="Text Box 50"/>
          <p:cNvSpPr txBox="1">
            <a:spLocks noChangeArrowheads="1"/>
          </p:cNvSpPr>
          <p:nvPr/>
        </p:nvSpPr>
        <p:spPr bwMode="auto">
          <a:xfrm>
            <a:off x="2060575" y="4292600"/>
            <a:ext cx="1046163" cy="366713"/>
          </a:xfrm>
          <a:prstGeom prst="rect">
            <a:avLst/>
          </a:prstGeom>
          <a:noFill/>
          <a:ln w="9525">
            <a:noFill/>
            <a:miter lim="800000"/>
            <a:headEnd/>
            <a:tailEnd/>
          </a:ln>
        </p:spPr>
        <p:txBody>
          <a:bodyPr wrap="none">
            <a:spAutoFit/>
          </a:bodyPr>
          <a:lstStyle/>
          <a:p>
            <a:r>
              <a:rPr lang="ja-JP" altLang="en-US" sz="1800"/>
              <a:t>あなたは</a:t>
            </a:r>
          </a:p>
        </p:txBody>
      </p:sp>
      <p:sp>
        <p:nvSpPr>
          <p:cNvPr id="23574" name="Text Box 51"/>
          <p:cNvSpPr txBox="1">
            <a:spLocks noChangeArrowheads="1"/>
          </p:cNvSpPr>
          <p:nvPr/>
        </p:nvSpPr>
        <p:spPr bwMode="auto">
          <a:xfrm>
            <a:off x="2060575" y="4948238"/>
            <a:ext cx="1447800" cy="641350"/>
          </a:xfrm>
          <a:prstGeom prst="rect">
            <a:avLst/>
          </a:prstGeom>
          <a:noFill/>
          <a:ln w="9525">
            <a:noFill/>
            <a:miter lim="800000"/>
            <a:headEnd/>
            <a:tailEnd/>
          </a:ln>
        </p:spPr>
        <p:txBody>
          <a:bodyPr wrap="none">
            <a:spAutoFit/>
          </a:bodyPr>
          <a:lstStyle/>
          <a:p>
            <a:r>
              <a:rPr lang="ja-JP" altLang="en-US" sz="1800"/>
              <a:t>番目の</a:t>
            </a:r>
          </a:p>
          <a:p>
            <a:r>
              <a:rPr lang="ja-JP" altLang="en-US" sz="1800"/>
              <a:t>訪問者です。</a:t>
            </a:r>
          </a:p>
        </p:txBody>
      </p:sp>
      <p:sp>
        <p:nvSpPr>
          <p:cNvPr id="23575" name="Rectangle 52"/>
          <p:cNvSpPr>
            <a:spLocks noChangeArrowheads="1"/>
          </p:cNvSpPr>
          <p:nvPr/>
        </p:nvSpPr>
        <p:spPr bwMode="auto">
          <a:xfrm>
            <a:off x="2205038" y="4652963"/>
            <a:ext cx="1296987" cy="360362"/>
          </a:xfrm>
          <a:prstGeom prst="rect">
            <a:avLst/>
          </a:prstGeom>
          <a:solidFill>
            <a:srgbClr val="FF99CC"/>
          </a:solidFill>
          <a:ln w="19050">
            <a:solidFill>
              <a:schemeClr val="tx1"/>
            </a:solidFill>
            <a:miter lim="800000"/>
            <a:headEnd/>
            <a:tailEnd/>
          </a:ln>
        </p:spPr>
        <p:txBody>
          <a:bodyPr wrap="none" anchor="ctr"/>
          <a:lstStyle/>
          <a:p>
            <a:pPr algn="ctr"/>
            <a:r>
              <a:rPr lang="en-US" altLang="ja-JP" sz="2400">
                <a:solidFill>
                  <a:srgbClr val="CC0000"/>
                </a:solidFill>
              </a:rPr>
              <a:t>SSI</a:t>
            </a:r>
          </a:p>
        </p:txBody>
      </p:sp>
      <p:sp>
        <p:nvSpPr>
          <p:cNvPr id="23576" name="AutoShape 53"/>
          <p:cNvSpPr>
            <a:spLocks noChangeArrowheads="1"/>
          </p:cNvSpPr>
          <p:nvPr/>
        </p:nvSpPr>
        <p:spPr bwMode="auto">
          <a:xfrm>
            <a:off x="7896225" y="2220913"/>
            <a:ext cx="2087563" cy="1873250"/>
          </a:xfrm>
          <a:prstGeom prst="wedgeRectCallout">
            <a:avLst>
              <a:gd name="adj1" fmla="val -70000"/>
              <a:gd name="adj2" fmla="val -4236"/>
            </a:avLst>
          </a:prstGeom>
          <a:solidFill>
            <a:srgbClr val="CCFFCC"/>
          </a:solidFill>
          <a:ln w="9525">
            <a:solidFill>
              <a:schemeClr val="tx1"/>
            </a:solidFill>
            <a:miter lim="800000"/>
            <a:headEnd/>
            <a:tailEnd/>
          </a:ln>
        </p:spPr>
        <p:txBody>
          <a:bodyPr/>
          <a:lstStyle/>
          <a:p>
            <a:pPr algn="ctr"/>
            <a:endParaRPr lang="ja-JP" altLang="en-US" sz="2400"/>
          </a:p>
        </p:txBody>
      </p:sp>
      <p:sp>
        <p:nvSpPr>
          <p:cNvPr id="23577" name="Oval 54"/>
          <p:cNvSpPr>
            <a:spLocks noChangeArrowheads="1"/>
          </p:cNvSpPr>
          <p:nvPr/>
        </p:nvSpPr>
        <p:spPr bwMode="auto">
          <a:xfrm>
            <a:off x="8040688" y="3159125"/>
            <a:ext cx="1800225" cy="792163"/>
          </a:xfrm>
          <a:prstGeom prst="ellipse">
            <a:avLst/>
          </a:prstGeom>
          <a:solidFill>
            <a:srgbClr val="00FFFF"/>
          </a:solidFill>
          <a:ln w="9525">
            <a:solidFill>
              <a:schemeClr val="tx1"/>
            </a:solidFill>
            <a:round/>
            <a:headEnd/>
            <a:tailEnd/>
          </a:ln>
        </p:spPr>
        <p:txBody>
          <a:bodyPr wrap="none" anchor="ctr"/>
          <a:lstStyle/>
          <a:p>
            <a:pPr algn="ctr"/>
            <a:r>
              <a:rPr lang="ja-JP" altLang="en-US" sz="2400">
                <a:solidFill>
                  <a:srgbClr val="000066"/>
                </a:solidFill>
              </a:rPr>
              <a:t>処理結果</a:t>
            </a:r>
          </a:p>
        </p:txBody>
      </p:sp>
      <p:sp>
        <p:nvSpPr>
          <p:cNvPr id="23578" name="AutoShape 55"/>
          <p:cNvSpPr>
            <a:spLocks noChangeArrowheads="1"/>
          </p:cNvSpPr>
          <p:nvPr/>
        </p:nvSpPr>
        <p:spPr bwMode="auto">
          <a:xfrm>
            <a:off x="8688388" y="3014663"/>
            <a:ext cx="503237" cy="360362"/>
          </a:xfrm>
          <a:prstGeom prst="downArrow">
            <a:avLst>
              <a:gd name="adj1" fmla="val 46370"/>
              <a:gd name="adj2" fmla="val 45815"/>
            </a:avLst>
          </a:prstGeom>
          <a:solidFill>
            <a:srgbClr val="0000FF"/>
          </a:solidFill>
          <a:ln w="9525">
            <a:solidFill>
              <a:schemeClr val="tx1"/>
            </a:solidFill>
            <a:miter lim="800000"/>
            <a:headEnd/>
            <a:tailEnd/>
          </a:ln>
        </p:spPr>
        <p:txBody>
          <a:bodyPr vert="eaVert" wrap="none" anchor="ctr"/>
          <a:lstStyle/>
          <a:p>
            <a:endParaRPr lang="ja-JP" altLang="en-US"/>
          </a:p>
        </p:txBody>
      </p:sp>
      <p:sp>
        <p:nvSpPr>
          <p:cNvPr id="23579" name="Text Box 56"/>
          <p:cNvSpPr txBox="1">
            <a:spLocks noChangeArrowheads="1"/>
          </p:cNvSpPr>
          <p:nvPr/>
        </p:nvSpPr>
        <p:spPr bwMode="auto">
          <a:xfrm>
            <a:off x="7032625" y="1341438"/>
            <a:ext cx="2808288" cy="579437"/>
          </a:xfrm>
          <a:prstGeom prst="rect">
            <a:avLst/>
          </a:prstGeom>
          <a:noFill/>
          <a:ln w="9525">
            <a:noFill/>
            <a:miter lim="800000"/>
            <a:headEnd/>
            <a:tailEnd/>
          </a:ln>
        </p:spPr>
        <p:txBody>
          <a:bodyPr>
            <a:spAutoFit/>
          </a:bodyPr>
          <a:lstStyle/>
          <a:p>
            <a:r>
              <a:rPr lang="ja-JP" altLang="en-US" sz="3200" b="1">
                <a:solidFill>
                  <a:srgbClr val="000066"/>
                </a:solidFill>
              </a:rPr>
              <a:t>サーバサイド</a:t>
            </a:r>
          </a:p>
        </p:txBody>
      </p:sp>
      <p:grpSp>
        <p:nvGrpSpPr>
          <p:cNvPr id="23580" name="Group 57"/>
          <p:cNvGrpSpPr>
            <a:grpSpLocks/>
          </p:cNvGrpSpPr>
          <p:nvPr/>
        </p:nvGrpSpPr>
        <p:grpSpPr bwMode="auto">
          <a:xfrm>
            <a:off x="6311900" y="2941638"/>
            <a:ext cx="1085850" cy="1152525"/>
            <a:chOff x="3107" y="164"/>
            <a:chExt cx="1838" cy="1951"/>
          </a:xfrm>
        </p:grpSpPr>
        <p:sp>
          <p:nvSpPr>
            <p:cNvPr id="23593" name="Rectangle 58"/>
            <p:cNvSpPr>
              <a:spLocks noChangeArrowheads="1"/>
            </p:cNvSpPr>
            <p:nvPr/>
          </p:nvSpPr>
          <p:spPr bwMode="auto">
            <a:xfrm>
              <a:off x="3107" y="164"/>
              <a:ext cx="886" cy="131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594" name="Rectangle 59"/>
            <p:cNvSpPr>
              <a:spLocks noChangeArrowheads="1"/>
            </p:cNvSpPr>
            <p:nvPr/>
          </p:nvSpPr>
          <p:spPr bwMode="auto">
            <a:xfrm>
              <a:off x="3833" y="1116"/>
              <a:ext cx="90" cy="91"/>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3595" name="Rectangle 60"/>
            <p:cNvSpPr>
              <a:spLocks noChangeArrowheads="1"/>
            </p:cNvSpPr>
            <p:nvPr/>
          </p:nvSpPr>
          <p:spPr bwMode="auto">
            <a:xfrm>
              <a:off x="3152" y="21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596" name="Rectangle 61"/>
            <p:cNvSpPr>
              <a:spLocks noChangeArrowheads="1"/>
            </p:cNvSpPr>
            <p:nvPr/>
          </p:nvSpPr>
          <p:spPr bwMode="auto">
            <a:xfrm>
              <a:off x="3198" y="255"/>
              <a:ext cx="725" cy="4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597" name="Rectangle 62"/>
            <p:cNvSpPr>
              <a:spLocks noChangeArrowheads="1"/>
            </p:cNvSpPr>
            <p:nvPr/>
          </p:nvSpPr>
          <p:spPr bwMode="auto">
            <a:xfrm>
              <a:off x="3787" y="346"/>
              <a:ext cx="90" cy="4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598" name="Rectangle 63"/>
            <p:cNvSpPr>
              <a:spLocks noChangeArrowheads="1"/>
            </p:cNvSpPr>
            <p:nvPr/>
          </p:nvSpPr>
          <p:spPr bwMode="auto">
            <a:xfrm>
              <a:off x="3696" y="346"/>
              <a:ext cx="46" cy="45"/>
            </a:xfrm>
            <a:prstGeom prst="rect">
              <a:avLst/>
            </a:prstGeom>
            <a:solidFill>
              <a:srgbClr val="FFCC00"/>
            </a:solidFill>
            <a:ln w="9525">
              <a:solidFill>
                <a:schemeClr val="tx1"/>
              </a:solidFill>
              <a:miter lim="800000"/>
              <a:headEnd/>
              <a:tailEnd/>
            </a:ln>
          </p:spPr>
          <p:txBody>
            <a:bodyPr wrap="none" anchor="ctr"/>
            <a:lstStyle/>
            <a:p>
              <a:endParaRPr lang="ja-JP" altLang="en-US"/>
            </a:p>
          </p:txBody>
        </p:sp>
        <p:sp>
          <p:nvSpPr>
            <p:cNvPr id="23599" name="Rectangle 64"/>
            <p:cNvSpPr>
              <a:spLocks noChangeArrowheads="1"/>
            </p:cNvSpPr>
            <p:nvPr/>
          </p:nvSpPr>
          <p:spPr bwMode="auto">
            <a:xfrm>
              <a:off x="3152" y="436"/>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00" name="Rectangle 65"/>
            <p:cNvSpPr>
              <a:spLocks noChangeArrowheads="1"/>
            </p:cNvSpPr>
            <p:nvPr/>
          </p:nvSpPr>
          <p:spPr bwMode="auto">
            <a:xfrm>
              <a:off x="3152" y="663"/>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01" name="Rectangle 66"/>
            <p:cNvSpPr>
              <a:spLocks noChangeArrowheads="1"/>
            </p:cNvSpPr>
            <p:nvPr/>
          </p:nvSpPr>
          <p:spPr bwMode="auto">
            <a:xfrm>
              <a:off x="3152" y="1117"/>
              <a:ext cx="499" cy="13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02" name="Rectangle 67"/>
            <p:cNvSpPr>
              <a:spLocks noChangeArrowheads="1"/>
            </p:cNvSpPr>
            <p:nvPr/>
          </p:nvSpPr>
          <p:spPr bwMode="auto">
            <a:xfrm>
              <a:off x="3107" y="1661"/>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03" name="Rectangle 68"/>
            <p:cNvSpPr>
              <a:spLocks noChangeArrowheads="1"/>
            </p:cNvSpPr>
            <p:nvPr/>
          </p:nvSpPr>
          <p:spPr bwMode="auto">
            <a:xfrm>
              <a:off x="3152" y="1616"/>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3604" name="Rectangle 69"/>
            <p:cNvSpPr>
              <a:spLocks noChangeArrowheads="1"/>
            </p:cNvSpPr>
            <p:nvPr/>
          </p:nvSpPr>
          <p:spPr bwMode="auto">
            <a:xfrm>
              <a:off x="3107" y="1797"/>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05" name="Rectangle 70"/>
            <p:cNvSpPr>
              <a:spLocks noChangeArrowheads="1"/>
            </p:cNvSpPr>
            <p:nvPr/>
          </p:nvSpPr>
          <p:spPr bwMode="auto">
            <a:xfrm>
              <a:off x="3152" y="1752"/>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3606" name="Rectangle 71"/>
            <p:cNvSpPr>
              <a:spLocks noChangeArrowheads="1"/>
            </p:cNvSpPr>
            <p:nvPr/>
          </p:nvSpPr>
          <p:spPr bwMode="auto">
            <a:xfrm>
              <a:off x="3107" y="1933"/>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07" name="Rectangle 72"/>
            <p:cNvSpPr>
              <a:spLocks noChangeArrowheads="1"/>
            </p:cNvSpPr>
            <p:nvPr/>
          </p:nvSpPr>
          <p:spPr bwMode="auto">
            <a:xfrm>
              <a:off x="3152" y="1888"/>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3608" name="Oval 73"/>
            <p:cNvSpPr>
              <a:spLocks noChangeArrowheads="1"/>
            </p:cNvSpPr>
            <p:nvPr/>
          </p:nvSpPr>
          <p:spPr bwMode="auto">
            <a:xfrm>
              <a:off x="3833" y="1252"/>
              <a:ext cx="46" cy="46"/>
            </a:xfrm>
            <a:prstGeom prst="ellipse">
              <a:avLst/>
            </a:prstGeom>
            <a:solidFill>
              <a:srgbClr val="FFFF00"/>
            </a:solidFill>
            <a:ln w="9525">
              <a:solidFill>
                <a:schemeClr val="tx1"/>
              </a:solidFill>
              <a:round/>
              <a:headEnd/>
              <a:tailEnd/>
            </a:ln>
          </p:spPr>
          <p:txBody>
            <a:bodyPr wrap="none" anchor="ctr"/>
            <a:lstStyle/>
            <a:p>
              <a:endParaRPr lang="ja-JP" altLang="en-US"/>
            </a:p>
          </p:txBody>
        </p:sp>
        <p:sp>
          <p:nvSpPr>
            <p:cNvPr id="23609" name="Oval 74"/>
            <p:cNvSpPr>
              <a:spLocks noChangeArrowheads="1"/>
            </p:cNvSpPr>
            <p:nvPr/>
          </p:nvSpPr>
          <p:spPr bwMode="auto">
            <a:xfrm>
              <a:off x="3833" y="1343"/>
              <a:ext cx="46" cy="46"/>
            </a:xfrm>
            <a:prstGeom prst="ellipse">
              <a:avLst/>
            </a:prstGeom>
            <a:solidFill>
              <a:srgbClr val="00FF00"/>
            </a:solidFill>
            <a:ln w="9525">
              <a:solidFill>
                <a:schemeClr val="tx1"/>
              </a:solidFill>
              <a:round/>
              <a:headEnd/>
              <a:tailEnd/>
            </a:ln>
          </p:spPr>
          <p:txBody>
            <a:bodyPr wrap="none" anchor="ctr"/>
            <a:lstStyle/>
            <a:p>
              <a:endParaRPr lang="ja-JP" altLang="en-US"/>
            </a:p>
          </p:txBody>
        </p:sp>
        <p:sp>
          <p:nvSpPr>
            <p:cNvPr id="23610" name="Rectangle 75"/>
            <p:cNvSpPr>
              <a:spLocks noChangeArrowheads="1"/>
            </p:cNvSpPr>
            <p:nvPr/>
          </p:nvSpPr>
          <p:spPr bwMode="auto">
            <a:xfrm>
              <a:off x="3152" y="89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11" name="Rectangle 76"/>
            <p:cNvSpPr>
              <a:spLocks noChangeArrowheads="1"/>
            </p:cNvSpPr>
            <p:nvPr/>
          </p:nvSpPr>
          <p:spPr bwMode="auto">
            <a:xfrm>
              <a:off x="3107" y="1525"/>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12" name="Rectangle 77"/>
            <p:cNvSpPr>
              <a:spLocks noChangeArrowheads="1"/>
            </p:cNvSpPr>
            <p:nvPr/>
          </p:nvSpPr>
          <p:spPr bwMode="auto">
            <a:xfrm>
              <a:off x="3152" y="1480"/>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3613" name="Rectangle 78"/>
            <p:cNvSpPr>
              <a:spLocks noChangeArrowheads="1"/>
            </p:cNvSpPr>
            <p:nvPr/>
          </p:nvSpPr>
          <p:spPr bwMode="auto">
            <a:xfrm>
              <a:off x="3152" y="1298"/>
              <a:ext cx="499" cy="13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14" name="Rectangle 79"/>
            <p:cNvSpPr>
              <a:spLocks noChangeArrowheads="1"/>
            </p:cNvSpPr>
            <p:nvPr/>
          </p:nvSpPr>
          <p:spPr bwMode="auto">
            <a:xfrm>
              <a:off x="4059" y="164"/>
              <a:ext cx="886" cy="1316"/>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15" name="Rectangle 80"/>
            <p:cNvSpPr>
              <a:spLocks noChangeArrowheads="1"/>
            </p:cNvSpPr>
            <p:nvPr/>
          </p:nvSpPr>
          <p:spPr bwMode="auto">
            <a:xfrm>
              <a:off x="4786" y="1344"/>
              <a:ext cx="90" cy="91"/>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3616" name="Rectangle 81"/>
            <p:cNvSpPr>
              <a:spLocks noChangeArrowheads="1"/>
            </p:cNvSpPr>
            <p:nvPr/>
          </p:nvSpPr>
          <p:spPr bwMode="auto">
            <a:xfrm>
              <a:off x="4104" y="21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17" name="Rectangle 82"/>
            <p:cNvSpPr>
              <a:spLocks noChangeArrowheads="1"/>
            </p:cNvSpPr>
            <p:nvPr/>
          </p:nvSpPr>
          <p:spPr bwMode="auto">
            <a:xfrm>
              <a:off x="4104" y="436"/>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18" name="Rectangle 83"/>
            <p:cNvSpPr>
              <a:spLocks noChangeArrowheads="1"/>
            </p:cNvSpPr>
            <p:nvPr/>
          </p:nvSpPr>
          <p:spPr bwMode="auto">
            <a:xfrm>
              <a:off x="4104" y="663"/>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19" name="Rectangle 84"/>
            <p:cNvSpPr>
              <a:spLocks noChangeArrowheads="1"/>
            </p:cNvSpPr>
            <p:nvPr/>
          </p:nvSpPr>
          <p:spPr bwMode="auto">
            <a:xfrm>
              <a:off x="4059" y="1661"/>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20" name="Rectangle 85"/>
            <p:cNvSpPr>
              <a:spLocks noChangeArrowheads="1"/>
            </p:cNvSpPr>
            <p:nvPr/>
          </p:nvSpPr>
          <p:spPr bwMode="auto">
            <a:xfrm>
              <a:off x="4104" y="1616"/>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3621" name="Rectangle 86"/>
            <p:cNvSpPr>
              <a:spLocks noChangeArrowheads="1"/>
            </p:cNvSpPr>
            <p:nvPr/>
          </p:nvSpPr>
          <p:spPr bwMode="auto">
            <a:xfrm>
              <a:off x="4059" y="1797"/>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22" name="Rectangle 87"/>
            <p:cNvSpPr>
              <a:spLocks noChangeArrowheads="1"/>
            </p:cNvSpPr>
            <p:nvPr/>
          </p:nvSpPr>
          <p:spPr bwMode="auto">
            <a:xfrm>
              <a:off x="4104" y="1752"/>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3623" name="Rectangle 88"/>
            <p:cNvSpPr>
              <a:spLocks noChangeArrowheads="1"/>
            </p:cNvSpPr>
            <p:nvPr/>
          </p:nvSpPr>
          <p:spPr bwMode="auto">
            <a:xfrm>
              <a:off x="4059" y="1933"/>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24" name="Rectangle 89"/>
            <p:cNvSpPr>
              <a:spLocks noChangeArrowheads="1"/>
            </p:cNvSpPr>
            <p:nvPr/>
          </p:nvSpPr>
          <p:spPr bwMode="auto">
            <a:xfrm>
              <a:off x="4104" y="1888"/>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3625" name="Oval 90"/>
            <p:cNvSpPr>
              <a:spLocks noChangeArrowheads="1"/>
            </p:cNvSpPr>
            <p:nvPr/>
          </p:nvSpPr>
          <p:spPr bwMode="auto">
            <a:xfrm>
              <a:off x="4604" y="1388"/>
              <a:ext cx="46" cy="46"/>
            </a:xfrm>
            <a:prstGeom prst="ellipse">
              <a:avLst/>
            </a:prstGeom>
            <a:solidFill>
              <a:srgbClr val="FFFF00"/>
            </a:solidFill>
            <a:ln w="9525">
              <a:solidFill>
                <a:schemeClr val="tx1"/>
              </a:solidFill>
              <a:round/>
              <a:headEnd/>
              <a:tailEnd/>
            </a:ln>
          </p:spPr>
          <p:txBody>
            <a:bodyPr wrap="none" anchor="ctr"/>
            <a:lstStyle/>
            <a:p>
              <a:endParaRPr lang="ja-JP" altLang="en-US"/>
            </a:p>
          </p:txBody>
        </p:sp>
        <p:sp>
          <p:nvSpPr>
            <p:cNvPr id="23626" name="Oval 91"/>
            <p:cNvSpPr>
              <a:spLocks noChangeArrowheads="1"/>
            </p:cNvSpPr>
            <p:nvPr/>
          </p:nvSpPr>
          <p:spPr bwMode="auto">
            <a:xfrm>
              <a:off x="4694" y="1389"/>
              <a:ext cx="46" cy="46"/>
            </a:xfrm>
            <a:prstGeom prst="ellipse">
              <a:avLst/>
            </a:prstGeom>
            <a:solidFill>
              <a:srgbClr val="00FF00"/>
            </a:solidFill>
            <a:ln w="9525">
              <a:solidFill>
                <a:schemeClr val="tx1"/>
              </a:solidFill>
              <a:round/>
              <a:headEnd/>
              <a:tailEnd/>
            </a:ln>
          </p:spPr>
          <p:txBody>
            <a:bodyPr wrap="none" anchor="ctr"/>
            <a:lstStyle/>
            <a:p>
              <a:endParaRPr lang="ja-JP" altLang="en-US"/>
            </a:p>
          </p:txBody>
        </p:sp>
        <p:sp>
          <p:nvSpPr>
            <p:cNvPr id="23627" name="Rectangle 92"/>
            <p:cNvSpPr>
              <a:spLocks noChangeArrowheads="1"/>
            </p:cNvSpPr>
            <p:nvPr/>
          </p:nvSpPr>
          <p:spPr bwMode="auto">
            <a:xfrm>
              <a:off x="4104" y="890"/>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28" name="Rectangle 93"/>
            <p:cNvSpPr>
              <a:spLocks noChangeArrowheads="1"/>
            </p:cNvSpPr>
            <p:nvPr/>
          </p:nvSpPr>
          <p:spPr bwMode="auto">
            <a:xfrm>
              <a:off x="4059" y="1525"/>
              <a:ext cx="886" cy="9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29" name="Rectangle 94"/>
            <p:cNvSpPr>
              <a:spLocks noChangeArrowheads="1"/>
            </p:cNvSpPr>
            <p:nvPr/>
          </p:nvSpPr>
          <p:spPr bwMode="auto">
            <a:xfrm>
              <a:off x="4104" y="1480"/>
              <a:ext cx="817" cy="45"/>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3630" name="Rectangle 95"/>
            <p:cNvSpPr>
              <a:spLocks noChangeArrowheads="1"/>
            </p:cNvSpPr>
            <p:nvPr/>
          </p:nvSpPr>
          <p:spPr bwMode="auto">
            <a:xfrm>
              <a:off x="4105" y="1117"/>
              <a:ext cx="817" cy="181"/>
            </a:xfrm>
            <a:prstGeom prst="rect">
              <a:avLst/>
            </a:prstGeom>
            <a:solidFill>
              <a:srgbClr val="808080"/>
            </a:solidFill>
            <a:ln w="9525">
              <a:solidFill>
                <a:schemeClr val="tx1"/>
              </a:solidFill>
              <a:miter lim="800000"/>
              <a:headEnd/>
              <a:tailEnd/>
            </a:ln>
          </p:spPr>
          <p:txBody>
            <a:bodyPr wrap="none" anchor="ctr"/>
            <a:lstStyle/>
            <a:p>
              <a:endParaRPr lang="ja-JP" altLang="en-US"/>
            </a:p>
          </p:txBody>
        </p:sp>
        <p:sp>
          <p:nvSpPr>
            <p:cNvPr id="23631" name="WordArt 96"/>
            <p:cNvSpPr>
              <a:spLocks noChangeArrowheads="1" noChangeShapeType="1" noTextEdit="1"/>
            </p:cNvSpPr>
            <p:nvPr/>
          </p:nvSpPr>
          <p:spPr bwMode="auto">
            <a:xfrm>
              <a:off x="3198" y="1525"/>
              <a:ext cx="1633" cy="590"/>
            </a:xfrm>
            <a:prstGeom prst="rect">
              <a:avLst/>
            </a:prstGeom>
          </p:spPr>
          <p:txBody>
            <a:bodyPr wrap="none" fromWordArt="1">
              <a:prstTxWarp prst="textCanDown">
                <a:avLst>
                  <a:gd name="adj" fmla="val 28306"/>
                </a:avLst>
              </a:prstTxWarp>
            </a:bodyPr>
            <a:lstStyle/>
            <a:p>
              <a:pPr algn="ctr"/>
              <a:r>
                <a:rPr lang="en-US" altLang="ja-JP" sz="3600" b="1" kern="10">
                  <a:ln w="12700">
                    <a:solidFill>
                      <a:srgbClr val="000080"/>
                    </a:solidFill>
                    <a:round/>
                    <a:headEnd/>
                    <a:tailEnd/>
                  </a:ln>
                  <a:solidFill>
                    <a:srgbClr val="00CCFF"/>
                  </a:solidFill>
                  <a:latin typeface="ＭＳ Ｐゴシック"/>
                  <a:ea typeface="ＭＳ Ｐゴシック"/>
                </a:rPr>
                <a:t>SERVER</a:t>
              </a:r>
              <a:endParaRPr lang="ja-JP" altLang="en-US" sz="3600" b="1" kern="10">
                <a:ln w="12700">
                  <a:solidFill>
                    <a:srgbClr val="000080"/>
                  </a:solidFill>
                  <a:round/>
                  <a:headEnd/>
                  <a:tailEnd/>
                </a:ln>
                <a:solidFill>
                  <a:srgbClr val="00CCFF"/>
                </a:solidFill>
                <a:latin typeface="ＭＳ Ｐゴシック"/>
                <a:ea typeface="ＭＳ Ｐゴシック"/>
              </a:endParaRPr>
            </a:p>
          </p:txBody>
        </p:sp>
      </p:grpSp>
      <p:sp>
        <p:nvSpPr>
          <p:cNvPr id="23581" name="AutoShape 97"/>
          <p:cNvSpPr>
            <a:spLocks noChangeArrowheads="1"/>
          </p:cNvSpPr>
          <p:nvPr/>
        </p:nvSpPr>
        <p:spPr bwMode="auto">
          <a:xfrm>
            <a:off x="6096000" y="1933575"/>
            <a:ext cx="4176713" cy="2432050"/>
          </a:xfrm>
          <a:prstGeom prst="roundRect">
            <a:avLst>
              <a:gd name="adj" fmla="val 11106"/>
            </a:avLst>
          </a:prstGeom>
          <a:noFill/>
          <a:ln w="38100">
            <a:solidFill>
              <a:srgbClr val="0000FF"/>
            </a:solidFill>
            <a:prstDash val="dash"/>
            <a:round/>
            <a:headEnd/>
            <a:tailEnd/>
          </a:ln>
        </p:spPr>
        <p:txBody>
          <a:bodyPr wrap="none" anchor="ctr"/>
          <a:lstStyle/>
          <a:p>
            <a:endParaRPr lang="ja-JP" altLang="en-US"/>
          </a:p>
        </p:txBody>
      </p:sp>
      <p:sp>
        <p:nvSpPr>
          <p:cNvPr id="23582" name="Rectangle 98"/>
          <p:cNvSpPr>
            <a:spLocks noChangeArrowheads="1"/>
          </p:cNvSpPr>
          <p:nvPr/>
        </p:nvSpPr>
        <p:spPr bwMode="auto">
          <a:xfrm>
            <a:off x="8256588" y="2509838"/>
            <a:ext cx="1366837" cy="576262"/>
          </a:xfrm>
          <a:prstGeom prst="rect">
            <a:avLst/>
          </a:prstGeom>
          <a:solidFill>
            <a:srgbClr val="FF99CC"/>
          </a:solidFill>
          <a:ln w="9525">
            <a:solidFill>
              <a:schemeClr val="tx1"/>
            </a:solidFill>
            <a:miter lim="800000"/>
            <a:headEnd/>
            <a:tailEnd/>
          </a:ln>
        </p:spPr>
        <p:txBody>
          <a:bodyPr wrap="none" anchor="ctr"/>
          <a:lstStyle/>
          <a:p>
            <a:pPr algn="ctr"/>
            <a:r>
              <a:rPr lang="ja-JP" altLang="en-US" sz="2400"/>
              <a:t>プログラム</a:t>
            </a:r>
          </a:p>
        </p:txBody>
      </p:sp>
      <p:sp>
        <p:nvSpPr>
          <p:cNvPr id="23583" name="Freeform 99"/>
          <p:cNvSpPr>
            <a:spLocks/>
          </p:cNvSpPr>
          <p:nvPr/>
        </p:nvSpPr>
        <p:spPr bwMode="auto">
          <a:xfrm>
            <a:off x="3476625" y="3363913"/>
            <a:ext cx="2849563" cy="1457325"/>
          </a:xfrm>
          <a:custGeom>
            <a:avLst/>
            <a:gdLst>
              <a:gd name="T0" fmla="*/ 0 w 1795"/>
              <a:gd name="T1" fmla="*/ 2147483647 h 918"/>
              <a:gd name="T2" fmla="*/ 2147483647 w 1795"/>
              <a:gd name="T3" fmla="*/ 2147483647 h 918"/>
              <a:gd name="T4" fmla="*/ 2147483647 w 1795"/>
              <a:gd name="T5" fmla="*/ 2147483647 h 918"/>
              <a:gd name="T6" fmla="*/ 0 60000 65536"/>
              <a:gd name="T7" fmla="*/ 0 60000 65536"/>
              <a:gd name="T8" fmla="*/ 0 60000 65536"/>
              <a:gd name="T9" fmla="*/ 0 w 1795"/>
              <a:gd name="T10" fmla="*/ 0 h 918"/>
              <a:gd name="T11" fmla="*/ 1795 w 1795"/>
              <a:gd name="T12" fmla="*/ 918 h 918"/>
            </a:gdLst>
            <a:ahLst/>
            <a:cxnLst>
              <a:cxn ang="T6">
                <a:pos x="T0" y="T1"/>
              </a:cxn>
              <a:cxn ang="T7">
                <a:pos x="T2" y="T3"/>
              </a:cxn>
              <a:cxn ang="T8">
                <a:pos x="T4" y="T5"/>
              </a:cxn>
            </a:cxnLst>
            <a:rect l="T9" t="T10" r="T11" b="T12"/>
            <a:pathLst>
              <a:path w="1795" h="918">
                <a:moveTo>
                  <a:pt x="0" y="918"/>
                </a:moveTo>
                <a:cubicBezTo>
                  <a:pt x="151" y="790"/>
                  <a:pt x="607" y="302"/>
                  <a:pt x="906" y="151"/>
                </a:cubicBezTo>
                <a:cubicBezTo>
                  <a:pt x="1205" y="0"/>
                  <a:pt x="1610" y="41"/>
                  <a:pt x="1795" y="12"/>
                </a:cubicBezTo>
              </a:path>
            </a:pathLst>
          </a:custGeom>
          <a:noFill/>
          <a:ln w="114300">
            <a:solidFill>
              <a:srgbClr val="FF0000"/>
            </a:solidFill>
            <a:round/>
            <a:headEnd/>
            <a:tailEnd type="triangle" w="med" len="med"/>
          </a:ln>
        </p:spPr>
        <p:txBody>
          <a:bodyPr/>
          <a:lstStyle/>
          <a:p>
            <a:endParaRPr lang="ja-JP" altLang="en-US"/>
          </a:p>
        </p:txBody>
      </p:sp>
      <p:sp>
        <p:nvSpPr>
          <p:cNvPr id="23584" name="Freeform 100"/>
          <p:cNvSpPr>
            <a:spLocks/>
          </p:cNvSpPr>
          <p:nvPr/>
        </p:nvSpPr>
        <p:spPr bwMode="auto">
          <a:xfrm>
            <a:off x="3494088" y="4208463"/>
            <a:ext cx="3214687" cy="1101725"/>
          </a:xfrm>
          <a:custGeom>
            <a:avLst/>
            <a:gdLst>
              <a:gd name="T0" fmla="*/ 2147483647 w 2025"/>
              <a:gd name="T1" fmla="*/ 0 h 694"/>
              <a:gd name="T2" fmla="*/ 2147483647 w 2025"/>
              <a:gd name="T3" fmla="*/ 2147483647 h 694"/>
              <a:gd name="T4" fmla="*/ 0 w 2025"/>
              <a:gd name="T5" fmla="*/ 2147483647 h 694"/>
              <a:gd name="T6" fmla="*/ 0 60000 65536"/>
              <a:gd name="T7" fmla="*/ 0 60000 65536"/>
              <a:gd name="T8" fmla="*/ 0 60000 65536"/>
              <a:gd name="T9" fmla="*/ 0 w 2025"/>
              <a:gd name="T10" fmla="*/ 0 h 694"/>
              <a:gd name="T11" fmla="*/ 2025 w 2025"/>
              <a:gd name="T12" fmla="*/ 694 h 694"/>
            </a:gdLst>
            <a:ahLst/>
            <a:cxnLst>
              <a:cxn ang="T6">
                <a:pos x="T0" y="T1"/>
              </a:cxn>
              <a:cxn ang="T7">
                <a:pos x="T2" y="T3"/>
              </a:cxn>
              <a:cxn ang="T8">
                <a:pos x="T4" y="T5"/>
              </a:cxn>
            </a:cxnLst>
            <a:rect l="T9" t="T10" r="T11" b="T12"/>
            <a:pathLst>
              <a:path w="2025" h="694">
                <a:moveTo>
                  <a:pt x="2025" y="0"/>
                </a:moveTo>
                <a:cubicBezTo>
                  <a:pt x="1919" y="103"/>
                  <a:pt x="1724" y="536"/>
                  <a:pt x="1387" y="615"/>
                </a:cubicBezTo>
                <a:cubicBezTo>
                  <a:pt x="1050" y="694"/>
                  <a:pt x="289" y="504"/>
                  <a:pt x="0" y="475"/>
                </a:cubicBezTo>
              </a:path>
            </a:pathLst>
          </a:custGeom>
          <a:noFill/>
          <a:ln w="114300">
            <a:solidFill>
              <a:srgbClr val="FF0000"/>
            </a:solidFill>
            <a:round/>
            <a:headEnd/>
            <a:tailEnd type="triangle" w="med" len="med"/>
          </a:ln>
        </p:spPr>
        <p:txBody>
          <a:bodyPr/>
          <a:lstStyle/>
          <a:p>
            <a:endParaRPr lang="ja-JP" altLang="en-US"/>
          </a:p>
        </p:txBody>
      </p:sp>
      <p:sp>
        <p:nvSpPr>
          <p:cNvPr id="23585" name="AutoShape 101"/>
          <p:cNvSpPr>
            <a:spLocks noChangeArrowheads="1"/>
          </p:cNvSpPr>
          <p:nvPr/>
        </p:nvSpPr>
        <p:spPr bwMode="auto">
          <a:xfrm>
            <a:off x="6311900" y="4510088"/>
            <a:ext cx="1655763" cy="863600"/>
          </a:xfrm>
          <a:prstGeom prst="roundRect">
            <a:avLst>
              <a:gd name="adj" fmla="val 16667"/>
            </a:avLst>
          </a:prstGeom>
          <a:solidFill>
            <a:srgbClr val="FFFFFF"/>
          </a:solidFill>
          <a:ln w="19050">
            <a:solidFill>
              <a:schemeClr val="tx1"/>
            </a:solidFill>
            <a:round/>
            <a:headEnd/>
            <a:tailEnd/>
          </a:ln>
        </p:spPr>
        <p:txBody>
          <a:bodyPr wrap="none" anchor="ctr"/>
          <a:lstStyle/>
          <a:p>
            <a:endParaRPr lang="ja-JP" altLang="en-US"/>
          </a:p>
        </p:txBody>
      </p:sp>
      <p:sp>
        <p:nvSpPr>
          <p:cNvPr id="23586" name="Rectangle 102"/>
          <p:cNvSpPr>
            <a:spLocks noChangeArrowheads="1"/>
          </p:cNvSpPr>
          <p:nvPr/>
        </p:nvSpPr>
        <p:spPr bwMode="auto">
          <a:xfrm>
            <a:off x="6600825" y="4724400"/>
            <a:ext cx="215900" cy="433388"/>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0</a:t>
            </a:r>
          </a:p>
        </p:txBody>
      </p:sp>
      <p:sp>
        <p:nvSpPr>
          <p:cNvPr id="23587" name="Rectangle 103"/>
          <p:cNvSpPr>
            <a:spLocks noChangeArrowheads="1"/>
          </p:cNvSpPr>
          <p:nvPr/>
        </p:nvSpPr>
        <p:spPr bwMode="auto">
          <a:xfrm>
            <a:off x="6816725" y="4724400"/>
            <a:ext cx="215900" cy="433388"/>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0</a:t>
            </a:r>
          </a:p>
        </p:txBody>
      </p:sp>
      <p:sp>
        <p:nvSpPr>
          <p:cNvPr id="23588" name="Rectangle 104"/>
          <p:cNvSpPr>
            <a:spLocks noChangeArrowheads="1"/>
          </p:cNvSpPr>
          <p:nvPr/>
        </p:nvSpPr>
        <p:spPr bwMode="auto">
          <a:xfrm>
            <a:off x="7032625" y="4724400"/>
            <a:ext cx="215900" cy="433388"/>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0</a:t>
            </a:r>
          </a:p>
        </p:txBody>
      </p:sp>
      <p:sp>
        <p:nvSpPr>
          <p:cNvPr id="23589" name="Rectangle 105"/>
          <p:cNvSpPr>
            <a:spLocks noChangeArrowheads="1"/>
          </p:cNvSpPr>
          <p:nvPr/>
        </p:nvSpPr>
        <p:spPr bwMode="auto">
          <a:xfrm>
            <a:off x="7248525" y="4724400"/>
            <a:ext cx="215900" cy="433388"/>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2</a:t>
            </a:r>
          </a:p>
        </p:txBody>
      </p:sp>
      <p:sp>
        <p:nvSpPr>
          <p:cNvPr id="23590" name="Rectangle 106"/>
          <p:cNvSpPr>
            <a:spLocks noChangeArrowheads="1"/>
          </p:cNvSpPr>
          <p:nvPr/>
        </p:nvSpPr>
        <p:spPr bwMode="auto">
          <a:xfrm>
            <a:off x="7464425" y="4724400"/>
            <a:ext cx="215900" cy="433388"/>
          </a:xfrm>
          <a:prstGeom prst="rect">
            <a:avLst/>
          </a:prstGeom>
          <a:solidFill>
            <a:srgbClr val="FFFF99"/>
          </a:solidFill>
          <a:ln w="19050">
            <a:solidFill>
              <a:srgbClr val="808000"/>
            </a:solidFill>
            <a:miter lim="800000"/>
            <a:headEnd/>
            <a:tailEnd/>
          </a:ln>
        </p:spPr>
        <p:txBody>
          <a:bodyPr wrap="none" anchor="ctr"/>
          <a:lstStyle/>
          <a:p>
            <a:pPr algn="ctr"/>
            <a:r>
              <a:rPr lang="en-US" altLang="ja-JP" sz="2400">
                <a:solidFill>
                  <a:srgbClr val="006600"/>
                </a:solidFill>
              </a:rPr>
              <a:t>6</a:t>
            </a:r>
          </a:p>
        </p:txBody>
      </p:sp>
      <p:sp>
        <p:nvSpPr>
          <p:cNvPr id="23591" name="Line 107"/>
          <p:cNvSpPr>
            <a:spLocks noChangeShapeType="1"/>
          </p:cNvSpPr>
          <p:nvPr/>
        </p:nvSpPr>
        <p:spPr bwMode="auto">
          <a:xfrm flipH="1">
            <a:off x="7753350" y="3860800"/>
            <a:ext cx="792163" cy="792163"/>
          </a:xfrm>
          <a:prstGeom prst="line">
            <a:avLst/>
          </a:prstGeom>
          <a:noFill/>
          <a:ln w="28575">
            <a:solidFill>
              <a:srgbClr val="0000FF"/>
            </a:solidFill>
            <a:round/>
            <a:headEnd/>
            <a:tailEnd type="triangle" w="med" len="med"/>
          </a:ln>
        </p:spPr>
        <p:txBody>
          <a:bodyPr/>
          <a:lstStyle/>
          <a:p>
            <a:endParaRPr lang="ja-JP" altLang="en-US"/>
          </a:p>
        </p:txBody>
      </p:sp>
      <p:sp>
        <p:nvSpPr>
          <p:cNvPr id="23592" name="Text Box 108"/>
          <p:cNvSpPr txBox="1">
            <a:spLocks noChangeArrowheads="1"/>
          </p:cNvSpPr>
          <p:nvPr/>
        </p:nvSpPr>
        <p:spPr bwMode="auto">
          <a:xfrm>
            <a:off x="6169025" y="4005263"/>
            <a:ext cx="1727200" cy="396875"/>
          </a:xfrm>
          <a:prstGeom prst="rect">
            <a:avLst/>
          </a:prstGeom>
          <a:noFill/>
          <a:ln w="9525">
            <a:noFill/>
            <a:miter lim="800000"/>
            <a:headEnd/>
            <a:tailEnd/>
          </a:ln>
        </p:spPr>
        <p:txBody>
          <a:bodyPr>
            <a:spAutoFit/>
          </a:bodyPr>
          <a:lstStyle/>
          <a:p>
            <a:r>
              <a:rPr lang="en-US" altLang="ja-JP" sz="2000" b="1"/>
              <a:t>Web</a:t>
            </a:r>
            <a:r>
              <a:rPr lang="ja-JP" altLang="en-US" sz="2000" b="1"/>
              <a:t>サーバ</a:t>
            </a:r>
          </a:p>
        </p:txBody>
      </p:sp>
    </p:spTree>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Arial"/>
        <a:ea typeface="メイリオ"/>
        <a:cs typeface=""/>
      </a:majorFont>
      <a:minorFont>
        <a:latin typeface="Arial"/>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3802</TotalTime>
  <Words>3636</Words>
  <Application>Microsoft Office PowerPoint</Application>
  <PresentationFormat>ユーザー設定</PresentationFormat>
  <Paragraphs>422</Paragraphs>
  <Slides>26</Slides>
  <Notes>0</Notes>
  <HiddenSlides>0</HiddenSlides>
  <MMClips>0</MMClips>
  <ScaleCrop>false</ScaleCrop>
  <HeadingPairs>
    <vt:vector size="6" baseType="variant">
      <vt:variant>
        <vt:lpstr>使用されているフォント</vt:lpstr>
      </vt:variant>
      <vt:variant>
        <vt:i4>8</vt:i4>
      </vt:variant>
      <vt:variant>
        <vt:lpstr>デザイン テンプレート</vt:lpstr>
      </vt:variant>
      <vt:variant>
        <vt:i4>3</vt:i4>
      </vt:variant>
      <vt:variant>
        <vt:lpstr>スライド タイトル</vt:lpstr>
      </vt:variant>
      <vt:variant>
        <vt:i4>26</vt:i4>
      </vt:variant>
    </vt:vector>
  </HeadingPairs>
  <TitlesOfParts>
    <vt:vector size="37" baseType="lpstr">
      <vt:lpstr>Times New Roman</vt:lpstr>
      <vt:lpstr>ＭＳ Ｐゴシック</vt:lpstr>
      <vt:lpstr>Arial</vt:lpstr>
      <vt:lpstr>メイリオ</vt:lpstr>
      <vt:lpstr>ＭＳ Ｐ明朝</vt:lpstr>
      <vt:lpstr>Wingdings</vt:lpstr>
      <vt:lpstr>Verdana</vt:lpstr>
      <vt:lpstr>ＭＳ ゴシック</vt:lpstr>
      <vt:lpstr>Office テーマ</vt:lpstr>
      <vt:lpstr>Office テーマ</vt:lpstr>
      <vt:lpstr>Office テーマ</vt:lpstr>
      <vt:lpstr>Web技術基礎 第13回</vt:lpstr>
      <vt:lpstr>レポート6への課題追加</vt:lpstr>
      <vt:lpstr>第12回講義の訂正</vt:lpstr>
      <vt:lpstr>レポート6　report6.xmlの修正</vt:lpstr>
      <vt:lpstr>第3章　CGI</vt:lpstr>
      <vt:lpstr>CGIとは</vt:lpstr>
      <vt:lpstr>CGIの概略</vt:lpstr>
      <vt:lpstr>SSI</vt:lpstr>
      <vt:lpstr>SSIの概略</vt:lpstr>
      <vt:lpstr>CGI／SSIによるWeb表現</vt:lpstr>
      <vt:lpstr>CGIを用いた書籍検索エンジン</vt:lpstr>
      <vt:lpstr>SSIを用いたアクセスカウンタ</vt:lpstr>
      <vt:lpstr>CGIによるPerl, Cとの連携</vt:lpstr>
      <vt:lpstr>インタプリタ型言語とコンパイル型言語</vt:lpstr>
      <vt:lpstr>CGIによるメッセージ送信</vt:lpstr>
      <vt:lpstr>&lt;input&gt;タグ</vt:lpstr>
      <vt:lpstr>アクセス権限とセキュリティ</vt:lpstr>
      <vt:lpstr>アクセス権限</vt:lpstr>
      <vt:lpstr>パーミッションの設定</vt:lpstr>
      <vt:lpstr>パーミッションの設定 問1</vt:lpstr>
      <vt:lpstr>パーミッションの設定 問2</vt:lpstr>
      <vt:lpstr>パーミッションの設定 問3</vt:lpstr>
      <vt:lpstr>パーミッションの設定 問4</vt:lpstr>
      <vt:lpstr>パーミッションの設定 問5</vt:lpstr>
      <vt:lpstr>セキュリティ</vt:lpstr>
      <vt:lpstr>CGIフォーム</vt:lpstr>
    </vt:vector>
  </TitlesOfParts>
  <Manager>宇田 隆哉</Manager>
  <Company>東京工科大学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Web技術基礎</dc:title>
  <dc:subject>第13回講義資料</dc:subject>
  <dc:creator>宇田 隆哉</dc:creator>
  <dc:description>2019年度</dc:description>
  <cp:lastModifiedBy>宇田 隆哉</cp:lastModifiedBy>
  <cp:revision>149</cp:revision>
  <dcterms:created xsi:type="dcterms:W3CDTF">1601-01-01T00:00:00Z</dcterms:created>
  <dcterms:modified xsi:type="dcterms:W3CDTF">2019-07-03T10:28:38Z</dcterms:modified>
</cp:coreProperties>
</file>