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2" r:id="rId1"/>
  </p:sldMasterIdLst>
  <p:notesMasterIdLst>
    <p:notesMasterId r:id="rId20"/>
  </p:notesMasterIdLst>
  <p:handoutMasterIdLst>
    <p:handoutMasterId r:id="rId21"/>
  </p:handoutMasterIdLst>
  <p:sldIdLst>
    <p:sldId id="256" r:id="rId2"/>
    <p:sldId id="257" r:id="rId3"/>
    <p:sldId id="319" r:id="rId4"/>
    <p:sldId id="320" r:id="rId5"/>
    <p:sldId id="321" r:id="rId6"/>
    <p:sldId id="322" r:id="rId7"/>
    <p:sldId id="323" r:id="rId8"/>
    <p:sldId id="324" r:id="rId9"/>
    <p:sldId id="325" r:id="rId10"/>
    <p:sldId id="326" r:id="rId11"/>
    <p:sldId id="334" r:id="rId12"/>
    <p:sldId id="327" r:id="rId13"/>
    <p:sldId id="328" r:id="rId14"/>
    <p:sldId id="329" r:id="rId15"/>
    <p:sldId id="330" r:id="rId16"/>
    <p:sldId id="331" r:id="rId17"/>
    <p:sldId id="335" r:id="rId18"/>
    <p:sldId id="336" r:id="rId19"/>
  </p:sldIdLst>
  <p:sldSz cx="12192000" cy="6858000"/>
  <p:notesSz cx="6735763" cy="9866313"/>
  <p:defaultTextStyle>
    <a:defPPr>
      <a:defRPr lang="en-US"/>
    </a:defPPr>
    <a:lvl1pPr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2pPr>
    <a:lvl3pPr marL="9144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3pPr>
    <a:lvl4pPr marL="13716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4pPr>
    <a:lvl5pPr marL="1828800" algn="l" rtl="0" fontAlgn="base">
      <a:spcBef>
        <a:spcPct val="0"/>
      </a:spcBef>
      <a:spcAft>
        <a:spcPct val="0"/>
      </a:spcAft>
      <a:defRPr kumimoji="1" sz="28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2800" kern="1200">
        <a:solidFill>
          <a:schemeClr val="tx1"/>
        </a:solidFill>
        <a:latin typeface="Times New Roman" pitchFamily="18" charset="0"/>
        <a:ea typeface="ＭＳ Ｐゴシック" charset="-128"/>
        <a:cs typeface="+mn-cs"/>
      </a:defRPr>
    </a:lvl6pPr>
    <a:lvl7pPr marL="2743200" algn="l" defTabSz="914400" rtl="0" eaLnBrk="1" latinLnBrk="0" hangingPunct="1">
      <a:defRPr kumimoji="1" sz="2800" kern="1200">
        <a:solidFill>
          <a:schemeClr val="tx1"/>
        </a:solidFill>
        <a:latin typeface="Times New Roman" pitchFamily="18" charset="0"/>
        <a:ea typeface="ＭＳ Ｐゴシック" charset="-128"/>
        <a:cs typeface="+mn-cs"/>
      </a:defRPr>
    </a:lvl7pPr>
    <a:lvl8pPr marL="3200400" algn="l" defTabSz="914400" rtl="0" eaLnBrk="1" latinLnBrk="0" hangingPunct="1">
      <a:defRPr kumimoji="1" sz="2800" kern="1200">
        <a:solidFill>
          <a:schemeClr val="tx1"/>
        </a:solidFill>
        <a:latin typeface="Times New Roman" pitchFamily="18" charset="0"/>
        <a:ea typeface="ＭＳ Ｐゴシック" charset="-128"/>
        <a:cs typeface="+mn-cs"/>
      </a:defRPr>
    </a:lvl8pPr>
    <a:lvl9pPr marL="3657600" algn="l" defTabSz="914400" rtl="0" eaLnBrk="1" latinLnBrk="0" hangingPunct="1">
      <a:defRPr kumimoji="1" sz="2800" kern="1200">
        <a:solidFill>
          <a:schemeClr val="tx1"/>
        </a:solidFill>
        <a:latin typeface="Times New Roman" pitchFamily="18"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CC"/>
    <a:srgbClr val="003300"/>
    <a:srgbClr val="FF0000"/>
    <a:srgbClr val="3333FF"/>
    <a:srgbClr val="CC0000"/>
    <a:srgbClr val="000066"/>
    <a:srgbClr val="0033CC"/>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1" autoAdjust="0"/>
    <p:restoredTop sz="94625" autoAdjust="0"/>
  </p:normalViewPr>
  <p:slideViewPr>
    <p:cSldViewPr>
      <p:cViewPr varScale="1">
        <p:scale>
          <a:sx n="86" d="100"/>
          <a:sy n="86" d="100"/>
        </p:scale>
        <p:origin x="-90" y="-3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334" y="-90"/>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ea typeface="ＭＳ Ｐゴシック" pitchFamily="50" charset="-128"/>
              </a:defRPr>
            </a:lvl1pPr>
          </a:lstStyle>
          <a:p>
            <a:pPr>
              <a:defRPr/>
            </a:pPr>
            <a:endParaRPr lang="ja-JP" altLang="en-US"/>
          </a:p>
        </p:txBody>
      </p:sp>
      <p:sp>
        <p:nvSpPr>
          <p:cNvPr id="3" name="日付プレースホルダ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ea typeface="ＭＳ Ｐゴシック" pitchFamily="50" charset="-128"/>
              </a:defRPr>
            </a:lvl1pPr>
          </a:lstStyle>
          <a:p>
            <a:pPr>
              <a:defRPr/>
            </a:pPr>
            <a:fld id="{BEB37D89-C7F8-463D-83FE-0FAEC8171628}" type="datetimeFigureOut">
              <a:rPr lang="ja-JP" altLang="en-US"/>
              <a:pPr>
                <a:defRPr/>
              </a:pPr>
              <a:t>2019/6/10</a:t>
            </a:fld>
            <a:endParaRPr lang="ja-JP" altLang="en-US"/>
          </a:p>
        </p:txBody>
      </p:sp>
      <p:sp>
        <p:nvSpPr>
          <p:cNvPr id="4" name="フッター プレースホルダ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ea typeface="ＭＳ Ｐゴシック" pitchFamily="50"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ea typeface="ＭＳ Ｐゴシック" pitchFamily="50" charset="-128"/>
              </a:defRPr>
            </a:lvl1pPr>
          </a:lstStyle>
          <a:p>
            <a:pPr>
              <a:defRPr/>
            </a:pPr>
            <a:fld id="{C2674C6B-B581-4DCC-9108-74E2EA92C32F}"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819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79375" y="739775"/>
            <a:ext cx="6577013" cy="3700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819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819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50" charset="-128"/>
              </a:defRPr>
            </a:lvl1pPr>
          </a:lstStyle>
          <a:p>
            <a:pPr>
              <a:defRPr/>
            </a:pPr>
            <a:fld id="{626296F2-BCB4-4F5D-9694-2029BDC1A504}"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lvl1pPr>
          </a:lstStyle>
          <a:p>
            <a:pPr>
              <a:defRPr/>
            </a:pPr>
            <a:fld id="{4F3CA824-BC61-4D11-A01B-81B4114B0E90}" type="datetime1">
              <a:rPr lang="en-US"/>
              <a:pPr>
                <a:defRPr/>
              </a:pPr>
              <a:t>6/10/2019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4980844E-5BBD-4EFA-8EED-D057A69C5A26}" type="slidenum">
              <a:rPr lang="en-US"/>
              <a:pPr>
                <a:defRPr/>
              </a:pPr>
              <a:t>&lt;#&gt;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512BD1B3-B503-4AA8-8306-1ED75B6C3C3D}" type="datetime1">
              <a:rPr lang="ja-JP" altLang="en-US"/>
              <a:pPr>
                <a:defRPr/>
              </a:pPr>
              <a:t>2019/6/10</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63D075E2-6848-4FB9-A6B9-139393398768}" type="slidenum">
              <a:rPr lang="ja-JP" altLang="en-US"/>
              <a:pPr>
                <a:defRPr/>
              </a:pPr>
              <a:t>&lt;#&gt;</a:t>
            </a:fld>
            <a:endParaRPr lang="en-US" altLang="ja-JP"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350BC35F-FB60-4CA6-A04F-BCD66D922FF5}" type="datetime1">
              <a:rPr lang="ja-JP" altLang="en-US"/>
              <a:pPr>
                <a:defRPr/>
              </a:pPr>
              <a:t>2019/6/10</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C715C445-FA00-4AD2-BEDF-2E437BAC883E}" type="slidenum">
              <a:rPr lang="ja-JP" altLang="en-US"/>
              <a:pPr>
                <a:defRPr/>
              </a:pPr>
              <a:t>&lt;#&gt;</a:t>
            </a:fld>
            <a:endParaRPr lang="en-US" altLang="ja-JP"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2"/>
            <a:ext cx="10515600" cy="720081"/>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980728"/>
            <a:ext cx="10515600" cy="5196235"/>
          </a:xfrm>
        </p:spPr>
        <p:txBody>
          <a:bodyPr>
            <a:normAutofit/>
          </a:bodyPr>
          <a:lstStyle>
            <a:lvl1pPr>
              <a:defRPr sz="2800"/>
            </a:lvl1pPr>
            <a:lvl2pPr>
              <a:defRPr sz="2800"/>
            </a:lvl2pPr>
            <a:lvl3pPr>
              <a:defRPr sz="2400"/>
            </a:lvl3pPr>
            <a:lvl4pPr>
              <a:defRPr sz="2000"/>
            </a:lvl4pPr>
            <a:lvl5pPr>
              <a:defRPr sz="20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a:lvl1pPr>
          </a:lstStyle>
          <a:p>
            <a:pPr>
              <a:defRPr/>
            </a:pPr>
            <a:fld id="{80E23177-4768-49B0-BE1C-9B872D15F8E2}" type="datetime1">
              <a:rPr lang="ja-JP" altLang="en-US"/>
              <a:pPr>
                <a:defRPr/>
              </a:pPr>
              <a:t>2019/6/10</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a:xfrm>
            <a:off x="9336088" y="6372225"/>
            <a:ext cx="2743200" cy="365125"/>
          </a:xfrm>
        </p:spPr>
        <p:txBody>
          <a:bodyPr/>
          <a:lstStyle>
            <a:lvl1pPr>
              <a:defRPr sz="1800"/>
            </a:lvl1pPr>
          </a:lstStyle>
          <a:p>
            <a:pPr>
              <a:defRPr/>
            </a:pPr>
            <a:fld id="{EED91FA2-8FF0-4F4D-A8A7-A4FC63C1F84F}" type="slidenum">
              <a:rPr lang="ja-JP" altLang="en-US"/>
              <a:pPr>
                <a:defRPr/>
              </a:pPr>
              <a:t>&lt;#&gt;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92B19A75-DC1F-450C-A675-28BAE4830D35}" type="datetime1">
              <a:rPr lang="ja-JP" altLang="en-US"/>
              <a:pPr>
                <a:defRPr/>
              </a:pPr>
              <a:t>2019/6/10</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D8E28B22-B618-40DF-B065-7609301F22AC}" type="slidenum">
              <a:rPr lang="ja-JP" altLang="en-US"/>
              <a:pPr>
                <a:defRPr/>
              </a:pPr>
              <a:t>&lt;#&gt;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8200" y="116633"/>
            <a:ext cx="10515600" cy="157405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3"/>
          <p:cNvSpPr>
            <a:spLocks noGrp="1"/>
          </p:cNvSpPr>
          <p:nvPr>
            <p:ph type="dt" sz="half" idx="10"/>
          </p:nvPr>
        </p:nvSpPr>
        <p:spPr/>
        <p:txBody>
          <a:bodyPr/>
          <a:lstStyle>
            <a:lvl1pPr>
              <a:defRPr/>
            </a:lvl1pPr>
          </a:lstStyle>
          <a:p>
            <a:pPr>
              <a:defRPr/>
            </a:pPr>
            <a:fld id="{F029035B-CCA1-4EE3-B2C9-55381605CB74}" type="datetime1">
              <a:rPr lang="ja-JP" altLang="en-US"/>
              <a:pPr>
                <a:defRPr/>
              </a:pPr>
              <a:t>2019/6/10</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CAF8BA28-3720-4064-A946-C0EA3E5298E4}" type="slidenum">
              <a:rPr lang="ja-JP" altLang="en-US"/>
              <a:pPr>
                <a:defRPr/>
              </a:pPr>
              <a:t>&lt;#&gt;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lvl1pPr>
              <a:defRPr/>
            </a:lvl1pPr>
          </a:lstStyle>
          <a:p>
            <a:pPr>
              <a:defRPr/>
            </a:pPr>
            <a:fld id="{71841936-C7B8-49D3-AC0D-50A4E85C9CB7}" type="datetime1">
              <a:rPr lang="ja-JP" altLang="en-US"/>
              <a:pPr>
                <a:defRPr/>
              </a:pPr>
              <a:t>2019/6/10</a:t>
            </a:fld>
            <a:endParaRPr lang="en-US" altLang="ja-JP"/>
          </a:p>
        </p:txBody>
      </p:sp>
      <p:sp>
        <p:nvSpPr>
          <p:cNvPr id="8" name="Footer Placeholder 4"/>
          <p:cNvSpPr>
            <a:spLocks noGrp="1"/>
          </p:cNvSpPr>
          <p:nvPr>
            <p:ph type="ftr" sz="quarter" idx="11"/>
          </p:nvPr>
        </p:nvSpPr>
        <p:spPr/>
        <p:txBody>
          <a:bodyPr/>
          <a:lstStyle>
            <a:lvl1pPr>
              <a:defRPr/>
            </a:lvl1pPr>
          </a:lstStyle>
          <a:p>
            <a:pPr>
              <a:defRPr/>
            </a:pPr>
            <a:endParaRPr lang="en-US" altLang="ja-JP"/>
          </a:p>
        </p:txBody>
      </p:sp>
      <p:sp>
        <p:nvSpPr>
          <p:cNvPr id="9" name="Slide Number Placeholder 5"/>
          <p:cNvSpPr>
            <a:spLocks noGrp="1"/>
          </p:cNvSpPr>
          <p:nvPr>
            <p:ph type="sldNum" sz="quarter" idx="12"/>
          </p:nvPr>
        </p:nvSpPr>
        <p:spPr/>
        <p:txBody>
          <a:bodyPr/>
          <a:lstStyle>
            <a:lvl1pPr>
              <a:defRPr/>
            </a:lvl1pPr>
          </a:lstStyle>
          <a:p>
            <a:pPr>
              <a:defRPr/>
            </a:pPr>
            <a:fld id="{90288030-6DD2-475C-9437-7FF2E181199D}" type="slidenum">
              <a:rPr lang="ja-JP" altLang="en-US"/>
              <a:pPr>
                <a:defRPr/>
              </a:pPr>
              <a:t>&lt;#&gt;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3"/>
          <p:cNvSpPr>
            <a:spLocks noGrp="1"/>
          </p:cNvSpPr>
          <p:nvPr>
            <p:ph type="dt" sz="half" idx="10"/>
          </p:nvPr>
        </p:nvSpPr>
        <p:spPr/>
        <p:txBody>
          <a:bodyPr/>
          <a:lstStyle>
            <a:lvl1pPr>
              <a:defRPr/>
            </a:lvl1pPr>
          </a:lstStyle>
          <a:p>
            <a:pPr>
              <a:defRPr/>
            </a:pPr>
            <a:fld id="{03AAA7FC-D22B-4A8F-8F48-F1A5BECECBFD}" type="datetime1">
              <a:rPr lang="ja-JP" altLang="en-US"/>
              <a:pPr>
                <a:defRPr/>
              </a:pPr>
              <a:t>2019/6/10</a:t>
            </a:fld>
            <a:endParaRPr lang="en-US" altLang="ja-JP"/>
          </a:p>
        </p:txBody>
      </p:sp>
      <p:sp>
        <p:nvSpPr>
          <p:cNvPr id="4" name="Footer Placeholder 4"/>
          <p:cNvSpPr>
            <a:spLocks noGrp="1"/>
          </p:cNvSpPr>
          <p:nvPr>
            <p:ph type="ftr" sz="quarter" idx="11"/>
          </p:nvPr>
        </p:nvSpPr>
        <p:spPr/>
        <p:txBody>
          <a:bodyPr/>
          <a:lstStyle>
            <a:lvl1pPr>
              <a:defRPr/>
            </a:lvl1pPr>
          </a:lstStyle>
          <a:p>
            <a:pPr>
              <a:defRPr/>
            </a:pPr>
            <a:endParaRPr lang="en-US" altLang="ja-JP"/>
          </a:p>
        </p:txBody>
      </p:sp>
      <p:sp>
        <p:nvSpPr>
          <p:cNvPr id="5" name="Slide Number Placeholder 5"/>
          <p:cNvSpPr>
            <a:spLocks noGrp="1"/>
          </p:cNvSpPr>
          <p:nvPr>
            <p:ph type="sldNum" sz="quarter" idx="12"/>
          </p:nvPr>
        </p:nvSpPr>
        <p:spPr/>
        <p:txBody>
          <a:bodyPr/>
          <a:lstStyle>
            <a:lvl1pPr>
              <a:defRPr/>
            </a:lvl1pPr>
          </a:lstStyle>
          <a:p>
            <a:pPr>
              <a:defRPr/>
            </a:pPr>
            <a:fld id="{1D16DD73-91A7-4288-8CFD-F05F1AAF5908}" type="slidenum">
              <a:rPr lang="ja-JP" altLang="en-US"/>
              <a:pPr>
                <a:defRPr/>
              </a:pPr>
              <a:t>&lt;#&gt;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904D0F3-018E-4371-B6FD-E72B66331621}" type="datetime1">
              <a:rPr lang="ja-JP" altLang="en-US"/>
              <a:pPr>
                <a:defRPr/>
              </a:pPr>
              <a:t>2019/6/10</a:t>
            </a:fld>
            <a:endParaRPr lang="en-US" altLang="ja-JP"/>
          </a:p>
        </p:txBody>
      </p:sp>
      <p:sp>
        <p:nvSpPr>
          <p:cNvPr id="3" name="Footer Placeholder 4"/>
          <p:cNvSpPr>
            <a:spLocks noGrp="1"/>
          </p:cNvSpPr>
          <p:nvPr>
            <p:ph type="ftr" sz="quarter" idx="11"/>
          </p:nvPr>
        </p:nvSpPr>
        <p:spPr/>
        <p:txBody>
          <a:bodyPr/>
          <a:lstStyle>
            <a:lvl1pPr>
              <a:defRPr/>
            </a:lvl1pPr>
          </a:lstStyle>
          <a:p>
            <a:pPr>
              <a:defRPr/>
            </a:pPr>
            <a:endParaRPr lang="en-US" altLang="ja-JP"/>
          </a:p>
        </p:txBody>
      </p:sp>
      <p:sp>
        <p:nvSpPr>
          <p:cNvPr id="4" name="Slide Number Placeholder 5"/>
          <p:cNvSpPr>
            <a:spLocks noGrp="1"/>
          </p:cNvSpPr>
          <p:nvPr>
            <p:ph type="sldNum" sz="quarter" idx="12"/>
          </p:nvPr>
        </p:nvSpPr>
        <p:spPr/>
        <p:txBody>
          <a:bodyPr/>
          <a:lstStyle>
            <a:lvl1pPr>
              <a:defRPr/>
            </a:lvl1pPr>
          </a:lstStyle>
          <a:p>
            <a:pPr>
              <a:defRPr/>
            </a:pPr>
            <a:fld id="{4408663A-3722-4E3D-8292-05CB06901EF8}" type="slidenum">
              <a:rPr lang="ja-JP" altLang="en-US"/>
              <a:pPr>
                <a:defRPr/>
              </a:pPr>
              <a:t>&lt;#&gt;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04FFCC1B-531C-4B7B-93FA-AA0CA1572DD9}" type="datetime1">
              <a:rPr lang="ja-JP" altLang="en-US"/>
              <a:pPr>
                <a:defRPr/>
              </a:pPr>
              <a:t>2019/6/10</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1B541BF0-34B9-40CD-BC93-45CC483711FC}" type="slidenum">
              <a:rPr lang="ja-JP" altLang="en-US"/>
              <a:pPr>
                <a:defRPr/>
              </a:pPr>
              <a:t>&lt;#&gt;</a:t>
            </a:fld>
            <a:endParaRPr lang="en-US" altLang="ja-JP"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1C02AE2C-A19D-4A17-85A4-513E5DBA5F25}" type="datetime1">
              <a:rPr lang="ja-JP" altLang="en-US"/>
              <a:pPr>
                <a:defRPr/>
              </a:pPr>
              <a:t>2019/6/10</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FCAB4CC8-0F5C-46BE-A92A-7848BA137214}" type="slidenum">
              <a:rPr lang="ja-JP" altLang="en-US"/>
              <a:pPr>
                <a:defRPr/>
              </a:pPr>
              <a:t>&lt;#&gt;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15888"/>
            <a:ext cx="10515600" cy="7207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マスター タイトルの書式設定</a:t>
            </a:r>
          </a:p>
        </p:txBody>
      </p:sp>
      <p:sp>
        <p:nvSpPr>
          <p:cNvPr id="1027" name="Text Placeholder 2"/>
          <p:cNvSpPr>
            <a:spLocks noGrp="1"/>
          </p:cNvSpPr>
          <p:nvPr>
            <p:ph type="body" idx="1"/>
          </p:nvPr>
        </p:nvSpPr>
        <p:spPr bwMode="auto">
          <a:xfrm>
            <a:off x="838200" y="981075"/>
            <a:ext cx="10515600" cy="5195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ＭＳ Ｐゴシック" pitchFamily="50" charset="-128"/>
              </a:defRPr>
            </a:lvl1pPr>
          </a:lstStyle>
          <a:p>
            <a:pPr>
              <a:defRPr/>
            </a:pPr>
            <a:fld id="{16B7F56C-8B62-457F-8852-127BB925A1AE}" type="datetime1">
              <a:rPr lang="ja-JP" altLang="en-US"/>
              <a:pPr>
                <a:defRPr/>
              </a:pPr>
              <a:t>2019/6/10</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ltLang="ja-JP"/>
          </a:p>
        </p:txBody>
      </p:sp>
      <p:sp>
        <p:nvSpPr>
          <p:cNvPr id="6" name="Slide Number Placeholder 5"/>
          <p:cNvSpPr>
            <a:spLocks noGrp="1"/>
          </p:cNvSpPr>
          <p:nvPr>
            <p:ph type="sldNum" sz="quarter" idx="4"/>
          </p:nvPr>
        </p:nvSpPr>
        <p:spPr>
          <a:xfrm>
            <a:off x="9336088" y="6356350"/>
            <a:ext cx="2743200" cy="365125"/>
          </a:xfrm>
          <a:prstGeom prst="rect">
            <a:avLst/>
          </a:prstGeom>
        </p:spPr>
        <p:txBody>
          <a:bodyPr vert="horz" lIns="91440" tIns="45720" rIns="91440" bIns="45720" rtlCol="0" anchor="ctr"/>
          <a:lstStyle>
            <a:lvl1pPr algn="r">
              <a:defRPr sz="1800">
                <a:solidFill>
                  <a:schemeClr val="tx1">
                    <a:tint val="75000"/>
                  </a:schemeClr>
                </a:solidFill>
                <a:ea typeface="ＭＳ Ｐゴシック" pitchFamily="50" charset="-128"/>
              </a:defRPr>
            </a:lvl1pPr>
          </a:lstStyle>
          <a:p>
            <a:pPr>
              <a:defRPr/>
            </a:pPr>
            <a:fld id="{C314F53B-121A-4796-B206-DFBCE890EA8C}" type="slidenum">
              <a:rPr lang="ja-JP" altLang="en-US"/>
              <a:pPr>
                <a:defRPr/>
              </a:pPr>
              <a:t>&lt;#&gt;</a:t>
            </a:fld>
            <a:endParaRPr lang="en-US" altLang="ja-JP" dirty="0"/>
          </a:p>
        </p:txBody>
      </p:sp>
      <p:sp>
        <p:nvSpPr>
          <p:cNvPr id="7" name="Line 7"/>
          <p:cNvSpPr>
            <a:spLocks noChangeShapeType="1"/>
          </p:cNvSpPr>
          <p:nvPr userDrawn="1"/>
        </p:nvSpPr>
        <p:spPr bwMode="auto">
          <a:xfrm>
            <a:off x="814388" y="836613"/>
            <a:ext cx="10563225" cy="0"/>
          </a:xfrm>
          <a:prstGeom prst="line">
            <a:avLst/>
          </a:prstGeom>
          <a:noFill/>
          <a:ln w="38100">
            <a:solidFill>
              <a:srgbClr val="000080"/>
            </a:solidFill>
            <a:round/>
            <a:headEnd/>
            <a:tailEnd/>
          </a:ln>
          <a:effectLst>
            <a:outerShdw dist="35921" dir="2700000" algn="ctr" rotWithShape="0">
              <a:schemeClr val="bg2">
                <a:alpha val="50000"/>
              </a:schemeClr>
            </a:outerShdw>
          </a:effectLst>
        </p:spPr>
        <p:txBody>
          <a:bodyPr/>
          <a:lstStyle/>
          <a:p>
            <a:pPr>
              <a:defRPr/>
            </a:pPr>
            <a:endParaRPr lang="ja-JP" altLang="en-US" sz="2400">
              <a:ea typeface="ＭＳ Ｐゴシック" pitchFamily="50" charset="-128"/>
            </a:endParaRP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3" r:id="rId3"/>
    <p:sldLayoutId id="2147483902" r:id="rId4"/>
    <p:sldLayoutId id="2147483901" r:id="rId5"/>
    <p:sldLayoutId id="2147483900" r:id="rId6"/>
    <p:sldLayoutId id="2147483899" r:id="rId7"/>
    <p:sldLayoutId id="2147483898" r:id="rId8"/>
    <p:sldLayoutId id="2147483897" r:id="rId9"/>
    <p:sldLayoutId id="2147483896" r:id="rId10"/>
    <p:sldLayoutId id="2147483895" r:id="rId11"/>
  </p:sldLayoutIdLst>
  <p:hf hdr="0" ftr="0" dt="0"/>
  <p:txStyles>
    <p:titleStyle>
      <a:lvl1pPr algn="l" rtl="0" eaLnBrk="0" fontAlgn="base" hangingPunct="0">
        <a:lnSpc>
          <a:spcPct val="90000"/>
        </a:lnSpc>
        <a:spcBef>
          <a:spcPct val="0"/>
        </a:spcBef>
        <a:spcAft>
          <a:spcPct val="0"/>
        </a:spcAft>
        <a:defRPr kumimoji="1" sz="4000" kern="1200">
          <a:solidFill>
            <a:schemeClr val="tx1"/>
          </a:solidFill>
          <a:latin typeface="+mj-lt"/>
          <a:ea typeface="+mj-ea"/>
          <a:cs typeface="メイリオ"/>
        </a:defRPr>
      </a:lvl1pPr>
      <a:lvl2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2pPr>
      <a:lvl3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3pPr>
      <a:lvl4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4pPr>
      <a:lvl5pPr algn="l" rtl="0" eaLnBrk="0" fontAlgn="base" hangingPunct="0">
        <a:lnSpc>
          <a:spcPct val="90000"/>
        </a:lnSpc>
        <a:spcBef>
          <a:spcPct val="0"/>
        </a:spcBef>
        <a:spcAft>
          <a:spcPct val="0"/>
        </a:spcAft>
        <a:defRPr kumimoji="1" sz="4000">
          <a:solidFill>
            <a:schemeClr val="tx1"/>
          </a:solidFill>
          <a:latin typeface="Arial" charset="0"/>
          <a:ea typeface="メイリオ"/>
          <a:cs typeface="メイリオ"/>
        </a:defRPr>
      </a:lvl5pPr>
      <a:lvl6pPr marL="457200" algn="l" rtl="0" fontAlgn="base">
        <a:lnSpc>
          <a:spcPct val="90000"/>
        </a:lnSpc>
        <a:spcBef>
          <a:spcPct val="0"/>
        </a:spcBef>
        <a:spcAft>
          <a:spcPct val="0"/>
        </a:spcAft>
        <a:defRPr kumimoji="1" sz="4000">
          <a:solidFill>
            <a:schemeClr val="tx1"/>
          </a:solidFill>
          <a:latin typeface="Arial" charset="0"/>
          <a:ea typeface="メイリオ"/>
          <a:cs typeface="メイリオ"/>
        </a:defRPr>
      </a:lvl6pPr>
      <a:lvl7pPr marL="914400" algn="l" rtl="0" fontAlgn="base">
        <a:lnSpc>
          <a:spcPct val="90000"/>
        </a:lnSpc>
        <a:spcBef>
          <a:spcPct val="0"/>
        </a:spcBef>
        <a:spcAft>
          <a:spcPct val="0"/>
        </a:spcAft>
        <a:defRPr kumimoji="1" sz="4000">
          <a:solidFill>
            <a:schemeClr val="tx1"/>
          </a:solidFill>
          <a:latin typeface="Arial" charset="0"/>
          <a:ea typeface="メイリオ"/>
          <a:cs typeface="メイリオ"/>
        </a:defRPr>
      </a:lvl7pPr>
      <a:lvl8pPr marL="1371600" algn="l" rtl="0" fontAlgn="base">
        <a:lnSpc>
          <a:spcPct val="90000"/>
        </a:lnSpc>
        <a:spcBef>
          <a:spcPct val="0"/>
        </a:spcBef>
        <a:spcAft>
          <a:spcPct val="0"/>
        </a:spcAft>
        <a:defRPr kumimoji="1" sz="4000">
          <a:solidFill>
            <a:schemeClr val="tx1"/>
          </a:solidFill>
          <a:latin typeface="Arial" charset="0"/>
          <a:ea typeface="メイリオ"/>
          <a:cs typeface="メイリオ"/>
        </a:defRPr>
      </a:lvl8pPr>
      <a:lvl9pPr marL="1828800" algn="l" rtl="0" fontAlgn="base">
        <a:lnSpc>
          <a:spcPct val="90000"/>
        </a:lnSpc>
        <a:spcBef>
          <a:spcPct val="0"/>
        </a:spcBef>
        <a:spcAft>
          <a:spcPct val="0"/>
        </a:spcAft>
        <a:defRPr kumimoji="1" sz="4000">
          <a:solidFill>
            <a:schemeClr val="tx1"/>
          </a:solidFill>
          <a:latin typeface="Arial" charset="0"/>
          <a:ea typeface="メイリオ"/>
          <a:cs typeface="メイリオ"/>
        </a:defRPr>
      </a:lvl9pPr>
    </p:titleStyle>
    <p:bodyStyle>
      <a:lvl1pPr marL="228600" indent="-228600" algn="l" rtl="0" eaLnBrk="0" fontAlgn="base" hangingPunct="0">
        <a:spcBef>
          <a:spcPts val="1000"/>
        </a:spcBef>
        <a:spcAft>
          <a:spcPct val="0"/>
        </a:spcAft>
        <a:buFont typeface="Arial" charset="0"/>
        <a:buChar char="•"/>
        <a:defRPr kumimoji="1" sz="2800" kern="1200">
          <a:solidFill>
            <a:schemeClr val="tx1"/>
          </a:solidFill>
          <a:latin typeface="+mn-lt"/>
          <a:ea typeface="+mn-ea"/>
          <a:cs typeface="メイリオ"/>
        </a:defRPr>
      </a:lvl1pPr>
      <a:lvl2pPr marL="685800" indent="-228600" algn="l" rtl="0" eaLnBrk="0" fontAlgn="base" hangingPunct="0">
        <a:spcBef>
          <a:spcPts val="500"/>
        </a:spcBef>
        <a:spcAft>
          <a:spcPct val="0"/>
        </a:spcAft>
        <a:buFont typeface="Arial" charset="0"/>
        <a:buChar char="•"/>
        <a:defRPr kumimoji="1" sz="2400" kern="1200">
          <a:solidFill>
            <a:schemeClr val="tx1"/>
          </a:solidFill>
          <a:latin typeface="+mn-lt"/>
          <a:ea typeface="+mn-ea"/>
          <a:cs typeface="メイリオ"/>
        </a:defRPr>
      </a:lvl2pPr>
      <a:lvl3pPr marL="1143000" indent="-228600" algn="l" rtl="0" eaLnBrk="0" fontAlgn="base" hangingPunct="0">
        <a:spcBef>
          <a:spcPts val="500"/>
        </a:spcBef>
        <a:spcAft>
          <a:spcPct val="0"/>
        </a:spcAft>
        <a:buFont typeface="Arial" charset="0"/>
        <a:buChar char="•"/>
        <a:defRPr kumimoji="1" sz="2000" kern="1200">
          <a:solidFill>
            <a:schemeClr val="tx1"/>
          </a:solidFill>
          <a:latin typeface="+mn-lt"/>
          <a:ea typeface="+mn-ea"/>
          <a:cs typeface="メイリオ"/>
        </a:defRPr>
      </a:lvl3pPr>
      <a:lvl4pPr marL="1600200" indent="-228600" algn="l" rtl="0" eaLnBrk="0" fontAlgn="base" hangingPunct="0">
        <a:spcBef>
          <a:spcPts val="500"/>
        </a:spcBef>
        <a:spcAft>
          <a:spcPct val="0"/>
        </a:spcAft>
        <a:buFont typeface="Arial" charset="0"/>
        <a:buChar char="•"/>
        <a:defRPr kumimoji="1" kern="1200">
          <a:solidFill>
            <a:schemeClr val="tx1"/>
          </a:solidFill>
          <a:latin typeface="+mn-lt"/>
          <a:ea typeface="+mn-ea"/>
          <a:cs typeface="メイリオ"/>
        </a:defRPr>
      </a:lvl4pPr>
      <a:lvl5pPr marL="2057400" indent="-228600" algn="l" rtl="0" eaLnBrk="0" fontAlgn="base" hangingPunct="0">
        <a:spcBef>
          <a:spcPts val="500"/>
        </a:spcBef>
        <a:spcAft>
          <a:spcPct val="0"/>
        </a:spcAft>
        <a:buFont typeface="Arial" charset="0"/>
        <a:buChar char="•"/>
        <a:defRPr kumimoji="1" kern="1200">
          <a:solidFill>
            <a:schemeClr val="tx1"/>
          </a:solidFill>
          <a:latin typeface="+mn-lt"/>
          <a:ea typeface="+mn-ea"/>
          <a:cs typeface="メイリオ"/>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2711450" y="1268413"/>
            <a:ext cx="6985000" cy="2495550"/>
          </a:xfrm>
        </p:spPr>
        <p:txBody>
          <a:bodyPr anchor="t"/>
          <a:lstStyle/>
          <a:p>
            <a:pPr eaLnBrk="1" hangingPunct="1"/>
            <a:r>
              <a:rPr lang="en-US" altLang="ja-JP" sz="6700" smtClean="0"/>
              <a:t>Web</a:t>
            </a:r>
            <a:r>
              <a:rPr lang="ja-JP" altLang="en-US" sz="6700" smtClean="0"/>
              <a:t>技術基礎</a:t>
            </a:r>
            <a:r>
              <a:rPr lang="ja-JP" altLang="en-US" sz="4400" smtClean="0"/>
              <a:t/>
            </a:r>
            <a:br>
              <a:rPr lang="ja-JP" altLang="en-US" sz="4400" smtClean="0"/>
            </a:br>
            <a:r>
              <a:rPr lang="ja-JP" altLang="en-US" sz="5300" smtClean="0"/>
              <a:t>第</a:t>
            </a:r>
            <a:r>
              <a:rPr lang="en-US" altLang="ja-JP" sz="5300" smtClean="0"/>
              <a:t>9</a:t>
            </a:r>
            <a:r>
              <a:rPr lang="ja-JP" altLang="en-US" sz="5300" smtClean="0"/>
              <a:t>回</a:t>
            </a:r>
            <a:endParaRPr lang="en-US" altLang="ja-JP" sz="4400" smtClean="0"/>
          </a:p>
        </p:txBody>
      </p:sp>
      <p:sp>
        <p:nvSpPr>
          <p:cNvPr id="15362" name="Rectangle 3"/>
          <p:cNvSpPr>
            <a:spLocks noGrp="1" noChangeArrowheads="1"/>
          </p:cNvSpPr>
          <p:nvPr>
            <p:ph type="subTitle" idx="1"/>
          </p:nvPr>
        </p:nvSpPr>
        <p:spPr>
          <a:xfrm>
            <a:off x="2782888" y="4221163"/>
            <a:ext cx="6913562" cy="1393825"/>
          </a:xfrm>
        </p:spPr>
        <p:txBody>
          <a:bodyPr/>
          <a:lstStyle/>
          <a:p>
            <a:pPr eaLnBrk="1" hangingPunct="1"/>
            <a:r>
              <a:rPr lang="ja-JP" altLang="en-US" sz="3000" smtClean="0">
                <a:solidFill>
                  <a:schemeClr val="tx2"/>
                </a:solidFill>
              </a:rPr>
              <a:t>宇田 隆哉</a:t>
            </a:r>
            <a:r>
              <a:rPr lang="en-US" altLang="ja-JP" sz="3000" smtClean="0">
                <a:solidFill>
                  <a:schemeClr val="tx2"/>
                </a:solidFill>
              </a:rPr>
              <a:t>(A)</a:t>
            </a:r>
          </a:p>
          <a:p>
            <a:pPr eaLnBrk="1" hangingPunct="1"/>
            <a:r>
              <a:rPr lang="ja-JP" altLang="en-US" sz="3000" smtClean="0">
                <a:solidFill>
                  <a:schemeClr val="tx2"/>
                </a:solidFill>
              </a:rPr>
              <a:t>岩下 志乃</a:t>
            </a:r>
            <a:r>
              <a:rPr lang="en-US" altLang="ja-JP" sz="3000" smtClean="0">
                <a:solidFill>
                  <a:schemeClr val="tx2"/>
                </a:solidFill>
              </a:rPr>
              <a:t>(B)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0416BF8B-4A46-4165-BF95-7AD93FC2E7A4}" type="slidenum">
              <a:rPr lang="ja-JP" altLang="en-US"/>
              <a:pPr>
                <a:defRPr/>
              </a:pPr>
              <a:t>10</a:t>
            </a:fld>
            <a:endParaRPr lang="en-US" altLang="ja-JP" dirty="0"/>
          </a:p>
        </p:txBody>
      </p:sp>
      <p:sp>
        <p:nvSpPr>
          <p:cNvPr id="24578" name="Rectangle 2"/>
          <p:cNvSpPr>
            <a:spLocks noGrp="1"/>
          </p:cNvSpPr>
          <p:nvPr>
            <p:ph type="title" idx="4294967295"/>
          </p:nvPr>
        </p:nvSpPr>
        <p:spPr/>
        <p:txBody>
          <a:bodyPr/>
          <a:lstStyle/>
          <a:p>
            <a:r>
              <a:rPr lang="ja-JP" altLang="en-US" smtClean="0"/>
              <a:t>イベントからのテキスト要素の変更の練習</a:t>
            </a:r>
          </a:p>
        </p:txBody>
      </p:sp>
      <p:sp>
        <p:nvSpPr>
          <p:cNvPr id="24579" name="Rectangle 3"/>
          <p:cNvSpPr>
            <a:spLocks noChangeArrowheads="1"/>
          </p:cNvSpPr>
          <p:nvPr/>
        </p:nvSpPr>
        <p:spPr bwMode="auto">
          <a:xfrm>
            <a:off x="695325" y="1052513"/>
            <a:ext cx="6911975" cy="3529012"/>
          </a:xfrm>
          <a:prstGeom prst="rect">
            <a:avLst/>
          </a:prstGeom>
          <a:solidFill>
            <a:srgbClr val="FFFFFF"/>
          </a:solidFill>
          <a:ln w="9525">
            <a:solidFill>
              <a:schemeClr val="tx1"/>
            </a:solidFill>
            <a:miter lim="800000"/>
            <a:headEnd/>
            <a:tailEnd/>
          </a:ln>
        </p:spPr>
        <p:txBody>
          <a:bodyPr wrap="none" anchor="ctr"/>
          <a:lstStyle/>
          <a:p>
            <a:r>
              <a:rPr lang="ja-JP" altLang="en-US"/>
              <a:t>ふと視線を上げると、樹の横にたたずむ影。</a:t>
            </a:r>
          </a:p>
          <a:p>
            <a:r>
              <a:rPr lang="ja-JP" altLang="en-US"/>
              <a:t>「ああっ、あの男は！」</a:t>
            </a:r>
          </a:p>
          <a:p>
            <a:r>
              <a:rPr lang="en-US" altLang="ja-JP"/>
              <a:t>...</a:t>
            </a:r>
          </a:p>
          <a:p>
            <a:endParaRPr lang="en-US" altLang="ja-JP"/>
          </a:p>
          <a:p>
            <a:r>
              <a:rPr lang="ja-JP" altLang="en-US"/>
              <a:t>続きを読む</a:t>
            </a:r>
          </a:p>
          <a:p>
            <a:endParaRPr lang="ja-JP" altLang="en-US"/>
          </a:p>
          <a:p>
            <a:endParaRPr lang="ja-JP" altLang="en-US"/>
          </a:p>
          <a:p>
            <a:endParaRPr lang="ja-JP" altLang="en-US"/>
          </a:p>
        </p:txBody>
      </p:sp>
      <p:sp>
        <p:nvSpPr>
          <p:cNvPr id="24580" name="AutoShape 4"/>
          <p:cNvSpPr>
            <a:spLocks noChangeArrowheads="1"/>
          </p:cNvSpPr>
          <p:nvPr/>
        </p:nvSpPr>
        <p:spPr bwMode="auto">
          <a:xfrm>
            <a:off x="695325" y="2781300"/>
            <a:ext cx="1871663" cy="503238"/>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24581" name="Oval 5"/>
          <p:cNvSpPr>
            <a:spLocks noChangeArrowheads="1"/>
          </p:cNvSpPr>
          <p:nvPr/>
        </p:nvSpPr>
        <p:spPr bwMode="auto">
          <a:xfrm>
            <a:off x="1055688" y="3429000"/>
            <a:ext cx="3024187" cy="431800"/>
          </a:xfrm>
          <a:prstGeom prst="ellipse">
            <a:avLst/>
          </a:prstGeom>
          <a:solidFill>
            <a:srgbClr val="FF0000"/>
          </a:solidFill>
          <a:ln w="9525">
            <a:noFill/>
            <a:round/>
            <a:headEnd/>
            <a:tailEnd/>
          </a:ln>
        </p:spPr>
        <p:txBody>
          <a:bodyPr wrap="none" anchor="ctr"/>
          <a:lstStyle/>
          <a:p>
            <a:endParaRPr lang="ja-JP" altLang="en-US"/>
          </a:p>
        </p:txBody>
      </p:sp>
      <p:sp>
        <p:nvSpPr>
          <p:cNvPr id="24582" name="Text Box 6"/>
          <p:cNvSpPr txBox="1">
            <a:spLocks noChangeArrowheads="1"/>
          </p:cNvSpPr>
          <p:nvPr/>
        </p:nvSpPr>
        <p:spPr bwMode="auto">
          <a:xfrm>
            <a:off x="2711450" y="2781300"/>
            <a:ext cx="6897688" cy="519113"/>
          </a:xfrm>
          <a:prstGeom prst="rect">
            <a:avLst/>
          </a:prstGeom>
          <a:noFill/>
          <a:ln w="9525">
            <a:noFill/>
            <a:miter lim="800000"/>
            <a:headEnd/>
            <a:tailEnd/>
          </a:ln>
        </p:spPr>
        <p:txBody>
          <a:bodyPr wrap="none">
            <a:spAutoFit/>
          </a:bodyPr>
          <a:lstStyle/>
          <a:p>
            <a:r>
              <a:rPr lang="ja-JP" altLang="en-US">
                <a:solidFill>
                  <a:srgbClr val="FF0000"/>
                </a:solidFill>
              </a:rPr>
              <a:t>ここをクリックすると、下に続きが表示される。</a:t>
            </a:r>
          </a:p>
        </p:txBody>
      </p:sp>
      <p:sp>
        <p:nvSpPr>
          <p:cNvPr id="24583" name="Text Box 10"/>
          <p:cNvSpPr txBox="1">
            <a:spLocks noChangeArrowheads="1"/>
          </p:cNvSpPr>
          <p:nvPr/>
        </p:nvSpPr>
        <p:spPr bwMode="auto">
          <a:xfrm>
            <a:off x="8112125" y="3933825"/>
            <a:ext cx="2673350" cy="519113"/>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&lt;p id="a"&gt;&lt;/p&gt;</a:t>
            </a:r>
            <a:endParaRPr lang="ja-JP" altLang="en-US">
              <a:latin typeface="ＭＳ ゴシック" pitchFamily="49" charset="-128"/>
              <a:ea typeface="ＭＳ ゴシック" pitchFamily="49" charset="-128"/>
            </a:endParaRPr>
          </a:p>
        </p:txBody>
      </p:sp>
      <p:sp>
        <p:nvSpPr>
          <p:cNvPr id="24584" name="AutoShape 5"/>
          <p:cNvSpPr>
            <a:spLocks noChangeArrowheads="1"/>
          </p:cNvSpPr>
          <p:nvPr/>
        </p:nvSpPr>
        <p:spPr bwMode="auto">
          <a:xfrm>
            <a:off x="7391400" y="1196975"/>
            <a:ext cx="2160588" cy="503238"/>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ex9_3.html</a:t>
            </a:r>
          </a:p>
        </p:txBody>
      </p:sp>
      <p:sp>
        <p:nvSpPr>
          <p:cNvPr id="24585" name="テキスト ボックス 23"/>
          <p:cNvSpPr txBox="1">
            <a:spLocks noChangeArrowheads="1"/>
          </p:cNvSpPr>
          <p:nvPr/>
        </p:nvSpPr>
        <p:spPr bwMode="auto">
          <a:xfrm>
            <a:off x="263525" y="4724400"/>
            <a:ext cx="6408738" cy="528638"/>
          </a:xfrm>
          <a:prstGeom prst="rect">
            <a:avLst/>
          </a:prstGeom>
          <a:solidFill>
            <a:srgbClr val="FFFF00"/>
          </a:solidFill>
          <a:ln w="9525">
            <a:solidFill>
              <a:schemeClr val="tx1"/>
            </a:solidFill>
            <a:miter lim="800000"/>
            <a:headEnd/>
            <a:tailEnd/>
          </a:ln>
        </p:spPr>
        <p:txBody>
          <a:bodyPr>
            <a:spAutoFit/>
          </a:bodyPr>
          <a:lstStyle/>
          <a:p>
            <a:r>
              <a:rPr lang="en-US" altLang="ja-JP"/>
              <a:t>【</a:t>
            </a:r>
            <a:r>
              <a:rPr lang="ja-JP" altLang="en-US"/>
              <a:t>練習</a:t>
            </a:r>
            <a:r>
              <a:rPr lang="en-US" altLang="ja-JP"/>
              <a:t>3】</a:t>
            </a:r>
            <a:r>
              <a:rPr lang="ja-JP" altLang="en-US"/>
              <a:t>表示される段落を追加してみよう</a:t>
            </a:r>
          </a:p>
        </p:txBody>
      </p:sp>
      <p:sp>
        <p:nvSpPr>
          <p:cNvPr id="24586" name="Oval 16"/>
          <p:cNvSpPr>
            <a:spLocks noChangeArrowheads="1"/>
          </p:cNvSpPr>
          <p:nvPr/>
        </p:nvSpPr>
        <p:spPr bwMode="auto">
          <a:xfrm>
            <a:off x="1055688" y="4005263"/>
            <a:ext cx="3024187" cy="431800"/>
          </a:xfrm>
          <a:prstGeom prst="ellipse">
            <a:avLst/>
          </a:prstGeom>
          <a:solidFill>
            <a:srgbClr val="0000FF"/>
          </a:solidFill>
          <a:ln w="9525">
            <a:noFill/>
            <a:round/>
            <a:headEnd/>
            <a:tailEnd/>
          </a:ln>
        </p:spPr>
        <p:txBody>
          <a:bodyPr wrap="none" anchor="ctr"/>
          <a:lstStyle/>
          <a:p>
            <a:endParaRPr lang="ja-JP" altLang="en-US"/>
          </a:p>
        </p:txBody>
      </p:sp>
      <p:sp>
        <p:nvSpPr>
          <p:cNvPr id="24587" name="Text Box 17"/>
          <p:cNvSpPr txBox="1">
            <a:spLocks noChangeArrowheads="1"/>
          </p:cNvSpPr>
          <p:nvPr/>
        </p:nvSpPr>
        <p:spPr bwMode="auto">
          <a:xfrm>
            <a:off x="4224338" y="3933825"/>
            <a:ext cx="2551112" cy="519113"/>
          </a:xfrm>
          <a:prstGeom prst="rect">
            <a:avLst/>
          </a:prstGeom>
          <a:noFill/>
          <a:ln w="9525">
            <a:noFill/>
            <a:miter lim="800000"/>
            <a:headEnd/>
            <a:tailEnd/>
          </a:ln>
        </p:spPr>
        <p:txBody>
          <a:bodyPr wrap="none">
            <a:spAutoFit/>
          </a:bodyPr>
          <a:lstStyle/>
          <a:p>
            <a:r>
              <a:rPr lang="ja-JP" altLang="en-US">
                <a:solidFill>
                  <a:srgbClr val="3333FF"/>
                </a:solidFill>
              </a:rPr>
              <a:t>この段落を追加</a:t>
            </a:r>
          </a:p>
        </p:txBody>
      </p:sp>
      <p:sp>
        <p:nvSpPr>
          <p:cNvPr id="24588" name="Text Box 18"/>
          <p:cNvSpPr txBox="1">
            <a:spLocks noChangeArrowheads="1"/>
          </p:cNvSpPr>
          <p:nvPr/>
        </p:nvSpPr>
        <p:spPr bwMode="auto">
          <a:xfrm>
            <a:off x="8183563" y="4724400"/>
            <a:ext cx="2673350" cy="519113"/>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&lt;p id="b"&gt;&lt;/p&gt;</a:t>
            </a:r>
            <a:endParaRPr lang="ja-JP" altLang="en-US">
              <a:latin typeface="ＭＳ ゴシック" pitchFamily="49" charset="-128"/>
              <a:ea typeface="ＭＳ ゴシック" pitchFamily="49" charset="-128"/>
            </a:endParaRPr>
          </a:p>
        </p:txBody>
      </p:sp>
      <p:sp>
        <p:nvSpPr>
          <p:cNvPr id="24589" name="Text Box 19"/>
          <p:cNvSpPr txBox="1">
            <a:spLocks noChangeArrowheads="1"/>
          </p:cNvSpPr>
          <p:nvPr/>
        </p:nvSpPr>
        <p:spPr bwMode="auto">
          <a:xfrm>
            <a:off x="7680325" y="4311650"/>
            <a:ext cx="1751013" cy="519113"/>
          </a:xfrm>
          <a:prstGeom prst="rect">
            <a:avLst/>
          </a:prstGeom>
          <a:noFill/>
          <a:ln w="9525">
            <a:noFill/>
            <a:miter lim="800000"/>
            <a:headEnd/>
            <a:tailEnd/>
          </a:ln>
        </p:spPr>
        <p:txBody>
          <a:bodyPr wrap="none">
            <a:spAutoFit/>
          </a:bodyPr>
          <a:lstStyle/>
          <a:p>
            <a:r>
              <a:rPr lang="ja-JP" altLang="en-US">
                <a:solidFill>
                  <a:srgbClr val="3333FF"/>
                </a:solidFill>
              </a:rPr>
              <a:t>この下に、</a:t>
            </a:r>
          </a:p>
        </p:txBody>
      </p:sp>
      <p:sp>
        <p:nvSpPr>
          <p:cNvPr id="24590" name="Text Box 20"/>
          <p:cNvSpPr txBox="1">
            <a:spLocks noChangeArrowheads="1"/>
          </p:cNvSpPr>
          <p:nvPr/>
        </p:nvSpPr>
        <p:spPr bwMode="auto">
          <a:xfrm>
            <a:off x="7659688" y="5229225"/>
            <a:ext cx="3692525" cy="1373188"/>
          </a:xfrm>
          <a:prstGeom prst="rect">
            <a:avLst/>
          </a:prstGeom>
          <a:noFill/>
          <a:ln w="9525">
            <a:noFill/>
            <a:miter lim="800000"/>
            <a:headEnd/>
            <a:tailEnd/>
          </a:ln>
        </p:spPr>
        <p:txBody>
          <a:bodyPr wrap="none">
            <a:spAutoFit/>
          </a:bodyPr>
          <a:lstStyle/>
          <a:p>
            <a:r>
              <a:rPr lang="ja-JP" altLang="en-US">
                <a:solidFill>
                  <a:srgbClr val="3333FF"/>
                </a:solidFill>
              </a:rPr>
              <a:t>この段落を作っておき、</a:t>
            </a:r>
          </a:p>
          <a:p>
            <a:r>
              <a:rPr lang="ja-JP" altLang="en-US">
                <a:solidFill>
                  <a:srgbClr val="3333FF"/>
                </a:solidFill>
              </a:rPr>
              <a:t>そこにもテキストが追加</a:t>
            </a:r>
          </a:p>
          <a:p>
            <a:r>
              <a:rPr lang="ja-JP" altLang="en-US">
                <a:solidFill>
                  <a:srgbClr val="3333FF"/>
                </a:solidFill>
              </a:rPr>
              <a:t>されるようにする。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767F734C-BCD7-4298-A747-C1B57EDEFEB2}" type="slidenum">
              <a:rPr lang="ja-JP" altLang="en-US"/>
              <a:pPr>
                <a:defRPr/>
              </a:pPr>
              <a:t>11</a:t>
            </a:fld>
            <a:endParaRPr lang="en-US" altLang="ja-JP" dirty="0"/>
          </a:p>
        </p:txBody>
      </p:sp>
      <p:sp>
        <p:nvSpPr>
          <p:cNvPr id="25602" name="Rectangle 2"/>
          <p:cNvSpPr>
            <a:spLocks noGrp="1"/>
          </p:cNvSpPr>
          <p:nvPr>
            <p:ph type="title" idx="4294967295"/>
          </p:nvPr>
        </p:nvSpPr>
        <p:spPr/>
        <p:txBody>
          <a:bodyPr/>
          <a:lstStyle/>
          <a:p>
            <a:r>
              <a:rPr lang="en-US" altLang="ja-JP" smtClean="0"/>
              <a:t>innerText</a:t>
            </a:r>
            <a:r>
              <a:rPr lang="ja-JP" altLang="en-US" smtClean="0"/>
              <a:t>と</a:t>
            </a:r>
            <a:r>
              <a:rPr lang="en-US" altLang="ja-JP" smtClean="0"/>
              <a:t>textContent</a:t>
            </a:r>
            <a:r>
              <a:rPr lang="ja-JP" altLang="en-US" smtClean="0"/>
              <a:t>の違い</a:t>
            </a:r>
          </a:p>
        </p:txBody>
      </p:sp>
      <p:sp>
        <p:nvSpPr>
          <p:cNvPr id="25603" name="Rectangle 4"/>
          <p:cNvSpPr>
            <a:spLocks noChangeArrowheads="1"/>
          </p:cNvSpPr>
          <p:nvPr/>
        </p:nvSpPr>
        <p:spPr bwMode="auto">
          <a:xfrm>
            <a:off x="839788" y="1557338"/>
            <a:ext cx="10440987" cy="1079500"/>
          </a:xfrm>
          <a:prstGeom prst="rect">
            <a:avLst/>
          </a:prstGeom>
          <a:solidFill>
            <a:srgbClr val="FFFFFF"/>
          </a:solidFill>
          <a:ln w="9525">
            <a:solidFill>
              <a:schemeClr val="tx1"/>
            </a:solidFill>
            <a:miter lim="800000"/>
            <a:headEnd/>
            <a:tailEnd/>
          </a:ln>
        </p:spPr>
        <p:txBody>
          <a:bodyPr wrap="none" anchor="ctr"/>
          <a:lstStyle/>
          <a:p>
            <a:r>
              <a:rPr lang="sv-SE" altLang="ja-JP">
                <a:latin typeface="ＭＳ ゴシック" pitchFamily="49" charset="-128"/>
                <a:ea typeface="ＭＳ ゴシック" pitchFamily="49" charset="-128"/>
              </a:rPr>
              <a:t>&lt;p id="p"&gt;&lt;span&gt;aaa&lt;/span&gt;                              b</a:t>
            </a:r>
          </a:p>
          <a:p>
            <a:r>
              <a:rPr lang="sv-SE" altLang="ja-JP">
                <a:latin typeface="ＭＳ ゴシック" pitchFamily="49" charset="-128"/>
                <a:ea typeface="ＭＳ ゴシック" pitchFamily="49" charset="-128"/>
              </a:rPr>
              <a:t>bb&lt;/p&gt;</a:t>
            </a:r>
            <a:endParaRPr lang="ja-JP" altLang="en-US">
              <a:latin typeface="ＭＳ ゴシック" pitchFamily="49" charset="-128"/>
              <a:ea typeface="ＭＳ ゴシック" pitchFamily="49" charset="-128"/>
            </a:endParaRPr>
          </a:p>
        </p:txBody>
      </p:sp>
      <p:sp>
        <p:nvSpPr>
          <p:cNvPr id="25604" name="Text Box 5"/>
          <p:cNvSpPr txBox="1">
            <a:spLocks noChangeArrowheads="1"/>
          </p:cNvSpPr>
          <p:nvPr/>
        </p:nvSpPr>
        <p:spPr bwMode="auto">
          <a:xfrm>
            <a:off x="766763" y="981075"/>
            <a:ext cx="5722937" cy="519113"/>
          </a:xfrm>
          <a:prstGeom prst="rect">
            <a:avLst/>
          </a:prstGeom>
          <a:noFill/>
          <a:ln w="9525">
            <a:noFill/>
            <a:miter lim="800000"/>
            <a:headEnd/>
            <a:tailEnd/>
          </a:ln>
        </p:spPr>
        <p:txBody>
          <a:bodyPr wrap="none">
            <a:spAutoFit/>
          </a:bodyPr>
          <a:lstStyle/>
          <a:p>
            <a:r>
              <a:rPr lang="ja-JP" altLang="en-US"/>
              <a:t>以下の</a:t>
            </a:r>
            <a:r>
              <a:rPr lang="en-US" altLang="ja-JP"/>
              <a:t>HTML</a:t>
            </a:r>
            <a:r>
              <a:rPr lang="ja-JP" altLang="en-US"/>
              <a:t>のテキストを出力する。</a:t>
            </a:r>
          </a:p>
        </p:txBody>
      </p:sp>
      <p:sp>
        <p:nvSpPr>
          <p:cNvPr id="25605" name="Text Box 6"/>
          <p:cNvSpPr txBox="1">
            <a:spLocks noChangeArrowheads="1"/>
          </p:cNvSpPr>
          <p:nvPr/>
        </p:nvSpPr>
        <p:spPr bwMode="auto">
          <a:xfrm>
            <a:off x="811213" y="2636838"/>
            <a:ext cx="10325100" cy="457200"/>
          </a:xfrm>
          <a:prstGeom prst="rect">
            <a:avLst/>
          </a:prstGeom>
          <a:noFill/>
          <a:ln w="9525">
            <a:noFill/>
            <a:miter lim="800000"/>
            <a:headEnd/>
            <a:tailEnd/>
          </a:ln>
        </p:spPr>
        <p:txBody>
          <a:bodyPr wrap="none">
            <a:spAutoFit/>
          </a:bodyPr>
          <a:lstStyle/>
          <a:p>
            <a:r>
              <a:rPr lang="en-US" altLang="ja-JP" sz="2400"/>
              <a:t>innerText</a:t>
            </a:r>
            <a:r>
              <a:rPr lang="ja-JP" altLang="en-US" sz="2400"/>
              <a:t>も</a:t>
            </a:r>
            <a:r>
              <a:rPr lang="en-US" altLang="ja-JP" sz="2400"/>
              <a:t>textContent</a:t>
            </a:r>
            <a:r>
              <a:rPr lang="ja-JP" altLang="en-US" sz="2400"/>
              <a:t>も、子要素のテキストも含むテキストをすべて指している。</a:t>
            </a:r>
          </a:p>
        </p:txBody>
      </p:sp>
      <p:sp>
        <p:nvSpPr>
          <p:cNvPr id="25606" name="Text Box 7"/>
          <p:cNvSpPr txBox="1">
            <a:spLocks noChangeArrowheads="1"/>
          </p:cNvSpPr>
          <p:nvPr/>
        </p:nvSpPr>
        <p:spPr bwMode="auto">
          <a:xfrm>
            <a:off x="263525" y="3573463"/>
            <a:ext cx="5365750" cy="457200"/>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document.write(id_node.innerText);</a:t>
            </a:r>
            <a:endParaRPr lang="ja-JP" altLang="en-US" sz="2400">
              <a:latin typeface="ＭＳ ゴシック" pitchFamily="49" charset="-128"/>
              <a:ea typeface="ＭＳ ゴシック" pitchFamily="49" charset="-128"/>
            </a:endParaRPr>
          </a:p>
        </p:txBody>
      </p:sp>
      <p:sp>
        <p:nvSpPr>
          <p:cNvPr id="25607" name="Rectangle 8"/>
          <p:cNvSpPr>
            <a:spLocks noChangeArrowheads="1"/>
          </p:cNvSpPr>
          <p:nvPr/>
        </p:nvSpPr>
        <p:spPr bwMode="auto">
          <a:xfrm>
            <a:off x="427038" y="4076700"/>
            <a:ext cx="1511300" cy="792163"/>
          </a:xfrm>
          <a:prstGeom prst="rect">
            <a:avLst/>
          </a:prstGeom>
          <a:solidFill>
            <a:srgbClr val="FFFFFF"/>
          </a:solidFill>
          <a:ln w="9525">
            <a:solidFill>
              <a:schemeClr val="tx1"/>
            </a:solidFill>
            <a:miter lim="800000"/>
            <a:headEnd/>
            <a:tailEnd/>
          </a:ln>
        </p:spPr>
        <p:txBody>
          <a:bodyPr wrap="none" anchor="ctr"/>
          <a:lstStyle/>
          <a:p>
            <a:r>
              <a:rPr lang="sv-SE" altLang="ja-JP" sz="2400">
                <a:latin typeface="ＭＳ ゴシック" pitchFamily="49" charset="-128"/>
                <a:ea typeface="ＭＳ ゴシック" pitchFamily="49" charset="-128"/>
              </a:rPr>
              <a:t>aaa b bb</a:t>
            </a:r>
            <a:endParaRPr lang="ja-JP" altLang="en-US" sz="2400">
              <a:latin typeface="ＭＳ ゴシック" pitchFamily="49" charset="-128"/>
              <a:ea typeface="ＭＳ ゴシック" pitchFamily="49" charset="-128"/>
            </a:endParaRPr>
          </a:p>
        </p:txBody>
      </p:sp>
      <p:sp>
        <p:nvSpPr>
          <p:cNvPr id="25608" name="Text Box 9"/>
          <p:cNvSpPr txBox="1">
            <a:spLocks noChangeArrowheads="1"/>
          </p:cNvSpPr>
          <p:nvPr/>
        </p:nvSpPr>
        <p:spPr bwMode="auto">
          <a:xfrm>
            <a:off x="6202363" y="3573463"/>
            <a:ext cx="5670550" cy="457200"/>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document.write(id_node.</a:t>
            </a:r>
            <a:r>
              <a:rPr lang="en-US" altLang="en-US" sz="2400">
                <a:latin typeface="ＭＳ ゴシック" pitchFamily="49" charset="-128"/>
                <a:ea typeface="ＭＳ ゴシック" pitchFamily="49" charset="-128"/>
              </a:rPr>
              <a:t>textContent</a:t>
            </a:r>
            <a:r>
              <a:rPr lang="en-US" altLang="ja-JP" sz="2400">
                <a:latin typeface="ＭＳ ゴシック" pitchFamily="49" charset="-128"/>
                <a:ea typeface="ＭＳ ゴシック" pitchFamily="49" charset="-128"/>
              </a:rPr>
              <a:t>);</a:t>
            </a:r>
            <a:endParaRPr lang="ja-JP" altLang="en-US" sz="2400">
              <a:latin typeface="ＭＳ ゴシック" pitchFamily="49" charset="-128"/>
              <a:ea typeface="ＭＳ ゴシック" pitchFamily="49" charset="-128"/>
            </a:endParaRPr>
          </a:p>
        </p:txBody>
      </p:sp>
      <p:sp>
        <p:nvSpPr>
          <p:cNvPr id="25609" name="Rectangle 10"/>
          <p:cNvSpPr>
            <a:spLocks noChangeArrowheads="1"/>
          </p:cNvSpPr>
          <p:nvPr/>
        </p:nvSpPr>
        <p:spPr bwMode="auto">
          <a:xfrm>
            <a:off x="6365875" y="4076700"/>
            <a:ext cx="5418138" cy="792163"/>
          </a:xfrm>
          <a:prstGeom prst="rect">
            <a:avLst/>
          </a:prstGeom>
          <a:solidFill>
            <a:srgbClr val="FFFFFF"/>
          </a:solidFill>
          <a:ln w="9525">
            <a:solidFill>
              <a:schemeClr val="tx1"/>
            </a:solidFill>
            <a:miter lim="800000"/>
            <a:headEnd/>
            <a:tailEnd/>
          </a:ln>
        </p:spPr>
        <p:txBody>
          <a:bodyPr wrap="none" anchor="ctr"/>
          <a:lstStyle/>
          <a:p>
            <a:r>
              <a:rPr lang="sv-SE" altLang="en-US" sz="2400">
                <a:latin typeface="ＭＳ ゴシック" pitchFamily="49" charset="-128"/>
                <a:ea typeface="ＭＳ ゴシック" pitchFamily="49" charset="-128"/>
              </a:rPr>
              <a:t>aaa                              b</a:t>
            </a:r>
          </a:p>
          <a:p>
            <a:r>
              <a:rPr lang="sv-SE" altLang="en-US" sz="2400">
                <a:latin typeface="ＭＳ ゴシック" pitchFamily="49" charset="-128"/>
                <a:ea typeface="ＭＳ ゴシック" pitchFamily="49" charset="-128"/>
              </a:rPr>
              <a:t>bb</a:t>
            </a:r>
            <a:endParaRPr lang="ja-JP" altLang="en-US" sz="2400">
              <a:latin typeface="ＭＳ ゴシック" pitchFamily="49" charset="-128"/>
              <a:ea typeface="ＭＳ ゴシック" pitchFamily="49" charset="-128"/>
            </a:endParaRPr>
          </a:p>
        </p:txBody>
      </p:sp>
      <p:sp>
        <p:nvSpPr>
          <p:cNvPr id="25610" name="Text Box 11"/>
          <p:cNvSpPr txBox="1">
            <a:spLocks noChangeArrowheads="1"/>
          </p:cNvSpPr>
          <p:nvPr/>
        </p:nvSpPr>
        <p:spPr bwMode="auto">
          <a:xfrm>
            <a:off x="387350" y="5033963"/>
            <a:ext cx="5394325" cy="822325"/>
          </a:xfrm>
          <a:prstGeom prst="rect">
            <a:avLst/>
          </a:prstGeom>
          <a:noFill/>
          <a:ln w="9525">
            <a:noFill/>
            <a:miter lim="800000"/>
            <a:headEnd/>
            <a:tailEnd/>
          </a:ln>
        </p:spPr>
        <p:txBody>
          <a:bodyPr wrap="none">
            <a:spAutoFit/>
          </a:bodyPr>
          <a:lstStyle/>
          <a:p>
            <a:pPr>
              <a:buFont typeface="Wingdings" pitchFamily="2" charset="2"/>
              <a:buChar char="l"/>
            </a:pPr>
            <a:r>
              <a:rPr lang="ja-JP" altLang="en-US" sz="2400"/>
              <a:t>複数ある半角スペースは</a:t>
            </a:r>
            <a:r>
              <a:rPr lang="en-US" altLang="ja-JP" sz="2400"/>
              <a:t>1</a:t>
            </a:r>
            <a:r>
              <a:rPr lang="ja-JP" altLang="en-US" sz="2400"/>
              <a:t>つ分になる。</a:t>
            </a:r>
          </a:p>
          <a:p>
            <a:pPr>
              <a:buFont typeface="Wingdings" pitchFamily="2" charset="2"/>
              <a:buChar char="l"/>
            </a:pPr>
            <a:r>
              <a:rPr lang="ja-JP" altLang="en-US" sz="2400"/>
              <a:t>改行は削除される。</a:t>
            </a:r>
          </a:p>
        </p:txBody>
      </p:sp>
      <p:sp>
        <p:nvSpPr>
          <p:cNvPr id="25611" name="Text Box 12"/>
          <p:cNvSpPr txBox="1">
            <a:spLocks noChangeArrowheads="1"/>
          </p:cNvSpPr>
          <p:nvPr/>
        </p:nvSpPr>
        <p:spPr bwMode="auto">
          <a:xfrm>
            <a:off x="6338888" y="5013325"/>
            <a:ext cx="5518150" cy="822325"/>
          </a:xfrm>
          <a:prstGeom prst="rect">
            <a:avLst/>
          </a:prstGeom>
          <a:noFill/>
          <a:ln w="9525">
            <a:noFill/>
            <a:miter lim="800000"/>
            <a:headEnd/>
            <a:tailEnd/>
          </a:ln>
        </p:spPr>
        <p:txBody>
          <a:bodyPr wrap="none">
            <a:spAutoFit/>
          </a:bodyPr>
          <a:lstStyle/>
          <a:p>
            <a:pPr>
              <a:buFont typeface="Wingdings" pitchFamily="2" charset="2"/>
              <a:buChar char="l"/>
            </a:pPr>
            <a:r>
              <a:rPr lang="ja-JP" altLang="en-US" sz="2400"/>
              <a:t>複数ある半角スペースはそのまま残る。</a:t>
            </a:r>
          </a:p>
          <a:p>
            <a:pPr>
              <a:buFont typeface="Wingdings" pitchFamily="2" charset="2"/>
              <a:buChar char="l"/>
            </a:pPr>
            <a:r>
              <a:rPr lang="ja-JP" altLang="en-US" sz="2400"/>
              <a:t>改行もそのまま残る。</a:t>
            </a:r>
          </a:p>
        </p:txBody>
      </p:sp>
      <p:sp>
        <p:nvSpPr>
          <p:cNvPr id="25612" name="AutoShape 5"/>
          <p:cNvSpPr>
            <a:spLocks noChangeArrowheads="1"/>
          </p:cNvSpPr>
          <p:nvPr/>
        </p:nvSpPr>
        <p:spPr bwMode="auto">
          <a:xfrm>
            <a:off x="9409113" y="1125538"/>
            <a:ext cx="2160587" cy="503237"/>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difference.html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89CE69B-0F9E-4485-ACAB-9E05149725C9}" type="slidenum">
              <a:rPr lang="ja-JP" altLang="en-US"/>
              <a:pPr>
                <a:defRPr/>
              </a:pPr>
              <a:t>12</a:t>
            </a:fld>
            <a:endParaRPr lang="en-US" altLang="ja-JP" dirty="0"/>
          </a:p>
        </p:txBody>
      </p:sp>
      <p:sp>
        <p:nvSpPr>
          <p:cNvPr id="26626" name="Rectangle 6"/>
          <p:cNvSpPr>
            <a:spLocks noChangeArrowheads="1"/>
          </p:cNvSpPr>
          <p:nvPr/>
        </p:nvSpPr>
        <p:spPr bwMode="auto">
          <a:xfrm>
            <a:off x="623888" y="2276475"/>
            <a:ext cx="10152062" cy="1728788"/>
          </a:xfrm>
          <a:prstGeom prst="rect">
            <a:avLst/>
          </a:prstGeom>
          <a:solidFill>
            <a:srgbClr val="FFFFFF"/>
          </a:solidFill>
          <a:ln w="9525">
            <a:solidFill>
              <a:schemeClr val="tx1"/>
            </a:solidFill>
            <a:miter lim="800000"/>
            <a:headEnd/>
            <a:tailEnd/>
          </a:ln>
        </p:spPr>
        <p:txBody>
          <a:bodyPr wrap="none" anchor="ctr"/>
          <a:lstStyle/>
          <a:p>
            <a:endParaRPr lang="ja-JP" altLang="en-US"/>
          </a:p>
        </p:txBody>
      </p:sp>
      <p:sp>
        <p:nvSpPr>
          <p:cNvPr id="26627" name="Rectangle 2"/>
          <p:cNvSpPr>
            <a:spLocks noGrp="1"/>
          </p:cNvSpPr>
          <p:nvPr>
            <p:ph type="title" idx="4294967295"/>
          </p:nvPr>
        </p:nvSpPr>
        <p:spPr/>
        <p:txBody>
          <a:bodyPr/>
          <a:lstStyle/>
          <a:p>
            <a:r>
              <a:rPr lang="ja-JP" altLang="en-US" smtClean="0"/>
              <a:t>要素の作成と追加</a:t>
            </a:r>
          </a:p>
        </p:txBody>
      </p:sp>
      <p:sp>
        <p:nvSpPr>
          <p:cNvPr id="26628" name="Text Box 4"/>
          <p:cNvSpPr txBox="1">
            <a:spLocks noChangeArrowheads="1"/>
          </p:cNvSpPr>
          <p:nvPr/>
        </p:nvSpPr>
        <p:spPr bwMode="auto">
          <a:xfrm>
            <a:off x="700088" y="1052513"/>
            <a:ext cx="10868025" cy="579437"/>
          </a:xfrm>
          <a:prstGeom prst="rect">
            <a:avLst/>
          </a:prstGeom>
          <a:noFill/>
          <a:ln w="9525">
            <a:noFill/>
            <a:miter lim="800000"/>
            <a:headEnd/>
            <a:tailEnd/>
          </a:ln>
        </p:spPr>
        <p:txBody>
          <a:bodyPr wrap="none">
            <a:spAutoFit/>
          </a:bodyPr>
          <a:lstStyle/>
          <a:p>
            <a:r>
              <a:rPr lang="en-US" altLang="ja-JP" sz="3200"/>
              <a:t>HTML</a:t>
            </a:r>
            <a:r>
              <a:rPr lang="ja-JP" altLang="en-US" sz="3200"/>
              <a:t>の要素は</a:t>
            </a:r>
            <a:r>
              <a:rPr lang="en-US" altLang="ja-JP" sz="3200"/>
              <a:t>DOM</a:t>
            </a:r>
            <a:r>
              <a:rPr lang="ja-JP" altLang="en-US" sz="3200"/>
              <a:t>プログラミングにより、作成、追加できる。</a:t>
            </a:r>
          </a:p>
        </p:txBody>
      </p:sp>
      <p:sp>
        <p:nvSpPr>
          <p:cNvPr id="26629" name="Text Box 5"/>
          <p:cNvSpPr txBox="1">
            <a:spLocks noChangeArrowheads="1"/>
          </p:cNvSpPr>
          <p:nvPr/>
        </p:nvSpPr>
        <p:spPr bwMode="auto">
          <a:xfrm>
            <a:off x="695325" y="2420938"/>
            <a:ext cx="9251950" cy="1373187"/>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var elt = document.createElement("p");</a:t>
            </a:r>
          </a:p>
          <a:p>
            <a:r>
              <a:rPr lang="en-US" altLang="ja-JP">
                <a:latin typeface="ＭＳ ゴシック" pitchFamily="49" charset="-128"/>
                <a:ea typeface="ＭＳ ゴシック" pitchFamily="49" charset="-128"/>
              </a:rPr>
              <a:t>elt.textContent = "</a:t>
            </a:r>
            <a:r>
              <a:rPr lang="ja-JP" altLang="en-US">
                <a:latin typeface="ＭＳ ゴシック" pitchFamily="49" charset="-128"/>
                <a:ea typeface="ＭＳ ゴシック" pitchFamily="49" charset="-128"/>
              </a:rPr>
              <a:t>これが</a:t>
            </a:r>
            <a:r>
              <a:rPr lang="en-US" altLang="ja-JP">
                <a:latin typeface="ＭＳ ゴシック" pitchFamily="49" charset="-128"/>
                <a:ea typeface="ＭＳ ゴシック" pitchFamily="49" charset="-128"/>
              </a:rPr>
              <a:t>1</a:t>
            </a:r>
            <a:r>
              <a:rPr lang="ja-JP" altLang="en-US">
                <a:latin typeface="ＭＳ ゴシック" pitchFamily="49" charset="-128"/>
                <a:ea typeface="ＭＳ ゴシック" pitchFamily="49" charset="-128"/>
              </a:rPr>
              <a:t>ページ目の第</a:t>
            </a:r>
            <a:r>
              <a:rPr lang="en-US" altLang="ja-JP">
                <a:latin typeface="ＭＳ ゴシック" pitchFamily="49" charset="-128"/>
                <a:ea typeface="ＭＳ ゴシック" pitchFamily="49" charset="-128"/>
              </a:rPr>
              <a:t>1</a:t>
            </a:r>
            <a:r>
              <a:rPr lang="ja-JP" altLang="en-US">
                <a:latin typeface="ＭＳ ゴシック" pitchFamily="49" charset="-128"/>
                <a:ea typeface="ＭＳ ゴシック" pitchFamily="49" charset="-128"/>
              </a:rPr>
              <a:t>段落です。</a:t>
            </a:r>
            <a:r>
              <a:rPr lang="en-US" altLang="ja-JP">
                <a:latin typeface="ＭＳ ゴシック" pitchFamily="49" charset="-128"/>
                <a:ea typeface="ＭＳ ゴシック" pitchFamily="49" charset="-128"/>
              </a:rPr>
              <a:t>";</a:t>
            </a:r>
          </a:p>
          <a:p>
            <a:r>
              <a:rPr lang="en-US" altLang="ja-JP">
                <a:latin typeface="ＭＳ ゴシック" pitchFamily="49" charset="-128"/>
                <a:ea typeface="ＭＳ ゴシック" pitchFamily="49" charset="-128"/>
              </a:rPr>
              <a:t>document.getElementById("d").appendChild(elt);</a:t>
            </a:r>
            <a:endParaRPr lang="ja-JP" altLang="en-US">
              <a:latin typeface="ＭＳ ゴシック" pitchFamily="49" charset="-128"/>
              <a:ea typeface="ＭＳ ゴシック" pitchFamily="49" charset="-128"/>
            </a:endParaRPr>
          </a:p>
        </p:txBody>
      </p:sp>
      <p:sp>
        <p:nvSpPr>
          <p:cNvPr id="26630" name="Line 7"/>
          <p:cNvSpPr>
            <a:spLocks noChangeShapeType="1"/>
          </p:cNvSpPr>
          <p:nvPr/>
        </p:nvSpPr>
        <p:spPr bwMode="auto">
          <a:xfrm flipH="1">
            <a:off x="5664200" y="2060575"/>
            <a:ext cx="360363" cy="431800"/>
          </a:xfrm>
          <a:prstGeom prst="line">
            <a:avLst/>
          </a:prstGeom>
          <a:noFill/>
          <a:ln w="9525">
            <a:solidFill>
              <a:srgbClr val="FF0000"/>
            </a:solidFill>
            <a:round/>
            <a:headEnd/>
            <a:tailEnd type="triangle" w="med" len="med"/>
          </a:ln>
        </p:spPr>
        <p:txBody>
          <a:bodyPr/>
          <a:lstStyle/>
          <a:p>
            <a:endParaRPr lang="ja-JP" altLang="en-US"/>
          </a:p>
        </p:txBody>
      </p:sp>
      <p:sp>
        <p:nvSpPr>
          <p:cNvPr id="26631" name="Text Box 8"/>
          <p:cNvSpPr txBox="1">
            <a:spLocks noChangeArrowheads="1"/>
          </p:cNvSpPr>
          <p:nvPr/>
        </p:nvSpPr>
        <p:spPr bwMode="auto">
          <a:xfrm>
            <a:off x="5951538" y="1647825"/>
            <a:ext cx="5149850" cy="519113"/>
          </a:xfrm>
          <a:prstGeom prst="rect">
            <a:avLst/>
          </a:prstGeom>
          <a:noFill/>
          <a:ln w="9525">
            <a:noFill/>
            <a:miter lim="800000"/>
            <a:headEnd/>
            <a:tailEnd/>
          </a:ln>
        </p:spPr>
        <p:txBody>
          <a:bodyPr wrap="none">
            <a:spAutoFit/>
          </a:bodyPr>
          <a:lstStyle/>
          <a:p>
            <a:r>
              <a:rPr lang="ja-JP" altLang="en-US">
                <a:solidFill>
                  <a:srgbClr val="FF0000"/>
                </a:solidFill>
              </a:rPr>
              <a:t>要素の作成。この場合は</a:t>
            </a:r>
            <a:r>
              <a:rPr lang="en-US" altLang="ja-JP">
                <a:solidFill>
                  <a:srgbClr val="FF0000"/>
                </a:solidFill>
                <a:latin typeface="ＭＳ ゴシック" pitchFamily="49" charset="-128"/>
                <a:ea typeface="ＭＳ ゴシック" pitchFamily="49" charset="-128"/>
              </a:rPr>
              <a:t>&lt;p&gt;</a:t>
            </a:r>
            <a:r>
              <a:rPr lang="ja-JP" altLang="en-US">
                <a:solidFill>
                  <a:srgbClr val="FF0000"/>
                </a:solidFill>
              </a:rPr>
              <a:t>要素</a:t>
            </a:r>
          </a:p>
        </p:txBody>
      </p:sp>
      <p:sp>
        <p:nvSpPr>
          <p:cNvPr id="26632" name="Line 9"/>
          <p:cNvSpPr>
            <a:spLocks noChangeShapeType="1"/>
          </p:cNvSpPr>
          <p:nvPr/>
        </p:nvSpPr>
        <p:spPr bwMode="auto">
          <a:xfrm flipH="1" flipV="1">
            <a:off x="2351088" y="3357563"/>
            <a:ext cx="360362" cy="792162"/>
          </a:xfrm>
          <a:prstGeom prst="line">
            <a:avLst/>
          </a:prstGeom>
          <a:noFill/>
          <a:ln w="9525">
            <a:solidFill>
              <a:srgbClr val="FF0000"/>
            </a:solidFill>
            <a:round/>
            <a:headEnd/>
            <a:tailEnd type="triangle" w="med" len="med"/>
          </a:ln>
        </p:spPr>
        <p:txBody>
          <a:bodyPr/>
          <a:lstStyle/>
          <a:p>
            <a:endParaRPr lang="ja-JP" altLang="en-US"/>
          </a:p>
        </p:txBody>
      </p:sp>
      <p:sp>
        <p:nvSpPr>
          <p:cNvPr id="26633" name="Text Box 10"/>
          <p:cNvSpPr txBox="1">
            <a:spLocks noChangeArrowheads="1"/>
          </p:cNvSpPr>
          <p:nvPr/>
        </p:nvSpPr>
        <p:spPr bwMode="auto">
          <a:xfrm>
            <a:off x="1200150" y="4076700"/>
            <a:ext cx="4059238" cy="519113"/>
          </a:xfrm>
          <a:prstGeom prst="rect">
            <a:avLst/>
          </a:prstGeom>
          <a:noFill/>
          <a:ln w="9525">
            <a:noFill/>
            <a:miter lim="800000"/>
            <a:headEnd/>
            <a:tailEnd/>
          </a:ln>
        </p:spPr>
        <p:txBody>
          <a:bodyPr wrap="none">
            <a:spAutoFit/>
          </a:bodyPr>
          <a:lstStyle/>
          <a:p>
            <a:r>
              <a:rPr lang="en-US" altLang="ja-JP">
                <a:solidFill>
                  <a:srgbClr val="FF0000"/>
                </a:solidFill>
                <a:latin typeface="ＭＳ ゴシック" pitchFamily="49" charset="-128"/>
                <a:ea typeface="ＭＳ ゴシック" pitchFamily="49" charset="-128"/>
              </a:rPr>
              <a:t>&lt;p&gt;</a:t>
            </a:r>
            <a:r>
              <a:rPr lang="ja-JP" altLang="en-US">
                <a:solidFill>
                  <a:srgbClr val="FF0000"/>
                </a:solidFill>
              </a:rPr>
              <a:t>要素のテキストの作成</a:t>
            </a:r>
          </a:p>
        </p:txBody>
      </p:sp>
      <p:sp>
        <p:nvSpPr>
          <p:cNvPr id="26634" name="Line 11"/>
          <p:cNvSpPr>
            <a:spLocks noChangeShapeType="1"/>
          </p:cNvSpPr>
          <p:nvPr/>
        </p:nvSpPr>
        <p:spPr bwMode="auto">
          <a:xfrm flipH="1" flipV="1">
            <a:off x="7075488" y="3775075"/>
            <a:ext cx="460375" cy="301625"/>
          </a:xfrm>
          <a:prstGeom prst="line">
            <a:avLst/>
          </a:prstGeom>
          <a:noFill/>
          <a:ln w="9525">
            <a:solidFill>
              <a:srgbClr val="FF0000"/>
            </a:solidFill>
            <a:round/>
            <a:headEnd/>
            <a:tailEnd type="triangle" w="med" len="med"/>
          </a:ln>
        </p:spPr>
        <p:txBody>
          <a:bodyPr/>
          <a:lstStyle/>
          <a:p>
            <a:endParaRPr lang="ja-JP" altLang="en-US"/>
          </a:p>
        </p:txBody>
      </p:sp>
      <p:sp>
        <p:nvSpPr>
          <p:cNvPr id="26635" name="Text Box 12"/>
          <p:cNvSpPr txBox="1">
            <a:spLocks noChangeArrowheads="1"/>
          </p:cNvSpPr>
          <p:nvPr/>
        </p:nvSpPr>
        <p:spPr bwMode="auto">
          <a:xfrm>
            <a:off x="5924550" y="4076700"/>
            <a:ext cx="5775325" cy="946150"/>
          </a:xfrm>
          <a:prstGeom prst="rect">
            <a:avLst/>
          </a:prstGeom>
          <a:noFill/>
          <a:ln w="9525">
            <a:noFill/>
            <a:miter lim="800000"/>
            <a:headEnd/>
            <a:tailEnd/>
          </a:ln>
        </p:spPr>
        <p:txBody>
          <a:bodyPr wrap="none">
            <a:spAutoFit/>
          </a:bodyPr>
          <a:lstStyle/>
          <a:p>
            <a:r>
              <a:rPr lang="ja-JP" altLang="en-US">
                <a:solidFill>
                  <a:srgbClr val="FF0000"/>
                </a:solidFill>
              </a:rPr>
              <a:t>指定の要素（</a:t>
            </a:r>
            <a:r>
              <a:rPr lang="en-US" altLang="ja-JP">
                <a:solidFill>
                  <a:srgbClr val="FF0000"/>
                </a:solidFill>
                <a:latin typeface="ＭＳ ゴシック" pitchFamily="49" charset="-128"/>
                <a:ea typeface="ＭＳ ゴシック" pitchFamily="49" charset="-128"/>
              </a:rPr>
              <a:t>d</a:t>
            </a:r>
            <a:r>
              <a:rPr lang="ja-JP" altLang="en-US">
                <a:solidFill>
                  <a:srgbClr val="FF0000"/>
                </a:solidFill>
              </a:rPr>
              <a:t>という</a:t>
            </a:r>
            <a:r>
              <a:rPr lang="en-US" altLang="ja-JP">
                <a:solidFill>
                  <a:srgbClr val="FF0000"/>
                </a:solidFill>
              </a:rPr>
              <a:t>ID</a:t>
            </a:r>
            <a:r>
              <a:rPr lang="ja-JP" altLang="en-US">
                <a:solidFill>
                  <a:srgbClr val="FF0000"/>
                </a:solidFill>
              </a:rPr>
              <a:t>のもの）の下に</a:t>
            </a:r>
          </a:p>
          <a:p>
            <a:r>
              <a:rPr lang="en-US" altLang="ja-JP">
                <a:solidFill>
                  <a:srgbClr val="FF0000"/>
                </a:solidFill>
                <a:latin typeface="ＭＳ ゴシック" pitchFamily="49" charset="-128"/>
                <a:ea typeface="ＭＳ ゴシック" pitchFamily="49" charset="-128"/>
              </a:rPr>
              <a:t>&lt;p&gt;</a:t>
            </a:r>
            <a:r>
              <a:rPr lang="ja-JP" altLang="en-US">
                <a:solidFill>
                  <a:srgbClr val="FF0000"/>
                </a:solidFill>
              </a:rPr>
              <a:t>要素を追加</a:t>
            </a:r>
          </a:p>
        </p:txBody>
      </p:sp>
      <p:sp>
        <p:nvSpPr>
          <p:cNvPr id="26636" name="Text Box 13"/>
          <p:cNvSpPr txBox="1">
            <a:spLocks noChangeArrowheads="1"/>
          </p:cNvSpPr>
          <p:nvPr/>
        </p:nvSpPr>
        <p:spPr bwMode="auto">
          <a:xfrm>
            <a:off x="1847850" y="4581525"/>
            <a:ext cx="2317750" cy="946150"/>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&lt;div id="d"&gt;</a:t>
            </a:r>
          </a:p>
          <a:p>
            <a:r>
              <a:rPr lang="en-US" altLang="ja-JP">
                <a:latin typeface="ＭＳ ゴシック" pitchFamily="49" charset="-128"/>
                <a:ea typeface="ＭＳ ゴシック" pitchFamily="49" charset="-128"/>
              </a:rPr>
              <a:t>&lt;/div&gt;</a:t>
            </a:r>
            <a:endParaRPr lang="ja-JP" altLang="en-US">
              <a:latin typeface="ＭＳ ゴシック" pitchFamily="49" charset="-128"/>
              <a:ea typeface="ＭＳ ゴシック" pitchFamily="49" charset="-128"/>
            </a:endParaRPr>
          </a:p>
        </p:txBody>
      </p:sp>
      <p:sp>
        <p:nvSpPr>
          <p:cNvPr id="26637" name="Line 14"/>
          <p:cNvSpPr>
            <a:spLocks noChangeShapeType="1"/>
          </p:cNvSpPr>
          <p:nvPr/>
        </p:nvSpPr>
        <p:spPr bwMode="auto">
          <a:xfrm flipH="1">
            <a:off x="3143250" y="5084763"/>
            <a:ext cx="1368425" cy="0"/>
          </a:xfrm>
          <a:prstGeom prst="line">
            <a:avLst/>
          </a:prstGeom>
          <a:noFill/>
          <a:ln w="9525">
            <a:solidFill>
              <a:srgbClr val="FF0000"/>
            </a:solidFill>
            <a:round/>
            <a:headEnd/>
            <a:tailEnd type="triangle" w="med" len="med"/>
          </a:ln>
        </p:spPr>
        <p:txBody>
          <a:bodyPr/>
          <a:lstStyle/>
          <a:p>
            <a:endParaRPr lang="ja-JP" altLang="en-US"/>
          </a:p>
        </p:txBody>
      </p:sp>
      <p:sp>
        <p:nvSpPr>
          <p:cNvPr id="26638" name="Text Box 15"/>
          <p:cNvSpPr txBox="1">
            <a:spLocks noChangeArrowheads="1"/>
          </p:cNvSpPr>
          <p:nvPr/>
        </p:nvSpPr>
        <p:spPr bwMode="auto">
          <a:xfrm>
            <a:off x="4440238" y="4926013"/>
            <a:ext cx="2733675" cy="519112"/>
          </a:xfrm>
          <a:prstGeom prst="rect">
            <a:avLst/>
          </a:prstGeom>
          <a:noFill/>
          <a:ln w="9525">
            <a:noFill/>
            <a:miter lim="800000"/>
            <a:headEnd/>
            <a:tailEnd/>
          </a:ln>
        </p:spPr>
        <p:txBody>
          <a:bodyPr wrap="none">
            <a:spAutoFit/>
          </a:bodyPr>
          <a:lstStyle/>
          <a:p>
            <a:r>
              <a:rPr lang="ja-JP" altLang="en-US">
                <a:solidFill>
                  <a:srgbClr val="FF0000"/>
                </a:solidFill>
              </a:rPr>
              <a:t>ここに追加される</a:t>
            </a:r>
          </a:p>
        </p:txBody>
      </p:sp>
      <p:sp>
        <p:nvSpPr>
          <p:cNvPr id="26639" name="Rectangle 16"/>
          <p:cNvSpPr>
            <a:spLocks noChangeArrowheads="1"/>
          </p:cNvSpPr>
          <p:nvPr/>
        </p:nvSpPr>
        <p:spPr bwMode="auto">
          <a:xfrm>
            <a:off x="623888" y="5589588"/>
            <a:ext cx="9144000" cy="865187"/>
          </a:xfrm>
          <a:prstGeom prst="rect">
            <a:avLst/>
          </a:prstGeom>
          <a:solidFill>
            <a:srgbClr val="FFFFFF"/>
          </a:solidFill>
          <a:ln w="9525">
            <a:solidFill>
              <a:schemeClr val="tx1"/>
            </a:solidFill>
            <a:miter lim="800000"/>
            <a:headEnd/>
            <a:tailEnd/>
          </a:ln>
        </p:spPr>
        <p:txBody>
          <a:bodyPr wrap="none" anchor="ctr"/>
          <a:lstStyle/>
          <a:p>
            <a:endParaRPr lang="ja-JP" altLang="en-US"/>
          </a:p>
        </p:txBody>
      </p:sp>
      <p:sp>
        <p:nvSpPr>
          <p:cNvPr id="26640" name="Text Box 17"/>
          <p:cNvSpPr txBox="1">
            <a:spLocks noChangeArrowheads="1"/>
          </p:cNvSpPr>
          <p:nvPr/>
        </p:nvSpPr>
        <p:spPr bwMode="auto">
          <a:xfrm>
            <a:off x="695325" y="5734050"/>
            <a:ext cx="8718550" cy="519113"/>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document.getElementById("d").textContent = null;</a:t>
            </a:r>
            <a:endParaRPr lang="ja-JP" altLang="en-US">
              <a:latin typeface="ＭＳ ゴシック" pitchFamily="49" charset="-128"/>
              <a:ea typeface="ＭＳ ゴシック" pitchFamily="49" charset="-128"/>
            </a:endParaRPr>
          </a:p>
        </p:txBody>
      </p:sp>
      <p:sp>
        <p:nvSpPr>
          <p:cNvPr id="26641" name="Text Box 20"/>
          <p:cNvSpPr txBox="1">
            <a:spLocks noChangeArrowheads="1"/>
          </p:cNvSpPr>
          <p:nvPr/>
        </p:nvSpPr>
        <p:spPr bwMode="auto">
          <a:xfrm>
            <a:off x="9840913" y="5734050"/>
            <a:ext cx="1892300" cy="519113"/>
          </a:xfrm>
          <a:prstGeom prst="rect">
            <a:avLst/>
          </a:prstGeom>
          <a:noFill/>
          <a:ln w="9525">
            <a:noFill/>
            <a:miter lim="800000"/>
            <a:headEnd/>
            <a:tailEnd/>
          </a:ln>
        </p:spPr>
        <p:txBody>
          <a:bodyPr wrap="none">
            <a:spAutoFit/>
          </a:bodyPr>
          <a:lstStyle/>
          <a:p>
            <a:r>
              <a:rPr lang="ja-JP" altLang="en-US">
                <a:solidFill>
                  <a:srgbClr val="FF0000"/>
                </a:solidFill>
              </a:rPr>
              <a:t>削除も可能</a:t>
            </a:r>
            <a:endParaRPr lang="en-US" altLang="ja-JP">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03626E36-ECE9-4F94-ACB7-17B6644071EB}" type="slidenum">
              <a:rPr lang="ja-JP" altLang="en-US"/>
              <a:pPr>
                <a:defRPr/>
              </a:pPr>
              <a:t>13</a:t>
            </a:fld>
            <a:endParaRPr lang="en-US" altLang="ja-JP" dirty="0"/>
          </a:p>
        </p:txBody>
      </p:sp>
      <p:sp>
        <p:nvSpPr>
          <p:cNvPr id="27650" name="Rectangle 2"/>
          <p:cNvSpPr>
            <a:spLocks noGrp="1"/>
          </p:cNvSpPr>
          <p:nvPr>
            <p:ph type="title" idx="4294967295"/>
          </p:nvPr>
        </p:nvSpPr>
        <p:spPr/>
        <p:txBody>
          <a:bodyPr/>
          <a:lstStyle/>
          <a:p>
            <a:r>
              <a:rPr lang="ja-JP" altLang="en-US" smtClean="0"/>
              <a:t>要素の作成と追加の練習</a:t>
            </a:r>
          </a:p>
        </p:txBody>
      </p:sp>
      <p:sp>
        <p:nvSpPr>
          <p:cNvPr id="27651" name="Rectangle 4"/>
          <p:cNvSpPr>
            <a:spLocks noChangeArrowheads="1"/>
          </p:cNvSpPr>
          <p:nvPr/>
        </p:nvSpPr>
        <p:spPr bwMode="auto">
          <a:xfrm>
            <a:off x="695325" y="1052513"/>
            <a:ext cx="6911975" cy="3529012"/>
          </a:xfrm>
          <a:prstGeom prst="rect">
            <a:avLst/>
          </a:prstGeom>
          <a:solidFill>
            <a:srgbClr val="FFFFFF"/>
          </a:solidFill>
          <a:ln w="9525">
            <a:solidFill>
              <a:schemeClr val="tx1"/>
            </a:solidFill>
            <a:miter lim="800000"/>
            <a:headEnd/>
            <a:tailEnd/>
          </a:ln>
        </p:spPr>
        <p:txBody>
          <a:bodyPr wrap="none" anchor="ctr"/>
          <a:lstStyle/>
          <a:p>
            <a:r>
              <a:rPr lang="ja-JP" altLang="en-US"/>
              <a:t>ページを切り換えて文書を読みます。</a:t>
            </a:r>
          </a:p>
          <a:p>
            <a:endParaRPr lang="ja-JP" altLang="en-US"/>
          </a:p>
          <a:p>
            <a:r>
              <a:rPr lang="en-US" altLang="ja-JP"/>
              <a:t>1</a:t>
            </a:r>
            <a:r>
              <a:rPr lang="ja-JP" altLang="en-US"/>
              <a:t>ページ </a:t>
            </a:r>
            <a:r>
              <a:rPr lang="en-US" altLang="ja-JP"/>
              <a:t>2</a:t>
            </a:r>
            <a:r>
              <a:rPr lang="ja-JP" altLang="en-US"/>
              <a:t>ページ</a:t>
            </a:r>
          </a:p>
          <a:p>
            <a:endParaRPr lang="ja-JP" altLang="en-US"/>
          </a:p>
          <a:p>
            <a:r>
              <a:rPr lang="ja-JP" altLang="en-US"/>
              <a:t>はじまり、はじまり。</a:t>
            </a:r>
          </a:p>
          <a:p>
            <a:endParaRPr lang="ja-JP" altLang="en-US"/>
          </a:p>
          <a:p>
            <a:endParaRPr lang="ja-JP" altLang="en-US"/>
          </a:p>
          <a:p>
            <a:endParaRPr lang="ja-JP" altLang="en-US"/>
          </a:p>
        </p:txBody>
      </p:sp>
      <p:sp>
        <p:nvSpPr>
          <p:cNvPr id="27652" name="AutoShape 5"/>
          <p:cNvSpPr>
            <a:spLocks noChangeArrowheads="1"/>
          </p:cNvSpPr>
          <p:nvPr/>
        </p:nvSpPr>
        <p:spPr bwMode="auto">
          <a:xfrm>
            <a:off x="766763" y="1916113"/>
            <a:ext cx="1225550" cy="503237"/>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27653" name="Text Box 7"/>
          <p:cNvSpPr txBox="1">
            <a:spLocks noChangeArrowheads="1"/>
          </p:cNvSpPr>
          <p:nvPr/>
        </p:nvSpPr>
        <p:spPr bwMode="auto">
          <a:xfrm>
            <a:off x="3575050" y="1938338"/>
            <a:ext cx="7799388" cy="1373187"/>
          </a:xfrm>
          <a:prstGeom prst="rect">
            <a:avLst/>
          </a:prstGeom>
          <a:noFill/>
          <a:ln w="9525">
            <a:noFill/>
            <a:miter lim="800000"/>
            <a:headEnd/>
            <a:tailEnd/>
          </a:ln>
        </p:spPr>
        <p:txBody>
          <a:bodyPr wrap="none">
            <a:spAutoFit/>
          </a:bodyPr>
          <a:lstStyle/>
          <a:p>
            <a:r>
              <a:rPr lang="ja-JP" altLang="en-US">
                <a:solidFill>
                  <a:srgbClr val="FF0000"/>
                </a:solidFill>
              </a:rPr>
              <a:t>「</a:t>
            </a:r>
            <a:r>
              <a:rPr lang="en-US" altLang="ja-JP">
                <a:solidFill>
                  <a:srgbClr val="FF0000"/>
                </a:solidFill>
              </a:rPr>
              <a:t>1</a:t>
            </a:r>
            <a:r>
              <a:rPr lang="ja-JP" altLang="en-US">
                <a:solidFill>
                  <a:srgbClr val="FF0000"/>
                </a:solidFill>
              </a:rPr>
              <a:t>ページ」をクリックすると、下に</a:t>
            </a:r>
            <a:r>
              <a:rPr lang="en-US" altLang="ja-JP">
                <a:solidFill>
                  <a:srgbClr val="FF0000"/>
                </a:solidFill>
              </a:rPr>
              <a:t>1</a:t>
            </a:r>
            <a:r>
              <a:rPr lang="ja-JP" altLang="en-US">
                <a:solidFill>
                  <a:srgbClr val="FF0000"/>
                </a:solidFill>
              </a:rPr>
              <a:t>ページの内容が、</a:t>
            </a:r>
          </a:p>
          <a:p>
            <a:r>
              <a:rPr lang="ja-JP" altLang="en-US">
                <a:solidFill>
                  <a:srgbClr val="FF0000"/>
                </a:solidFill>
              </a:rPr>
              <a:t>「</a:t>
            </a:r>
            <a:r>
              <a:rPr lang="en-US" altLang="ja-JP">
                <a:solidFill>
                  <a:srgbClr val="FF0000"/>
                </a:solidFill>
              </a:rPr>
              <a:t>2</a:t>
            </a:r>
            <a:r>
              <a:rPr lang="ja-JP" altLang="en-US">
                <a:solidFill>
                  <a:srgbClr val="FF0000"/>
                </a:solidFill>
              </a:rPr>
              <a:t>ページ」をクリックすると、下に</a:t>
            </a:r>
            <a:r>
              <a:rPr lang="en-US" altLang="ja-JP">
                <a:solidFill>
                  <a:srgbClr val="FF0000"/>
                </a:solidFill>
              </a:rPr>
              <a:t>2</a:t>
            </a:r>
            <a:r>
              <a:rPr lang="ja-JP" altLang="en-US">
                <a:solidFill>
                  <a:srgbClr val="FF0000"/>
                </a:solidFill>
              </a:rPr>
              <a:t>ページの内容が、</a:t>
            </a:r>
          </a:p>
          <a:p>
            <a:r>
              <a:rPr lang="ja-JP" altLang="en-US">
                <a:solidFill>
                  <a:srgbClr val="FF0000"/>
                </a:solidFill>
              </a:rPr>
              <a:t>表示される。表示されていたものは削除される。</a:t>
            </a:r>
          </a:p>
        </p:txBody>
      </p:sp>
      <p:sp>
        <p:nvSpPr>
          <p:cNvPr id="27654" name="AutoShape 5"/>
          <p:cNvSpPr>
            <a:spLocks noChangeArrowheads="1"/>
          </p:cNvSpPr>
          <p:nvPr/>
        </p:nvSpPr>
        <p:spPr bwMode="auto">
          <a:xfrm>
            <a:off x="7391400" y="1196975"/>
            <a:ext cx="2160588" cy="503238"/>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ex9_4.html</a:t>
            </a:r>
          </a:p>
        </p:txBody>
      </p:sp>
      <p:sp>
        <p:nvSpPr>
          <p:cNvPr id="27655" name="テキスト ボックス 23"/>
          <p:cNvSpPr txBox="1">
            <a:spLocks noChangeArrowheads="1"/>
          </p:cNvSpPr>
          <p:nvPr/>
        </p:nvSpPr>
        <p:spPr bwMode="auto">
          <a:xfrm>
            <a:off x="263525" y="4724400"/>
            <a:ext cx="5616575" cy="528638"/>
          </a:xfrm>
          <a:prstGeom prst="rect">
            <a:avLst/>
          </a:prstGeom>
          <a:solidFill>
            <a:srgbClr val="FFFF00"/>
          </a:solidFill>
          <a:ln w="9525">
            <a:solidFill>
              <a:schemeClr val="tx1"/>
            </a:solidFill>
            <a:miter lim="800000"/>
            <a:headEnd/>
            <a:tailEnd/>
          </a:ln>
        </p:spPr>
        <p:txBody>
          <a:bodyPr>
            <a:spAutoFit/>
          </a:bodyPr>
          <a:lstStyle/>
          <a:p>
            <a:r>
              <a:rPr lang="en-US" altLang="ja-JP"/>
              <a:t>【</a:t>
            </a:r>
            <a:r>
              <a:rPr lang="ja-JP" altLang="en-US"/>
              <a:t>練習</a:t>
            </a:r>
            <a:r>
              <a:rPr lang="en-US" altLang="ja-JP"/>
              <a:t>4】3</a:t>
            </a:r>
            <a:r>
              <a:rPr lang="ja-JP" altLang="en-US"/>
              <a:t>ページ目を追加してみよう</a:t>
            </a:r>
          </a:p>
        </p:txBody>
      </p:sp>
      <p:sp>
        <p:nvSpPr>
          <p:cNvPr id="27656" name="AutoShape 17"/>
          <p:cNvSpPr>
            <a:spLocks noChangeArrowheads="1"/>
          </p:cNvSpPr>
          <p:nvPr/>
        </p:nvSpPr>
        <p:spPr bwMode="auto">
          <a:xfrm>
            <a:off x="2063750" y="1916113"/>
            <a:ext cx="1225550" cy="503237"/>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981F493D-BDAF-4061-A32B-02D35AAF7332}" type="slidenum">
              <a:rPr lang="ja-JP" altLang="en-US"/>
              <a:pPr>
                <a:defRPr/>
              </a:pPr>
              <a:t>14</a:t>
            </a:fld>
            <a:endParaRPr lang="en-US" altLang="ja-JP" dirty="0"/>
          </a:p>
        </p:txBody>
      </p:sp>
      <p:sp>
        <p:nvSpPr>
          <p:cNvPr id="28674" name="Rectangle 2"/>
          <p:cNvSpPr>
            <a:spLocks noGrp="1"/>
          </p:cNvSpPr>
          <p:nvPr>
            <p:ph type="title" idx="4294967295"/>
          </p:nvPr>
        </p:nvSpPr>
        <p:spPr/>
        <p:txBody>
          <a:bodyPr/>
          <a:lstStyle/>
          <a:p>
            <a:r>
              <a:rPr lang="ja-JP" altLang="en-US" smtClean="0"/>
              <a:t>リストやテーブルへの応用（リスト）</a:t>
            </a:r>
          </a:p>
        </p:txBody>
      </p:sp>
      <p:sp>
        <p:nvSpPr>
          <p:cNvPr id="28675" name="Rectangle 4"/>
          <p:cNvSpPr>
            <a:spLocks noChangeArrowheads="1"/>
          </p:cNvSpPr>
          <p:nvPr/>
        </p:nvSpPr>
        <p:spPr bwMode="auto">
          <a:xfrm>
            <a:off x="623888" y="1052513"/>
            <a:ext cx="7559675" cy="5472112"/>
          </a:xfrm>
          <a:prstGeom prst="rect">
            <a:avLst/>
          </a:prstGeom>
          <a:solidFill>
            <a:srgbClr val="FFFFFF"/>
          </a:solidFill>
          <a:ln w="9525">
            <a:solidFill>
              <a:schemeClr val="tx1"/>
            </a:solidFill>
            <a:miter lim="800000"/>
            <a:headEnd/>
            <a:tailEnd/>
          </a:ln>
        </p:spPr>
        <p:txBody>
          <a:bodyPr wrap="none" anchor="ctr"/>
          <a:lstStyle/>
          <a:p>
            <a:endParaRPr lang="ja-JP" altLang="en-US"/>
          </a:p>
        </p:txBody>
      </p:sp>
      <p:sp>
        <p:nvSpPr>
          <p:cNvPr id="28676" name="Text Box 6"/>
          <p:cNvSpPr txBox="1">
            <a:spLocks noChangeArrowheads="1"/>
          </p:cNvSpPr>
          <p:nvPr/>
        </p:nvSpPr>
        <p:spPr bwMode="auto">
          <a:xfrm>
            <a:off x="695325" y="1157288"/>
            <a:ext cx="7423150" cy="5273675"/>
          </a:xfrm>
          <a:prstGeom prst="rect">
            <a:avLst/>
          </a:prstGeom>
          <a:noFill/>
          <a:ln w="9525">
            <a:noFill/>
            <a:miter lim="800000"/>
            <a:headEnd/>
            <a:tailEnd/>
          </a:ln>
        </p:spPr>
        <p:txBody>
          <a:bodyPr wrap="none">
            <a:spAutoFit/>
          </a:bodyPr>
          <a:lstStyle/>
          <a:p>
            <a:r>
              <a:rPr lang="en-US" altLang="ja-JP" sz="2000">
                <a:latin typeface="ＭＳ ゴシック" pitchFamily="49" charset="-128"/>
                <a:ea typeface="ＭＳ ゴシック" pitchFamily="49" charset="-128"/>
              </a:rPr>
              <a:t>var list = document.createElement("ul");</a:t>
            </a:r>
          </a:p>
          <a:p>
            <a:r>
              <a:rPr lang="en-US" altLang="ja-JP" sz="2000">
                <a:latin typeface="ＭＳ ゴシック" pitchFamily="49" charset="-128"/>
                <a:ea typeface="ＭＳ ゴシック" pitchFamily="49" charset="-128"/>
              </a:rPr>
              <a:t>document.getElementById("d").appendChild(list);</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item1 = document.createElement("li");</a:t>
            </a:r>
          </a:p>
          <a:p>
            <a:r>
              <a:rPr lang="en-US" altLang="ja-JP" sz="2000">
                <a:latin typeface="ＭＳ ゴシック" pitchFamily="49" charset="-128"/>
                <a:ea typeface="ＭＳ ゴシック" pitchFamily="49" charset="-128"/>
              </a:rPr>
              <a:t>item1.textContent = "1</a:t>
            </a:r>
            <a:r>
              <a:rPr lang="ja-JP" altLang="en-US" sz="2000">
                <a:latin typeface="ＭＳ ゴシック" pitchFamily="49" charset="-128"/>
                <a:ea typeface="ＭＳ ゴシック" pitchFamily="49" charset="-128"/>
              </a:rPr>
              <a:t>つ目の項目</a:t>
            </a:r>
            <a:r>
              <a:rPr lang="en-US" altLang="ja-JP" sz="2000">
                <a:latin typeface="ＭＳ ゴシック" pitchFamily="49" charset="-128"/>
                <a:ea typeface="ＭＳ ゴシック" pitchFamily="49" charset="-128"/>
              </a:rPr>
              <a:t>";</a:t>
            </a:r>
          </a:p>
          <a:p>
            <a:r>
              <a:rPr lang="en-US" altLang="ja-JP" sz="2000">
                <a:latin typeface="ＭＳ ゴシック" pitchFamily="49" charset="-128"/>
                <a:ea typeface="ＭＳ ゴシック" pitchFamily="49" charset="-128"/>
              </a:rPr>
              <a:t>list.appendChild(item1);</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sublist = document.createElement("ul");</a:t>
            </a:r>
          </a:p>
          <a:p>
            <a:r>
              <a:rPr lang="en-US" altLang="ja-JP" sz="2000">
                <a:latin typeface="ＭＳ ゴシック" pitchFamily="49" charset="-128"/>
                <a:ea typeface="ＭＳ ゴシック" pitchFamily="49" charset="-128"/>
              </a:rPr>
              <a:t>item1.appendChild(sublist);</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subitem1 = document.createElement("li");</a:t>
            </a:r>
          </a:p>
          <a:p>
            <a:r>
              <a:rPr lang="en-US" altLang="ja-JP" sz="2000">
                <a:latin typeface="ＭＳ ゴシック" pitchFamily="49" charset="-128"/>
                <a:ea typeface="ＭＳ ゴシック" pitchFamily="49" charset="-128"/>
              </a:rPr>
              <a:t>subitem1.textContent = "1</a:t>
            </a:r>
            <a:r>
              <a:rPr lang="ja-JP" altLang="en-US" sz="2000">
                <a:latin typeface="ＭＳ ゴシック" pitchFamily="49" charset="-128"/>
                <a:ea typeface="ＭＳ ゴシック" pitchFamily="49" charset="-128"/>
              </a:rPr>
              <a:t>つ目の項目の下にぶらさがる項目</a:t>
            </a:r>
            <a:r>
              <a:rPr lang="en-US" altLang="ja-JP" sz="2000">
                <a:latin typeface="ＭＳ ゴシック" pitchFamily="49" charset="-128"/>
                <a:ea typeface="ＭＳ ゴシック" pitchFamily="49" charset="-128"/>
              </a:rPr>
              <a:t>";</a:t>
            </a:r>
          </a:p>
          <a:p>
            <a:r>
              <a:rPr lang="en-US" altLang="ja-JP" sz="2000">
                <a:latin typeface="ＭＳ ゴシック" pitchFamily="49" charset="-128"/>
                <a:ea typeface="ＭＳ ゴシック" pitchFamily="49" charset="-128"/>
              </a:rPr>
              <a:t>sublist.appendChild(subitem1);</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item2 = document.createElement("li");</a:t>
            </a:r>
          </a:p>
          <a:p>
            <a:r>
              <a:rPr lang="en-US" altLang="ja-JP" sz="2000">
                <a:latin typeface="ＭＳ ゴシック" pitchFamily="49" charset="-128"/>
                <a:ea typeface="ＭＳ ゴシック" pitchFamily="49" charset="-128"/>
              </a:rPr>
              <a:t>item2.textContent = "2</a:t>
            </a:r>
            <a:r>
              <a:rPr lang="ja-JP" altLang="en-US" sz="2000">
                <a:latin typeface="ＭＳ ゴシック" pitchFamily="49" charset="-128"/>
                <a:ea typeface="ＭＳ ゴシック" pitchFamily="49" charset="-128"/>
              </a:rPr>
              <a:t>つ目の項目</a:t>
            </a:r>
            <a:r>
              <a:rPr lang="en-US" altLang="ja-JP" sz="2000">
                <a:latin typeface="ＭＳ ゴシック" pitchFamily="49" charset="-128"/>
                <a:ea typeface="ＭＳ ゴシック" pitchFamily="49" charset="-128"/>
              </a:rPr>
              <a:t>";</a:t>
            </a:r>
          </a:p>
          <a:p>
            <a:r>
              <a:rPr lang="en-US" altLang="ja-JP" sz="2000">
                <a:latin typeface="ＭＳ ゴシック" pitchFamily="49" charset="-128"/>
                <a:ea typeface="ＭＳ ゴシック" pitchFamily="49" charset="-128"/>
              </a:rPr>
              <a:t>list.appendChild(item2);</a:t>
            </a:r>
            <a:endParaRPr lang="ja-JP" altLang="en-US" sz="2000">
              <a:latin typeface="ＭＳ ゴシック" pitchFamily="49" charset="-128"/>
              <a:ea typeface="ＭＳ ゴシック" pitchFamily="49" charset="-128"/>
            </a:endParaRPr>
          </a:p>
        </p:txBody>
      </p:sp>
      <p:sp>
        <p:nvSpPr>
          <p:cNvPr id="28677" name="Line 10"/>
          <p:cNvSpPr>
            <a:spLocks noChangeShapeType="1"/>
          </p:cNvSpPr>
          <p:nvPr/>
        </p:nvSpPr>
        <p:spPr bwMode="auto">
          <a:xfrm flipH="1">
            <a:off x="6816725" y="1557338"/>
            <a:ext cx="1727200" cy="142875"/>
          </a:xfrm>
          <a:prstGeom prst="line">
            <a:avLst/>
          </a:prstGeom>
          <a:noFill/>
          <a:ln w="9525">
            <a:solidFill>
              <a:srgbClr val="FF0000"/>
            </a:solidFill>
            <a:round/>
            <a:headEnd/>
            <a:tailEnd type="triangle" w="med" len="med"/>
          </a:ln>
        </p:spPr>
        <p:txBody>
          <a:bodyPr/>
          <a:lstStyle/>
          <a:p>
            <a:endParaRPr lang="ja-JP" altLang="en-US"/>
          </a:p>
        </p:txBody>
      </p:sp>
      <p:sp>
        <p:nvSpPr>
          <p:cNvPr id="28678" name="Text Box 11"/>
          <p:cNvSpPr txBox="1">
            <a:spLocks noChangeArrowheads="1"/>
          </p:cNvSpPr>
          <p:nvPr/>
        </p:nvSpPr>
        <p:spPr bwMode="auto">
          <a:xfrm>
            <a:off x="8616950" y="981075"/>
            <a:ext cx="2579688" cy="519113"/>
          </a:xfrm>
          <a:prstGeom prst="rect">
            <a:avLst/>
          </a:prstGeom>
          <a:noFill/>
          <a:ln w="9525">
            <a:noFill/>
            <a:miter lim="800000"/>
            <a:headEnd/>
            <a:tailEnd/>
          </a:ln>
        </p:spPr>
        <p:txBody>
          <a:bodyPr wrap="none">
            <a:spAutoFit/>
          </a:bodyPr>
          <a:lstStyle/>
          <a:p>
            <a:r>
              <a:rPr lang="ja-JP" altLang="en-US">
                <a:solidFill>
                  <a:srgbClr val="FF0000"/>
                </a:solidFill>
              </a:rPr>
              <a:t>このようになる。</a:t>
            </a:r>
          </a:p>
        </p:txBody>
      </p:sp>
      <p:sp>
        <p:nvSpPr>
          <p:cNvPr id="28679" name="Text Box 12"/>
          <p:cNvSpPr txBox="1">
            <a:spLocks noChangeArrowheads="1"/>
          </p:cNvSpPr>
          <p:nvPr/>
        </p:nvSpPr>
        <p:spPr bwMode="auto">
          <a:xfrm>
            <a:off x="8904288" y="1412875"/>
            <a:ext cx="2012950" cy="1552575"/>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&lt;div id="d"&gt;</a:t>
            </a:r>
          </a:p>
          <a:p>
            <a:r>
              <a:rPr lang="en-US" altLang="ja-JP" sz="2400">
                <a:latin typeface="ＭＳ ゴシック" pitchFamily="49" charset="-128"/>
                <a:ea typeface="ＭＳ ゴシック" pitchFamily="49" charset="-128"/>
              </a:rPr>
              <a:t>&lt;ul&gt;</a:t>
            </a:r>
          </a:p>
          <a:p>
            <a:r>
              <a:rPr lang="en-US" altLang="ja-JP" sz="2400">
                <a:latin typeface="ＭＳ ゴシック" pitchFamily="49" charset="-128"/>
                <a:ea typeface="ＭＳ ゴシック" pitchFamily="49" charset="-128"/>
              </a:rPr>
              <a:t>&lt;/ul&gt;</a:t>
            </a:r>
          </a:p>
          <a:p>
            <a:r>
              <a:rPr lang="en-US" altLang="ja-JP" sz="2400">
                <a:latin typeface="ＭＳ ゴシック" pitchFamily="49" charset="-128"/>
                <a:ea typeface="ＭＳ ゴシック" pitchFamily="49" charset="-128"/>
              </a:rPr>
              <a:t>&lt;/div&gt;</a:t>
            </a:r>
          </a:p>
        </p:txBody>
      </p:sp>
      <p:sp>
        <p:nvSpPr>
          <p:cNvPr id="28680" name="Line 13"/>
          <p:cNvSpPr>
            <a:spLocks noChangeShapeType="1"/>
          </p:cNvSpPr>
          <p:nvPr/>
        </p:nvSpPr>
        <p:spPr bwMode="auto">
          <a:xfrm flipH="1" flipV="1">
            <a:off x="4800600" y="3786188"/>
            <a:ext cx="3887788" cy="579437"/>
          </a:xfrm>
          <a:prstGeom prst="line">
            <a:avLst/>
          </a:prstGeom>
          <a:noFill/>
          <a:ln w="9525">
            <a:solidFill>
              <a:srgbClr val="FF0000"/>
            </a:solidFill>
            <a:round/>
            <a:headEnd/>
            <a:tailEnd type="triangle" w="med" len="med"/>
          </a:ln>
        </p:spPr>
        <p:txBody>
          <a:bodyPr/>
          <a:lstStyle/>
          <a:p>
            <a:endParaRPr lang="ja-JP" altLang="en-US"/>
          </a:p>
        </p:txBody>
      </p:sp>
      <p:sp>
        <p:nvSpPr>
          <p:cNvPr id="28681" name="Text Box 14"/>
          <p:cNvSpPr txBox="1">
            <a:spLocks noChangeArrowheads="1"/>
          </p:cNvSpPr>
          <p:nvPr/>
        </p:nvSpPr>
        <p:spPr bwMode="auto">
          <a:xfrm>
            <a:off x="8832850" y="3511550"/>
            <a:ext cx="2470150" cy="3013075"/>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&lt;div id="d"&gt;</a:t>
            </a:r>
          </a:p>
          <a:p>
            <a:r>
              <a:rPr lang="en-US" altLang="ja-JP" sz="2400">
                <a:latin typeface="ＭＳ ゴシック" pitchFamily="49" charset="-128"/>
                <a:ea typeface="ＭＳ ゴシック" pitchFamily="49" charset="-128"/>
              </a:rPr>
              <a:t>&lt;ul&gt;</a:t>
            </a:r>
          </a:p>
          <a:p>
            <a:r>
              <a:rPr lang="en-US" altLang="ja-JP" sz="2400">
                <a:latin typeface="ＭＳ ゴシック" pitchFamily="49" charset="-128"/>
                <a:ea typeface="ＭＳ ゴシック" pitchFamily="49" charset="-128"/>
              </a:rPr>
              <a:t>&lt;li&gt;1</a:t>
            </a:r>
            <a:r>
              <a:rPr lang="ja-JP" altLang="en-US" sz="2400">
                <a:latin typeface="ＭＳ ゴシック" pitchFamily="49" charset="-128"/>
                <a:ea typeface="ＭＳ ゴシック" pitchFamily="49" charset="-128"/>
              </a:rPr>
              <a:t>つ目の項目</a:t>
            </a:r>
          </a:p>
          <a:p>
            <a:r>
              <a:rPr lang="en-US" altLang="ja-JP" sz="2400">
                <a:solidFill>
                  <a:srgbClr val="FF0000"/>
                </a:solidFill>
                <a:latin typeface="ＭＳ ゴシック" pitchFamily="49" charset="-128"/>
                <a:ea typeface="ＭＳ ゴシック" pitchFamily="49" charset="-128"/>
              </a:rPr>
              <a:t>&lt;ul&gt;</a:t>
            </a:r>
          </a:p>
          <a:p>
            <a:r>
              <a:rPr lang="en-US" altLang="ja-JP" sz="2400">
                <a:solidFill>
                  <a:srgbClr val="FF0000"/>
                </a:solidFill>
                <a:latin typeface="ＭＳ ゴシック" pitchFamily="49" charset="-128"/>
                <a:ea typeface="ＭＳ ゴシック" pitchFamily="49" charset="-128"/>
              </a:rPr>
              <a:t>&lt;/ul&gt;</a:t>
            </a:r>
          </a:p>
          <a:p>
            <a:r>
              <a:rPr lang="en-US" altLang="ja-JP" sz="2400">
                <a:latin typeface="ＭＳ ゴシック" pitchFamily="49" charset="-128"/>
                <a:ea typeface="ＭＳ ゴシック" pitchFamily="49" charset="-128"/>
              </a:rPr>
              <a:t>&lt;/li&gt;</a:t>
            </a:r>
          </a:p>
          <a:p>
            <a:r>
              <a:rPr lang="en-US" altLang="ja-JP" sz="2400">
                <a:latin typeface="ＭＳ ゴシック" pitchFamily="49" charset="-128"/>
                <a:ea typeface="ＭＳ ゴシック" pitchFamily="49" charset="-128"/>
              </a:rPr>
              <a:t>&lt;/ul&gt;</a:t>
            </a:r>
          </a:p>
          <a:p>
            <a:r>
              <a:rPr lang="en-US" altLang="ja-JP" sz="2400">
                <a:latin typeface="ＭＳ ゴシック" pitchFamily="49" charset="-128"/>
                <a:ea typeface="ＭＳ ゴシック" pitchFamily="49" charset="-128"/>
              </a:rPr>
              <a:t>&lt;/div&gt;</a:t>
            </a:r>
          </a:p>
        </p:txBody>
      </p:sp>
      <p:sp>
        <p:nvSpPr>
          <p:cNvPr id="28682" name="Text Box 15"/>
          <p:cNvSpPr txBox="1">
            <a:spLocks noChangeArrowheads="1"/>
          </p:cNvSpPr>
          <p:nvPr/>
        </p:nvSpPr>
        <p:spPr bwMode="auto">
          <a:xfrm>
            <a:off x="8183563" y="2997200"/>
            <a:ext cx="3598862" cy="519113"/>
          </a:xfrm>
          <a:prstGeom prst="rect">
            <a:avLst/>
          </a:prstGeom>
          <a:noFill/>
          <a:ln w="9525">
            <a:noFill/>
            <a:miter lim="800000"/>
            <a:headEnd/>
            <a:tailEnd/>
          </a:ln>
        </p:spPr>
        <p:txBody>
          <a:bodyPr wrap="none">
            <a:spAutoFit/>
          </a:bodyPr>
          <a:lstStyle/>
          <a:p>
            <a:r>
              <a:rPr lang="ja-JP" altLang="en-US">
                <a:solidFill>
                  <a:srgbClr val="FF0000"/>
                </a:solidFill>
              </a:rPr>
              <a:t>このように追加される。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B7BDF30-2003-4348-9D0F-773558CD3187}" type="slidenum">
              <a:rPr lang="ja-JP" altLang="en-US"/>
              <a:pPr>
                <a:defRPr/>
              </a:pPr>
              <a:t>15</a:t>
            </a:fld>
            <a:endParaRPr lang="en-US" altLang="ja-JP" dirty="0"/>
          </a:p>
        </p:txBody>
      </p:sp>
      <p:sp>
        <p:nvSpPr>
          <p:cNvPr id="29698" name="Rectangle 2"/>
          <p:cNvSpPr>
            <a:spLocks noGrp="1"/>
          </p:cNvSpPr>
          <p:nvPr>
            <p:ph type="title" idx="4294967295"/>
          </p:nvPr>
        </p:nvSpPr>
        <p:spPr/>
        <p:txBody>
          <a:bodyPr/>
          <a:lstStyle/>
          <a:p>
            <a:r>
              <a:rPr lang="ja-JP" altLang="en-US" smtClean="0"/>
              <a:t>リストやテーブルへの応用（テーブル）</a:t>
            </a:r>
          </a:p>
        </p:txBody>
      </p:sp>
      <p:sp>
        <p:nvSpPr>
          <p:cNvPr id="29699" name="Rectangle 3"/>
          <p:cNvSpPr>
            <a:spLocks noChangeArrowheads="1"/>
          </p:cNvSpPr>
          <p:nvPr/>
        </p:nvSpPr>
        <p:spPr bwMode="auto">
          <a:xfrm>
            <a:off x="623888" y="1052513"/>
            <a:ext cx="7559675" cy="5472112"/>
          </a:xfrm>
          <a:prstGeom prst="rect">
            <a:avLst/>
          </a:prstGeom>
          <a:solidFill>
            <a:srgbClr val="FFFFFF"/>
          </a:solidFill>
          <a:ln w="9525">
            <a:solidFill>
              <a:schemeClr val="tx1"/>
            </a:solidFill>
            <a:miter lim="800000"/>
            <a:headEnd/>
            <a:tailEnd/>
          </a:ln>
        </p:spPr>
        <p:txBody>
          <a:bodyPr wrap="none" anchor="ctr"/>
          <a:lstStyle/>
          <a:p>
            <a:endParaRPr lang="ja-JP" altLang="en-US"/>
          </a:p>
        </p:txBody>
      </p:sp>
      <p:sp>
        <p:nvSpPr>
          <p:cNvPr id="29700" name="Text Box 4"/>
          <p:cNvSpPr txBox="1">
            <a:spLocks noChangeArrowheads="1"/>
          </p:cNvSpPr>
          <p:nvPr/>
        </p:nvSpPr>
        <p:spPr bwMode="auto">
          <a:xfrm>
            <a:off x="695325" y="1157288"/>
            <a:ext cx="6280150" cy="5273675"/>
          </a:xfrm>
          <a:prstGeom prst="rect">
            <a:avLst/>
          </a:prstGeom>
          <a:noFill/>
          <a:ln w="9525">
            <a:noFill/>
            <a:miter lim="800000"/>
            <a:headEnd/>
            <a:tailEnd/>
          </a:ln>
        </p:spPr>
        <p:txBody>
          <a:bodyPr wrap="none">
            <a:spAutoFit/>
          </a:bodyPr>
          <a:lstStyle/>
          <a:p>
            <a:r>
              <a:rPr lang="en-US" altLang="ja-JP" sz="2000">
                <a:latin typeface="ＭＳ ゴシック" pitchFamily="49" charset="-128"/>
                <a:ea typeface="ＭＳ ゴシック" pitchFamily="49" charset="-128"/>
              </a:rPr>
              <a:t>var table = document.createElement("table");</a:t>
            </a:r>
          </a:p>
          <a:p>
            <a:r>
              <a:rPr lang="en-US" altLang="ja-JP" sz="2000">
                <a:latin typeface="ＭＳ ゴシック" pitchFamily="49" charset="-128"/>
                <a:ea typeface="ＭＳ ゴシック" pitchFamily="49" charset="-128"/>
              </a:rPr>
              <a:t>table.setAttribute("border", "1");</a:t>
            </a:r>
          </a:p>
          <a:p>
            <a:r>
              <a:rPr lang="en-US" altLang="ja-JP" sz="2000">
                <a:latin typeface="ＭＳ ゴシック" pitchFamily="49" charset="-128"/>
                <a:ea typeface="ＭＳ ゴシック" pitchFamily="49" charset="-128"/>
              </a:rPr>
              <a:t>document.getElementById("d").appendChild(table);</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caption = document.createElement("caption");</a:t>
            </a:r>
          </a:p>
          <a:p>
            <a:r>
              <a:rPr lang="en-US" altLang="ja-JP" sz="2000">
                <a:latin typeface="ＭＳ ゴシック" pitchFamily="49" charset="-128"/>
                <a:ea typeface="ＭＳ ゴシック" pitchFamily="49" charset="-128"/>
              </a:rPr>
              <a:t>caption.textContent = "</a:t>
            </a:r>
            <a:r>
              <a:rPr lang="ja-JP" altLang="en-US" sz="2000">
                <a:latin typeface="ＭＳ ゴシック" pitchFamily="49" charset="-128"/>
                <a:ea typeface="ＭＳ ゴシック" pitchFamily="49" charset="-128"/>
              </a:rPr>
              <a:t>表のタイトル</a:t>
            </a:r>
            <a:r>
              <a:rPr lang="en-US" altLang="ja-JP" sz="2000">
                <a:latin typeface="ＭＳ ゴシック" pitchFamily="49" charset="-128"/>
                <a:ea typeface="ＭＳ ゴシック" pitchFamily="49" charset="-128"/>
              </a:rPr>
              <a:t>";</a:t>
            </a:r>
          </a:p>
          <a:p>
            <a:r>
              <a:rPr lang="en-US" altLang="ja-JP" sz="2000">
                <a:latin typeface="ＭＳ ゴシック" pitchFamily="49" charset="-128"/>
                <a:ea typeface="ＭＳ ゴシック" pitchFamily="49" charset="-128"/>
              </a:rPr>
              <a:t>table.appendChild(caption);</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line1 = document.createElement("tr");</a:t>
            </a:r>
          </a:p>
          <a:p>
            <a:r>
              <a:rPr lang="en-US" altLang="ja-JP" sz="2000">
                <a:latin typeface="ＭＳ ゴシック" pitchFamily="49" charset="-128"/>
                <a:ea typeface="ＭＳ ゴシック" pitchFamily="49" charset="-128"/>
              </a:rPr>
              <a:t>table.appendChild(line1);</a:t>
            </a:r>
          </a:p>
          <a:p>
            <a:endParaRPr lang="en-US" altLang="ja-JP" sz="2000">
              <a:latin typeface="ＭＳ ゴシック" pitchFamily="49" charset="-128"/>
              <a:ea typeface="ＭＳ ゴシック" pitchFamily="49" charset="-128"/>
            </a:endParaRPr>
          </a:p>
          <a:p>
            <a:r>
              <a:rPr lang="en-US" altLang="ja-JP" sz="2000">
                <a:latin typeface="ＭＳ ゴシック" pitchFamily="49" charset="-128"/>
                <a:ea typeface="ＭＳ ゴシック" pitchFamily="49" charset="-128"/>
              </a:rPr>
              <a:t>var cell1 = document.createElement("th");</a:t>
            </a:r>
          </a:p>
          <a:p>
            <a:r>
              <a:rPr lang="en-US" altLang="ja-JP" sz="2000">
                <a:latin typeface="ＭＳ ゴシック" pitchFamily="49" charset="-128"/>
                <a:ea typeface="ＭＳ ゴシック" pitchFamily="49" charset="-128"/>
              </a:rPr>
              <a:t>cell1.textContent = "1</a:t>
            </a:r>
            <a:r>
              <a:rPr lang="ja-JP" altLang="en-US" sz="2000">
                <a:latin typeface="ＭＳ ゴシック" pitchFamily="49" charset="-128"/>
                <a:ea typeface="ＭＳ ゴシック" pitchFamily="49" charset="-128"/>
              </a:rPr>
              <a:t>つ目の見出し</a:t>
            </a:r>
            <a:r>
              <a:rPr lang="en-US" altLang="ja-JP" sz="2000">
                <a:latin typeface="ＭＳ ゴシック" pitchFamily="49" charset="-128"/>
                <a:ea typeface="ＭＳ ゴシック" pitchFamily="49" charset="-128"/>
              </a:rPr>
              <a:t>";</a:t>
            </a:r>
          </a:p>
          <a:p>
            <a:r>
              <a:rPr lang="en-US" altLang="ja-JP" sz="2000">
                <a:latin typeface="ＭＳ ゴシック" pitchFamily="49" charset="-128"/>
                <a:ea typeface="ＭＳ ゴシック" pitchFamily="49" charset="-128"/>
              </a:rPr>
              <a:t>line1.appendChild(cell1);</a:t>
            </a:r>
          </a:p>
          <a:p>
            <a:r>
              <a:rPr lang="en-US" altLang="ja-JP" sz="2000">
                <a:latin typeface="ＭＳ ゴシック" pitchFamily="49" charset="-128"/>
                <a:ea typeface="ＭＳ ゴシック" pitchFamily="49" charset="-128"/>
              </a:rPr>
              <a:t>...</a:t>
            </a:r>
          </a:p>
          <a:p>
            <a:r>
              <a:rPr lang="en-US" altLang="ja-JP" sz="2000">
                <a:latin typeface="ＭＳ ゴシック" pitchFamily="49" charset="-128"/>
                <a:ea typeface="ＭＳ ゴシック" pitchFamily="49" charset="-128"/>
              </a:rPr>
              <a:t>var line2 = document.createElement("tr");</a:t>
            </a:r>
          </a:p>
          <a:p>
            <a:r>
              <a:rPr lang="en-US" altLang="ja-JP" sz="2000">
                <a:latin typeface="ＭＳ ゴシック" pitchFamily="49" charset="-128"/>
                <a:ea typeface="ＭＳ ゴシック" pitchFamily="49" charset="-128"/>
              </a:rPr>
              <a:t>table.appendChild(line2);</a:t>
            </a:r>
          </a:p>
        </p:txBody>
      </p:sp>
      <p:sp>
        <p:nvSpPr>
          <p:cNvPr id="29701" name="Line 5"/>
          <p:cNvSpPr>
            <a:spLocks noChangeShapeType="1"/>
          </p:cNvSpPr>
          <p:nvPr/>
        </p:nvSpPr>
        <p:spPr bwMode="auto">
          <a:xfrm flipH="1">
            <a:off x="6816725" y="1557338"/>
            <a:ext cx="1727200" cy="142875"/>
          </a:xfrm>
          <a:prstGeom prst="line">
            <a:avLst/>
          </a:prstGeom>
          <a:noFill/>
          <a:ln w="9525">
            <a:solidFill>
              <a:srgbClr val="FF0000"/>
            </a:solidFill>
            <a:round/>
            <a:headEnd/>
            <a:tailEnd type="triangle" w="med" len="med"/>
          </a:ln>
        </p:spPr>
        <p:txBody>
          <a:bodyPr/>
          <a:lstStyle/>
          <a:p>
            <a:endParaRPr lang="ja-JP" altLang="en-US"/>
          </a:p>
        </p:txBody>
      </p:sp>
      <p:sp>
        <p:nvSpPr>
          <p:cNvPr id="29702" name="Text Box 6"/>
          <p:cNvSpPr txBox="1">
            <a:spLocks noChangeArrowheads="1"/>
          </p:cNvSpPr>
          <p:nvPr/>
        </p:nvSpPr>
        <p:spPr bwMode="auto">
          <a:xfrm>
            <a:off x="8616950" y="981075"/>
            <a:ext cx="2579688" cy="519113"/>
          </a:xfrm>
          <a:prstGeom prst="rect">
            <a:avLst/>
          </a:prstGeom>
          <a:noFill/>
          <a:ln w="9525">
            <a:noFill/>
            <a:miter lim="800000"/>
            <a:headEnd/>
            <a:tailEnd/>
          </a:ln>
        </p:spPr>
        <p:txBody>
          <a:bodyPr wrap="none">
            <a:spAutoFit/>
          </a:bodyPr>
          <a:lstStyle/>
          <a:p>
            <a:r>
              <a:rPr lang="ja-JP" altLang="en-US">
                <a:solidFill>
                  <a:srgbClr val="FF0000"/>
                </a:solidFill>
              </a:rPr>
              <a:t>このようになる。</a:t>
            </a:r>
          </a:p>
        </p:txBody>
      </p:sp>
      <p:sp>
        <p:nvSpPr>
          <p:cNvPr id="29703" name="Text Box 7"/>
          <p:cNvSpPr txBox="1">
            <a:spLocks noChangeArrowheads="1"/>
          </p:cNvSpPr>
          <p:nvPr/>
        </p:nvSpPr>
        <p:spPr bwMode="auto">
          <a:xfrm>
            <a:off x="8904288" y="1412875"/>
            <a:ext cx="2012950" cy="1552575"/>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&lt;div id="d"&gt;</a:t>
            </a:r>
          </a:p>
          <a:p>
            <a:r>
              <a:rPr lang="en-US" altLang="ja-JP" sz="2400">
                <a:latin typeface="ＭＳ ゴシック" pitchFamily="49" charset="-128"/>
                <a:ea typeface="ＭＳ ゴシック" pitchFamily="49" charset="-128"/>
              </a:rPr>
              <a:t>&lt;table&gt;</a:t>
            </a:r>
          </a:p>
          <a:p>
            <a:r>
              <a:rPr lang="en-US" altLang="ja-JP" sz="2400">
                <a:latin typeface="ＭＳ ゴシック" pitchFamily="49" charset="-128"/>
                <a:ea typeface="ＭＳ ゴシック" pitchFamily="49" charset="-128"/>
              </a:rPr>
              <a:t>&lt;/table&gt;</a:t>
            </a:r>
          </a:p>
          <a:p>
            <a:r>
              <a:rPr lang="en-US" altLang="ja-JP" sz="2400">
                <a:latin typeface="ＭＳ ゴシック" pitchFamily="49" charset="-128"/>
                <a:ea typeface="ＭＳ ゴシック" pitchFamily="49" charset="-128"/>
              </a:rPr>
              <a:t>&lt;/div&gt;</a:t>
            </a:r>
          </a:p>
        </p:txBody>
      </p:sp>
      <p:sp>
        <p:nvSpPr>
          <p:cNvPr id="29704" name="Line 8"/>
          <p:cNvSpPr>
            <a:spLocks noChangeShapeType="1"/>
          </p:cNvSpPr>
          <p:nvPr/>
        </p:nvSpPr>
        <p:spPr bwMode="auto">
          <a:xfrm flipH="1">
            <a:off x="5664200" y="4365625"/>
            <a:ext cx="2736850" cy="719138"/>
          </a:xfrm>
          <a:prstGeom prst="line">
            <a:avLst/>
          </a:prstGeom>
          <a:noFill/>
          <a:ln w="9525">
            <a:solidFill>
              <a:srgbClr val="FF0000"/>
            </a:solidFill>
            <a:round/>
            <a:headEnd/>
            <a:tailEnd type="triangle" w="med" len="med"/>
          </a:ln>
        </p:spPr>
        <p:txBody>
          <a:bodyPr/>
          <a:lstStyle/>
          <a:p>
            <a:endParaRPr lang="ja-JP" altLang="en-US"/>
          </a:p>
        </p:txBody>
      </p:sp>
      <p:sp>
        <p:nvSpPr>
          <p:cNvPr id="29705" name="Text Box 9"/>
          <p:cNvSpPr txBox="1">
            <a:spLocks noChangeArrowheads="1"/>
          </p:cNvSpPr>
          <p:nvPr/>
        </p:nvSpPr>
        <p:spPr bwMode="auto">
          <a:xfrm>
            <a:off x="8401050" y="3511550"/>
            <a:ext cx="3689350" cy="2647950"/>
          </a:xfrm>
          <a:prstGeom prst="rect">
            <a:avLst/>
          </a:prstGeom>
          <a:noFill/>
          <a:ln w="9525">
            <a:noFill/>
            <a:miter lim="800000"/>
            <a:headEnd/>
            <a:tailEnd/>
          </a:ln>
        </p:spPr>
        <p:txBody>
          <a:bodyPr wrap="none">
            <a:spAutoFit/>
          </a:bodyPr>
          <a:lstStyle/>
          <a:p>
            <a:r>
              <a:rPr lang="en-US" altLang="ja-JP" sz="2400">
                <a:latin typeface="ＭＳ ゴシック" pitchFamily="49" charset="-128"/>
                <a:ea typeface="ＭＳ ゴシック" pitchFamily="49" charset="-128"/>
              </a:rPr>
              <a:t>&lt;div id="d"&gt;</a:t>
            </a:r>
          </a:p>
          <a:p>
            <a:r>
              <a:rPr lang="en-US" altLang="ja-JP" sz="2400">
                <a:latin typeface="ＭＳ ゴシック" pitchFamily="49" charset="-128"/>
                <a:ea typeface="ＭＳ ゴシック" pitchFamily="49" charset="-128"/>
              </a:rPr>
              <a:t>&lt;table&gt;</a:t>
            </a:r>
          </a:p>
          <a:p>
            <a:r>
              <a:rPr lang="en-US" altLang="ja-JP" sz="2400">
                <a:latin typeface="ＭＳ ゴシック" pitchFamily="49" charset="-128"/>
                <a:ea typeface="ＭＳ ゴシック" pitchFamily="49" charset="-128"/>
              </a:rPr>
              <a:t>&lt;caption&gt;</a:t>
            </a:r>
            <a:r>
              <a:rPr lang="ja-JP" altLang="en-US" sz="2400">
                <a:latin typeface="ＭＳ ゴシック" pitchFamily="49" charset="-128"/>
                <a:ea typeface="ＭＳ ゴシック" pitchFamily="49" charset="-128"/>
              </a:rPr>
              <a:t>表</a:t>
            </a:r>
            <a:r>
              <a:rPr lang="en-US" altLang="ja-JP" sz="2400">
                <a:latin typeface="ＭＳ ゴシック" pitchFamily="49" charset="-128"/>
                <a:ea typeface="ＭＳ ゴシック" pitchFamily="49" charset="-128"/>
              </a:rPr>
              <a:t>..&lt;/caption&gt;</a:t>
            </a:r>
          </a:p>
          <a:p>
            <a:r>
              <a:rPr lang="en-US" altLang="ja-JP" sz="2400">
                <a:latin typeface="ＭＳ ゴシック" pitchFamily="49" charset="-128"/>
                <a:ea typeface="ＭＳ ゴシック" pitchFamily="49" charset="-128"/>
              </a:rPr>
              <a:t>&lt;tr&gt;</a:t>
            </a:r>
            <a:endParaRPr lang="ja-JP" altLang="en-US" sz="2400">
              <a:latin typeface="ＭＳ ゴシック" pitchFamily="49" charset="-128"/>
              <a:ea typeface="ＭＳ ゴシック" pitchFamily="49" charset="-128"/>
            </a:endParaRPr>
          </a:p>
          <a:p>
            <a:r>
              <a:rPr lang="en-US" altLang="ja-JP" sz="2400">
                <a:solidFill>
                  <a:srgbClr val="FF0000"/>
                </a:solidFill>
                <a:latin typeface="ＭＳ ゴシック" pitchFamily="49" charset="-128"/>
                <a:ea typeface="ＭＳ ゴシック" pitchFamily="49" charset="-128"/>
              </a:rPr>
              <a:t>&lt;th&gt;1</a:t>
            </a:r>
            <a:r>
              <a:rPr lang="ja-JP" altLang="en-US" sz="2400">
                <a:solidFill>
                  <a:srgbClr val="FF0000"/>
                </a:solidFill>
                <a:latin typeface="ＭＳ ゴシック" pitchFamily="49" charset="-128"/>
                <a:ea typeface="ＭＳ ゴシック" pitchFamily="49" charset="-128"/>
              </a:rPr>
              <a:t>つ目の見出し</a:t>
            </a:r>
            <a:r>
              <a:rPr lang="en-US" altLang="ja-JP" sz="2400">
                <a:solidFill>
                  <a:srgbClr val="FF0000"/>
                </a:solidFill>
                <a:latin typeface="ＭＳ ゴシック" pitchFamily="49" charset="-128"/>
                <a:ea typeface="ＭＳ ゴシック" pitchFamily="49" charset="-128"/>
              </a:rPr>
              <a:t>&lt;/th&gt;</a:t>
            </a:r>
          </a:p>
          <a:p>
            <a:r>
              <a:rPr lang="en-US" altLang="ja-JP" sz="2400">
                <a:latin typeface="ＭＳ ゴシック" pitchFamily="49" charset="-128"/>
                <a:ea typeface="ＭＳ ゴシック" pitchFamily="49" charset="-128"/>
              </a:rPr>
              <a:t>&lt;/tr&gt;</a:t>
            </a:r>
          </a:p>
          <a:p>
            <a:r>
              <a:rPr lang="en-US" altLang="ja-JP" sz="2400">
                <a:latin typeface="ＭＳ ゴシック" pitchFamily="49" charset="-128"/>
                <a:ea typeface="ＭＳ ゴシック" pitchFamily="49" charset="-128"/>
              </a:rPr>
              <a:t>&lt;/table&gt;</a:t>
            </a:r>
          </a:p>
        </p:txBody>
      </p:sp>
      <p:sp>
        <p:nvSpPr>
          <p:cNvPr id="29706" name="Text Box 10"/>
          <p:cNvSpPr txBox="1">
            <a:spLocks noChangeArrowheads="1"/>
          </p:cNvSpPr>
          <p:nvPr/>
        </p:nvSpPr>
        <p:spPr bwMode="auto">
          <a:xfrm>
            <a:off x="8183563" y="2997200"/>
            <a:ext cx="3598862" cy="519113"/>
          </a:xfrm>
          <a:prstGeom prst="rect">
            <a:avLst/>
          </a:prstGeom>
          <a:noFill/>
          <a:ln w="9525">
            <a:noFill/>
            <a:miter lim="800000"/>
            <a:headEnd/>
            <a:tailEnd/>
          </a:ln>
        </p:spPr>
        <p:txBody>
          <a:bodyPr wrap="none">
            <a:spAutoFit/>
          </a:bodyPr>
          <a:lstStyle/>
          <a:p>
            <a:r>
              <a:rPr lang="ja-JP" altLang="en-US">
                <a:solidFill>
                  <a:srgbClr val="FF0000"/>
                </a:solidFill>
              </a:rPr>
              <a:t>このように追加される。</a:t>
            </a:r>
          </a:p>
        </p:txBody>
      </p:sp>
      <p:sp>
        <p:nvSpPr>
          <p:cNvPr id="29707" name="Line 11"/>
          <p:cNvSpPr>
            <a:spLocks noChangeShapeType="1"/>
          </p:cNvSpPr>
          <p:nvPr/>
        </p:nvSpPr>
        <p:spPr bwMode="auto">
          <a:xfrm>
            <a:off x="766763" y="5516563"/>
            <a:ext cx="3241675" cy="0"/>
          </a:xfrm>
          <a:prstGeom prst="line">
            <a:avLst/>
          </a:prstGeom>
          <a:noFill/>
          <a:ln w="9525">
            <a:solidFill>
              <a:srgbClr val="FF0000"/>
            </a:solidFill>
            <a:round/>
            <a:headEnd/>
            <a:tailEnd/>
          </a:ln>
        </p:spPr>
        <p:txBody>
          <a:bodyPr/>
          <a:lstStyle/>
          <a:p>
            <a:endParaRPr lang="ja-JP" altLang="en-US"/>
          </a:p>
        </p:txBody>
      </p:sp>
      <p:sp>
        <p:nvSpPr>
          <p:cNvPr id="29708" name="Line 12"/>
          <p:cNvSpPr>
            <a:spLocks noChangeShapeType="1"/>
          </p:cNvSpPr>
          <p:nvPr/>
        </p:nvSpPr>
        <p:spPr bwMode="auto">
          <a:xfrm>
            <a:off x="766763" y="6453188"/>
            <a:ext cx="3241675" cy="0"/>
          </a:xfrm>
          <a:prstGeom prst="line">
            <a:avLst/>
          </a:prstGeom>
          <a:noFill/>
          <a:ln w="9525">
            <a:solidFill>
              <a:srgbClr val="FF0000"/>
            </a:solidFill>
            <a:round/>
            <a:headEnd/>
            <a:tailEnd/>
          </a:ln>
        </p:spPr>
        <p:txBody>
          <a:bodyPr/>
          <a:lstStyle/>
          <a:p>
            <a:endParaRPr lang="ja-JP" altLang="en-US"/>
          </a:p>
        </p:txBody>
      </p:sp>
      <p:sp>
        <p:nvSpPr>
          <p:cNvPr id="29709" name="Text Box 13"/>
          <p:cNvSpPr txBox="1">
            <a:spLocks noChangeArrowheads="1"/>
          </p:cNvSpPr>
          <p:nvPr/>
        </p:nvSpPr>
        <p:spPr bwMode="auto">
          <a:xfrm>
            <a:off x="4008438" y="5300663"/>
            <a:ext cx="1939925" cy="519112"/>
          </a:xfrm>
          <a:prstGeom prst="rect">
            <a:avLst/>
          </a:prstGeom>
          <a:noFill/>
          <a:ln w="9525">
            <a:noFill/>
            <a:miter lim="800000"/>
            <a:headEnd/>
            <a:tailEnd/>
          </a:ln>
        </p:spPr>
        <p:txBody>
          <a:bodyPr wrap="none">
            <a:spAutoFit/>
          </a:bodyPr>
          <a:lstStyle/>
          <a:p>
            <a:r>
              <a:rPr lang="en-US" altLang="ja-JP">
                <a:solidFill>
                  <a:srgbClr val="FF0000"/>
                </a:solidFill>
              </a:rPr>
              <a:t>line1</a:t>
            </a:r>
            <a:r>
              <a:rPr lang="ja-JP" altLang="en-US">
                <a:solidFill>
                  <a:srgbClr val="FF0000"/>
                </a:solidFill>
              </a:rPr>
              <a:t>に追加</a:t>
            </a:r>
          </a:p>
        </p:txBody>
      </p:sp>
      <p:sp>
        <p:nvSpPr>
          <p:cNvPr id="29710" name="Text Box 14"/>
          <p:cNvSpPr txBox="1">
            <a:spLocks noChangeArrowheads="1"/>
          </p:cNvSpPr>
          <p:nvPr/>
        </p:nvSpPr>
        <p:spPr bwMode="auto">
          <a:xfrm>
            <a:off x="4079875" y="6092825"/>
            <a:ext cx="1919288" cy="519113"/>
          </a:xfrm>
          <a:prstGeom prst="rect">
            <a:avLst/>
          </a:prstGeom>
          <a:noFill/>
          <a:ln w="9525">
            <a:noFill/>
            <a:miter lim="800000"/>
            <a:headEnd/>
            <a:tailEnd/>
          </a:ln>
        </p:spPr>
        <p:txBody>
          <a:bodyPr wrap="none">
            <a:spAutoFit/>
          </a:bodyPr>
          <a:lstStyle/>
          <a:p>
            <a:r>
              <a:rPr lang="en-US" altLang="ja-JP">
                <a:solidFill>
                  <a:srgbClr val="FF0000"/>
                </a:solidFill>
              </a:rPr>
              <a:t>table</a:t>
            </a:r>
            <a:r>
              <a:rPr lang="ja-JP" altLang="en-US">
                <a:solidFill>
                  <a:srgbClr val="FF0000"/>
                </a:solidFill>
              </a:rPr>
              <a:t>に追加</a:t>
            </a:r>
          </a:p>
        </p:txBody>
      </p:sp>
      <p:sp>
        <p:nvSpPr>
          <p:cNvPr id="29711" name="Text Box 15"/>
          <p:cNvSpPr txBox="1">
            <a:spLocks noChangeArrowheads="1"/>
          </p:cNvSpPr>
          <p:nvPr/>
        </p:nvSpPr>
        <p:spPr bwMode="auto">
          <a:xfrm>
            <a:off x="6959600" y="6165850"/>
            <a:ext cx="4848225" cy="519113"/>
          </a:xfrm>
          <a:prstGeom prst="rect">
            <a:avLst/>
          </a:prstGeom>
          <a:noFill/>
          <a:ln w="9525">
            <a:noFill/>
            <a:miter lim="800000"/>
            <a:headEnd/>
            <a:tailEnd/>
          </a:ln>
        </p:spPr>
        <p:txBody>
          <a:bodyPr wrap="none">
            <a:spAutoFit/>
          </a:bodyPr>
          <a:lstStyle/>
          <a:p>
            <a:r>
              <a:rPr lang="ja-JP" altLang="en-US">
                <a:solidFill>
                  <a:srgbClr val="3333FF"/>
                </a:solidFill>
              </a:rPr>
              <a:t>どこに何を追加したのかに注意</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0A41C4FC-1B73-40D0-A826-B690C26BADD7}" type="slidenum">
              <a:rPr lang="ja-JP" altLang="en-US"/>
              <a:pPr>
                <a:defRPr/>
              </a:pPr>
              <a:t>16</a:t>
            </a:fld>
            <a:endParaRPr lang="en-US" altLang="ja-JP" dirty="0"/>
          </a:p>
        </p:txBody>
      </p:sp>
      <p:sp>
        <p:nvSpPr>
          <p:cNvPr id="30722" name="Rectangle 2"/>
          <p:cNvSpPr>
            <a:spLocks noGrp="1"/>
          </p:cNvSpPr>
          <p:nvPr>
            <p:ph type="title" idx="4294967295"/>
          </p:nvPr>
        </p:nvSpPr>
        <p:spPr/>
        <p:txBody>
          <a:bodyPr/>
          <a:lstStyle/>
          <a:p>
            <a:r>
              <a:rPr lang="ja-JP" altLang="en-US" smtClean="0"/>
              <a:t>リストやテーブルへの応用（例）</a:t>
            </a:r>
          </a:p>
        </p:txBody>
      </p:sp>
      <p:sp>
        <p:nvSpPr>
          <p:cNvPr id="30723" name="Rectangle 4"/>
          <p:cNvSpPr>
            <a:spLocks noChangeArrowheads="1"/>
          </p:cNvSpPr>
          <p:nvPr/>
        </p:nvSpPr>
        <p:spPr bwMode="auto">
          <a:xfrm>
            <a:off x="695325" y="1052513"/>
            <a:ext cx="6911975" cy="3529012"/>
          </a:xfrm>
          <a:prstGeom prst="rect">
            <a:avLst/>
          </a:prstGeom>
          <a:solidFill>
            <a:srgbClr val="FFFFFF"/>
          </a:solidFill>
          <a:ln w="9525">
            <a:solidFill>
              <a:schemeClr val="tx1"/>
            </a:solidFill>
            <a:miter lim="800000"/>
            <a:headEnd/>
            <a:tailEnd/>
          </a:ln>
        </p:spPr>
        <p:txBody>
          <a:bodyPr wrap="none" anchor="ctr"/>
          <a:lstStyle/>
          <a:p>
            <a:r>
              <a:rPr lang="ja-JP" altLang="en-US"/>
              <a:t>ページを切り換えて文書を読みます。</a:t>
            </a:r>
          </a:p>
          <a:p>
            <a:endParaRPr lang="ja-JP" altLang="en-US"/>
          </a:p>
          <a:p>
            <a:r>
              <a:rPr lang="en-US" altLang="ja-JP"/>
              <a:t>1</a:t>
            </a:r>
            <a:r>
              <a:rPr lang="ja-JP" altLang="en-US"/>
              <a:t>ページ </a:t>
            </a:r>
            <a:r>
              <a:rPr lang="en-US" altLang="ja-JP"/>
              <a:t>2</a:t>
            </a:r>
            <a:r>
              <a:rPr lang="ja-JP" altLang="en-US"/>
              <a:t>ページ</a:t>
            </a:r>
          </a:p>
          <a:p>
            <a:endParaRPr lang="ja-JP" altLang="en-US"/>
          </a:p>
          <a:p>
            <a:r>
              <a:rPr lang="ja-JP" altLang="en-US"/>
              <a:t>はじまり、はじまり。</a:t>
            </a:r>
          </a:p>
          <a:p>
            <a:endParaRPr lang="ja-JP" altLang="en-US"/>
          </a:p>
          <a:p>
            <a:endParaRPr lang="ja-JP" altLang="en-US"/>
          </a:p>
          <a:p>
            <a:endParaRPr lang="ja-JP" altLang="en-US"/>
          </a:p>
        </p:txBody>
      </p:sp>
      <p:sp>
        <p:nvSpPr>
          <p:cNvPr id="30724" name="AutoShape 5"/>
          <p:cNvSpPr>
            <a:spLocks noChangeArrowheads="1"/>
          </p:cNvSpPr>
          <p:nvPr/>
        </p:nvSpPr>
        <p:spPr bwMode="auto">
          <a:xfrm>
            <a:off x="766763" y="1916113"/>
            <a:ext cx="1225550" cy="503237"/>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30725" name="Text Box 6"/>
          <p:cNvSpPr txBox="1">
            <a:spLocks noChangeArrowheads="1"/>
          </p:cNvSpPr>
          <p:nvPr/>
        </p:nvSpPr>
        <p:spPr bwMode="auto">
          <a:xfrm>
            <a:off x="3575050" y="1938338"/>
            <a:ext cx="7799388" cy="1373187"/>
          </a:xfrm>
          <a:prstGeom prst="rect">
            <a:avLst/>
          </a:prstGeom>
          <a:noFill/>
          <a:ln w="9525">
            <a:noFill/>
            <a:miter lim="800000"/>
            <a:headEnd/>
            <a:tailEnd/>
          </a:ln>
        </p:spPr>
        <p:txBody>
          <a:bodyPr wrap="none">
            <a:spAutoFit/>
          </a:bodyPr>
          <a:lstStyle/>
          <a:p>
            <a:r>
              <a:rPr lang="ja-JP" altLang="en-US">
                <a:solidFill>
                  <a:srgbClr val="FF0000"/>
                </a:solidFill>
              </a:rPr>
              <a:t>「</a:t>
            </a:r>
            <a:r>
              <a:rPr lang="en-US" altLang="ja-JP">
                <a:solidFill>
                  <a:srgbClr val="FF0000"/>
                </a:solidFill>
              </a:rPr>
              <a:t>1</a:t>
            </a:r>
            <a:r>
              <a:rPr lang="ja-JP" altLang="en-US">
                <a:solidFill>
                  <a:srgbClr val="FF0000"/>
                </a:solidFill>
              </a:rPr>
              <a:t>ページ」をクリックすると、下に</a:t>
            </a:r>
            <a:r>
              <a:rPr lang="en-US" altLang="ja-JP">
                <a:solidFill>
                  <a:srgbClr val="FF0000"/>
                </a:solidFill>
              </a:rPr>
              <a:t>1</a:t>
            </a:r>
            <a:r>
              <a:rPr lang="ja-JP" altLang="en-US">
                <a:solidFill>
                  <a:srgbClr val="FF0000"/>
                </a:solidFill>
              </a:rPr>
              <a:t>ページの内容が、</a:t>
            </a:r>
          </a:p>
          <a:p>
            <a:r>
              <a:rPr lang="ja-JP" altLang="en-US">
                <a:solidFill>
                  <a:srgbClr val="FF0000"/>
                </a:solidFill>
              </a:rPr>
              <a:t>「</a:t>
            </a:r>
            <a:r>
              <a:rPr lang="en-US" altLang="ja-JP">
                <a:solidFill>
                  <a:srgbClr val="FF0000"/>
                </a:solidFill>
              </a:rPr>
              <a:t>2</a:t>
            </a:r>
            <a:r>
              <a:rPr lang="ja-JP" altLang="en-US">
                <a:solidFill>
                  <a:srgbClr val="FF0000"/>
                </a:solidFill>
              </a:rPr>
              <a:t>ページ」をクリックすると、下に</a:t>
            </a:r>
            <a:r>
              <a:rPr lang="en-US" altLang="ja-JP">
                <a:solidFill>
                  <a:srgbClr val="FF0000"/>
                </a:solidFill>
              </a:rPr>
              <a:t>2</a:t>
            </a:r>
            <a:r>
              <a:rPr lang="ja-JP" altLang="en-US">
                <a:solidFill>
                  <a:srgbClr val="FF0000"/>
                </a:solidFill>
              </a:rPr>
              <a:t>ページの内容が、</a:t>
            </a:r>
          </a:p>
          <a:p>
            <a:r>
              <a:rPr lang="ja-JP" altLang="en-US">
                <a:solidFill>
                  <a:srgbClr val="FF0000"/>
                </a:solidFill>
              </a:rPr>
              <a:t>表示される。表示されていたものは削除される。</a:t>
            </a:r>
          </a:p>
        </p:txBody>
      </p:sp>
      <p:sp>
        <p:nvSpPr>
          <p:cNvPr id="30726" name="AutoShape 5"/>
          <p:cNvSpPr>
            <a:spLocks noChangeArrowheads="1"/>
          </p:cNvSpPr>
          <p:nvPr/>
        </p:nvSpPr>
        <p:spPr bwMode="auto">
          <a:xfrm>
            <a:off x="7391400" y="1196975"/>
            <a:ext cx="2160588" cy="503238"/>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ex9_5.html</a:t>
            </a:r>
          </a:p>
        </p:txBody>
      </p:sp>
      <p:sp>
        <p:nvSpPr>
          <p:cNvPr id="30727" name="テキスト ボックス 23"/>
          <p:cNvSpPr txBox="1">
            <a:spLocks noChangeArrowheads="1"/>
          </p:cNvSpPr>
          <p:nvPr/>
        </p:nvSpPr>
        <p:spPr bwMode="auto">
          <a:xfrm>
            <a:off x="263525" y="4724400"/>
            <a:ext cx="5616575" cy="528638"/>
          </a:xfrm>
          <a:prstGeom prst="rect">
            <a:avLst/>
          </a:prstGeom>
          <a:solidFill>
            <a:srgbClr val="FFFF00"/>
          </a:solidFill>
          <a:ln w="9525">
            <a:solidFill>
              <a:schemeClr val="tx1"/>
            </a:solidFill>
            <a:miter lim="800000"/>
            <a:headEnd/>
            <a:tailEnd/>
          </a:ln>
        </p:spPr>
        <p:txBody>
          <a:bodyPr>
            <a:spAutoFit/>
          </a:bodyPr>
          <a:lstStyle/>
          <a:p>
            <a:r>
              <a:rPr lang="en-US" altLang="ja-JP"/>
              <a:t>【</a:t>
            </a:r>
            <a:r>
              <a:rPr lang="ja-JP" altLang="en-US"/>
              <a:t>練習</a:t>
            </a:r>
            <a:r>
              <a:rPr lang="en-US" altLang="ja-JP"/>
              <a:t>5】3</a:t>
            </a:r>
            <a:r>
              <a:rPr lang="ja-JP" altLang="en-US"/>
              <a:t>ページ目を追加してみよう</a:t>
            </a:r>
          </a:p>
        </p:txBody>
      </p:sp>
      <p:sp>
        <p:nvSpPr>
          <p:cNvPr id="30728" name="AutoShape 9"/>
          <p:cNvSpPr>
            <a:spLocks noChangeArrowheads="1"/>
          </p:cNvSpPr>
          <p:nvPr/>
        </p:nvSpPr>
        <p:spPr bwMode="auto">
          <a:xfrm>
            <a:off x="2063750" y="1916113"/>
            <a:ext cx="1225550" cy="503237"/>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30729" name="Rectangle 10"/>
          <p:cNvSpPr>
            <a:spLocks noChangeArrowheads="1"/>
          </p:cNvSpPr>
          <p:nvPr/>
        </p:nvSpPr>
        <p:spPr bwMode="auto">
          <a:xfrm>
            <a:off x="6024563" y="4724400"/>
            <a:ext cx="935037" cy="576263"/>
          </a:xfrm>
          <a:prstGeom prst="rect">
            <a:avLst/>
          </a:prstGeom>
          <a:solidFill>
            <a:srgbClr val="FFFFFF"/>
          </a:solidFill>
          <a:ln w="38100" cmpd="dbl">
            <a:solidFill>
              <a:schemeClr val="tx1"/>
            </a:solidFill>
            <a:miter lim="800000"/>
            <a:headEnd/>
            <a:tailEnd/>
          </a:ln>
        </p:spPr>
        <p:txBody>
          <a:bodyPr wrap="none" anchor="ctr"/>
          <a:lstStyle/>
          <a:p>
            <a:pPr algn="ctr"/>
            <a:r>
              <a:rPr lang="ja-JP" altLang="en-US" sz="2400" b="1"/>
              <a:t>順位</a:t>
            </a:r>
          </a:p>
        </p:txBody>
      </p:sp>
      <p:sp>
        <p:nvSpPr>
          <p:cNvPr id="30730" name="Rectangle 11"/>
          <p:cNvSpPr>
            <a:spLocks noChangeArrowheads="1"/>
          </p:cNvSpPr>
          <p:nvPr/>
        </p:nvSpPr>
        <p:spPr bwMode="auto">
          <a:xfrm>
            <a:off x="6959600" y="4724400"/>
            <a:ext cx="1944688" cy="576263"/>
          </a:xfrm>
          <a:prstGeom prst="rect">
            <a:avLst/>
          </a:prstGeom>
          <a:solidFill>
            <a:srgbClr val="FFFFFF"/>
          </a:solidFill>
          <a:ln w="38100" cmpd="dbl">
            <a:solidFill>
              <a:schemeClr val="tx1"/>
            </a:solidFill>
            <a:miter lim="800000"/>
            <a:headEnd/>
            <a:tailEnd/>
          </a:ln>
        </p:spPr>
        <p:txBody>
          <a:bodyPr wrap="none" anchor="ctr"/>
          <a:lstStyle/>
          <a:p>
            <a:pPr algn="ctr"/>
            <a:r>
              <a:rPr lang="ja-JP" altLang="en-US" sz="2400" b="1"/>
              <a:t>カップラーメン</a:t>
            </a:r>
          </a:p>
        </p:txBody>
      </p:sp>
      <p:sp>
        <p:nvSpPr>
          <p:cNvPr id="30731" name="Rectangle 12"/>
          <p:cNvSpPr>
            <a:spLocks noChangeArrowheads="1"/>
          </p:cNvSpPr>
          <p:nvPr/>
        </p:nvSpPr>
        <p:spPr bwMode="auto">
          <a:xfrm>
            <a:off x="8904288" y="4724400"/>
            <a:ext cx="2663825" cy="576263"/>
          </a:xfrm>
          <a:prstGeom prst="rect">
            <a:avLst/>
          </a:prstGeom>
          <a:solidFill>
            <a:srgbClr val="FFFFFF"/>
          </a:solidFill>
          <a:ln w="38100" cmpd="dbl">
            <a:solidFill>
              <a:schemeClr val="tx1"/>
            </a:solidFill>
            <a:miter lim="800000"/>
            <a:headEnd/>
            <a:tailEnd/>
          </a:ln>
        </p:spPr>
        <p:txBody>
          <a:bodyPr wrap="none" anchor="ctr"/>
          <a:lstStyle/>
          <a:p>
            <a:pPr algn="ctr"/>
            <a:r>
              <a:rPr lang="ja-JP" altLang="en-US" sz="2400" b="1"/>
              <a:t>袋麺・インスタント麺</a:t>
            </a:r>
          </a:p>
        </p:txBody>
      </p:sp>
      <p:sp>
        <p:nvSpPr>
          <p:cNvPr id="30732" name="Rectangle 13"/>
          <p:cNvSpPr>
            <a:spLocks noChangeArrowheads="1"/>
          </p:cNvSpPr>
          <p:nvPr/>
        </p:nvSpPr>
        <p:spPr bwMode="auto">
          <a:xfrm>
            <a:off x="6024563" y="5300663"/>
            <a:ext cx="935037" cy="433387"/>
          </a:xfrm>
          <a:prstGeom prst="rect">
            <a:avLst/>
          </a:prstGeom>
          <a:solidFill>
            <a:srgbClr val="FFFFFF"/>
          </a:solidFill>
          <a:ln w="38100" cmpd="dbl">
            <a:solidFill>
              <a:schemeClr val="tx1"/>
            </a:solidFill>
            <a:miter lim="800000"/>
            <a:headEnd/>
            <a:tailEnd/>
          </a:ln>
        </p:spPr>
        <p:txBody>
          <a:bodyPr wrap="none" anchor="ctr"/>
          <a:lstStyle/>
          <a:p>
            <a:r>
              <a:rPr lang="en-US" altLang="ja-JP"/>
              <a:t>1</a:t>
            </a:r>
          </a:p>
        </p:txBody>
      </p:sp>
      <p:sp>
        <p:nvSpPr>
          <p:cNvPr id="30733" name="Rectangle 14"/>
          <p:cNvSpPr>
            <a:spLocks noChangeArrowheads="1"/>
          </p:cNvSpPr>
          <p:nvPr/>
        </p:nvSpPr>
        <p:spPr bwMode="auto">
          <a:xfrm>
            <a:off x="6024563" y="5734050"/>
            <a:ext cx="935037" cy="433388"/>
          </a:xfrm>
          <a:prstGeom prst="rect">
            <a:avLst/>
          </a:prstGeom>
          <a:solidFill>
            <a:srgbClr val="FFFFFF"/>
          </a:solidFill>
          <a:ln w="38100" cmpd="dbl">
            <a:solidFill>
              <a:schemeClr val="tx1"/>
            </a:solidFill>
            <a:miter lim="800000"/>
            <a:headEnd/>
            <a:tailEnd/>
          </a:ln>
        </p:spPr>
        <p:txBody>
          <a:bodyPr wrap="none" anchor="ctr"/>
          <a:lstStyle/>
          <a:p>
            <a:r>
              <a:rPr lang="en-US" altLang="ja-JP"/>
              <a:t>2</a:t>
            </a:r>
          </a:p>
        </p:txBody>
      </p:sp>
      <p:sp>
        <p:nvSpPr>
          <p:cNvPr id="30734" name="Rectangle 15"/>
          <p:cNvSpPr>
            <a:spLocks noChangeArrowheads="1"/>
          </p:cNvSpPr>
          <p:nvPr/>
        </p:nvSpPr>
        <p:spPr bwMode="auto">
          <a:xfrm>
            <a:off x="6024563" y="6165850"/>
            <a:ext cx="935037" cy="433388"/>
          </a:xfrm>
          <a:prstGeom prst="rect">
            <a:avLst/>
          </a:prstGeom>
          <a:solidFill>
            <a:srgbClr val="FFFFFF"/>
          </a:solidFill>
          <a:ln w="38100" cmpd="dbl">
            <a:solidFill>
              <a:schemeClr val="tx1"/>
            </a:solidFill>
            <a:miter lim="800000"/>
            <a:headEnd/>
            <a:tailEnd/>
          </a:ln>
        </p:spPr>
        <p:txBody>
          <a:bodyPr wrap="none" anchor="ctr"/>
          <a:lstStyle/>
          <a:p>
            <a:r>
              <a:rPr lang="en-US" altLang="ja-JP"/>
              <a:t>3</a:t>
            </a:r>
          </a:p>
        </p:txBody>
      </p:sp>
      <p:sp>
        <p:nvSpPr>
          <p:cNvPr id="30735" name="Rectangle 16"/>
          <p:cNvSpPr>
            <a:spLocks noChangeArrowheads="1"/>
          </p:cNvSpPr>
          <p:nvPr/>
        </p:nvSpPr>
        <p:spPr bwMode="auto">
          <a:xfrm>
            <a:off x="6959600" y="5300663"/>
            <a:ext cx="1944688" cy="433387"/>
          </a:xfrm>
          <a:prstGeom prst="rect">
            <a:avLst/>
          </a:prstGeom>
          <a:solidFill>
            <a:srgbClr val="FFFFFF"/>
          </a:solidFill>
          <a:ln w="38100" cmpd="dbl">
            <a:solidFill>
              <a:schemeClr val="tx1"/>
            </a:solidFill>
            <a:miter lim="800000"/>
            <a:headEnd/>
            <a:tailEnd/>
          </a:ln>
        </p:spPr>
        <p:txBody>
          <a:bodyPr wrap="none" anchor="ctr"/>
          <a:lstStyle/>
          <a:p>
            <a:r>
              <a:rPr lang="ja-JP" altLang="en-US"/>
              <a:t>あれ</a:t>
            </a:r>
          </a:p>
        </p:txBody>
      </p:sp>
      <p:sp>
        <p:nvSpPr>
          <p:cNvPr id="30736" name="Rectangle 17"/>
          <p:cNvSpPr>
            <a:spLocks noChangeArrowheads="1"/>
          </p:cNvSpPr>
          <p:nvPr/>
        </p:nvSpPr>
        <p:spPr bwMode="auto">
          <a:xfrm>
            <a:off x="6959600" y="5734050"/>
            <a:ext cx="1944688" cy="433388"/>
          </a:xfrm>
          <a:prstGeom prst="rect">
            <a:avLst/>
          </a:prstGeom>
          <a:solidFill>
            <a:srgbClr val="FFFFFF"/>
          </a:solidFill>
          <a:ln w="38100" cmpd="dbl">
            <a:solidFill>
              <a:schemeClr val="tx1"/>
            </a:solidFill>
            <a:miter lim="800000"/>
            <a:headEnd/>
            <a:tailEnd/>
          </a:ln>
        </p:spPr>
        <p:txBody>
          <a:bodyPr wrap="none" anchor="ctr"/>
          <a:lstStyle/>
          <a:p>
            <a:r>
              <a:rPr lang="ja-JP" altLang="en-US"/>
              <a:t>これ</a:t>
            </a:r>
          </a:p>
        </p:txBody>
      </p:sp>
      <p:sp>
        <p:nvSpPr>
          <p:cNvPr id="30737" name="Rectangle 18"/>
          <p:cNvSpPr>
            <a:spLocks noChangeArrowheads="1"/>
          </p:cNvSpPr>
          <p:nvPr/>
        </p:nvSpPr>
        <p:spPr bwMode="auto">
          <a:xfrm>
            <a:off x="6959600" y="6165850"/>
            <a:ext cx="1944688" cy="433388"/>
          </a:xfrm>
          <a:prstGeom prst="rect">
            <a:avLst/>
          </a:prstGeom>
          <a:solidFill>
            <a:srgbClr val="FFFFFF"/>
          </a:solidFill>
          <a:ln w="38100" cmpd="dbl">
            <a:solidFill>
              <a:schemeClr val="tx1"/>
            </a:solidFill>
            <a:miter lim="800000"/>
            <a:headEnd/>
            <a:tailEnd/>
          </a:ln>
        </p:spPr>
        <p:txBody>
          <a:bodyPr wrap="none" anchor="ctr"/>
          <a:lstStyle/>
          <a:p>
            <a:r>
              <a:rPr lang="ja-JP" altLang="en-US"/>
              <a:t>それ</a:t>
            </a:r>
          </a:p>
        </p:txBody>
      </p:sp>
      <p:sp>
        <p:nvSpPr>
          <p:cNvPr id="30738" name="Rectangle 19"/>
          <p:cNvSpPr>
            <a:spLocks noChangeArrowheads="1"/>
          </p:cNvSpPr>
          <p:nvPr/>
        </p:nvSpPr>
        <p:spPr bwMode="auto">
          <a:xfrm>
            <a:off x="8904288" y="5300663"/>
            <a:ext cx="2663825" cy="433387"/>
          </a:xfrm>
          <a:prstGeom prst="rect">
            <a:avLst/>
          </a:prstGeom>
          <a:solidFill>
            <a:srgbClr val="FFFFFF"/>
          </a:solidFill>
          <a:ln w="38100" cmpd="dbl">
            <a:solidFill>
              <a:schemeClr val="tx1"/>
            </a:solidFill>
            <a:miter lim="800000"/>
            <a:headEnd/>
            <a:tailEnd/>
          </a:ln>
        </p:spPr>
        <p:txBody>
          <a:bodyPr wrap="none" anchor="ctr"/>
          <a:lstStyle/>
          <a:p>
            <a:r>
              <a:rPr lang="ja-JP" altLang="en-US"/>
              <a:t>あれ</a:t>
            </a:r>
          </a:p>
        </p:txBody>
      </p:sp>
      <p:sp>
        <p:nvSpPr>
          <p:cNvPr id="30739" name="Rectangle 20"/>
          <p:cNvSpPr>
            <a:spLocks noChangeArrowheads="1"/>
          </p:cNvSpPr>
          <p:nvPr/>
        </p:nvSpPr>
        <p:spPr bwMode="auto">
          <a:xfrm>
            <a:off x="8904288" y="5734050"/>
            <a:ext cx="2663825" cy="433388"/>
          </a:xfrm>
          <a:prstGeom prst="rect">
            <a:avLst/>
          </a:prstGeom>
          <a:solidFill>
            <a:srgbClr val="FFFFFF"/>
          </a:solidFill>
          <a:ln w="38100" cmpd="dbl">
            <a:solidFill>
              <a:schemeClr val="tx1"/>
            </a:solidFill>
            <a:miter lim="800000"/>
            <a:headEnd/>
            <a:tailEnd/>
          </a:ln>
        </p:spPr>
        <p:txBody>
          <a:bodyPr wrap="none" anchor="ctr"/>
          <a:lstStyle/>
          <a:p>
            <a:r>
              <a:rPr lang="ja-JP" altLang="en-US"/>
              <a:t>これ</a:t>
            </a:r>
          </a:p>
        </p:txBody>
      </p:sp>
      <p:sp>
        <p:nvSpPr>
          <p:cNvPr id="30740" name="Rectangle 21"/>
          <p:cNvSpPr>
            <a:spLocks noChangeArrowheads="1"/>
          </p:cNvSpPr>
          <p:nvPr/>
        </p:nvSpPr>
        <p:spPr bwMode="auto">
          <a:xfrm>
            <a:off x="8904288" y="6165850"/>
            <a:ext cx="2663825" cy="433388"/>
          </a:xfrm>
          <a:prstGeom prst="rect">
            <a:avLst/>
          </a:prstGeom>
          <a:solidFill>
            <a:srgbClr val="FFFFFF"/>
          </a:solidFill>
          <a:ln w="38100" cmpd="dbl">
            <a:solidFill>
              <a:schemeClr val="tx1"/>
            </a:solidFill>
            <a:miter lim="800000"/>
            <a:headEnd/>
            <a:tailEnd/>
          </a:ln>
        </p:spPr>
        <p:txBody>
          <a:bodyPr wrap="none" anchor="ctr"/>
          <a:lstStyle/>
          <a:p>
            <a:r>
              <a:rPr lang="ja-JP" altLang="en-US"/>
              <a:t>それ</a:t>
            </a:r>
          </a:p>
        </p:txBody>
      </p:sp>
      <p:sp>
        <p:nvSpPr>
          <p:cNvPr id="30741" name="Text Box 22"/>
          <p:cNvSpPr txBox="1">
            <a:spLocks noChangeArrowheads="1"/>
          </p:cNvSpPr>
          <p:nvPr/>
        </p:nvSpPr>
        <p:spPr bwMode="auto">
          <a:xfrm>
            <a:off x="2279650" y="5435600"/>
            <a:ext cx="3544888" cy="946150"/>
          </a:xfrm>
          <a:prstGeom prst="rect">
            <a:avLst/>
          </a:prstGeom>
          <a:noFill/>
          <a:ln w="9525">
            <a:noFill/>
            <a:miter lim="800000"/>
            <a:headEnd/>
            <a:tailEnd/>
          </a:ln>
        </p:spPr>
        <p:txBody>
          <a:bodyPr wrap="none">
            <a:spAutoFit/>
          </a:bodyPr>
          <a:lstStyle/>
          <a:p>
            <a:r>
              <a:rPr lang="ja-JP" altLang="en-US"/>
              <a:t>レポート</a:t>
            </a:r>
            <a:r>
              <a:rPr lang="en-US" altLang="ja-JP"/>
              <a:t>5</a:t>
            </a:r>
            <a:r>
              <a:rPr lang="ja-JP" altLang="en-US"/>
              <a:t>と同じ構造の</a:t>
            </a:r>
          </a:p>
          <a:p>
            <a:r>
              <a:rPr lang="ja-JP" altLang="en-US"/>
              <a:t>テーブルを追加しよう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idx="4294967295"/>
          </p:nvPr>
        </p:nvSpPr>
        <p:spPr/>
        <p:txBody>
          <a:bodyPr/>
          <a:lstStyle/>
          <a:p>
            <a:r>
              <a:rPr lang="ja-JP" altLang="en-US" smtClean="0"/>
              <a:t>レポート</a:t>
            </a:r>
            <a:r>
              <a:rPr lang="en-US" altLang="ja-JP" smtClean="0"/>
              <a:t>5</a:t>
            </a:r>
          </a:p>
        </p:txBody>
      </p:sp>
      <p:sp>
        <p:nvSpPr>
          <p:cNvPr id="16386" name="Text Box 4"/>
          <p:cNvSpPr txBox="1">
            <a:spLocks noChangeArrowheads="1"/>
          </p:cNvSpPr>
          <p:nvPr/>
        </p:nvSpPr>
        <p:spPr bwMode="auto">
          <a:xfrm>
            <a:off x="839788" y="930275"/>
            <a:ext cx="5165725" cy="584200"/>
          </a:xfrm>
          <a:prstGeom prst="rect">
            <a:avLst/>
          </a:prstGeom>
          <a:noFill/>
          <a:ln w="9525">
            <a:noFill/>
            <a:miter lim="800000"/>
            <a:headEnd/>
            <a:tailEnd/>
          </a:ln>
        </p:spPr>
        <p:txBody>
          <a:bodyPr wrap="none">
            <a:spAutoFit/>
          </a:bodyPr>
          <a:lstStyle/>
          <a:p>
            <a:pPr>
              <a:defRPr/>
            </a:pPr>
            <a:r>
              <a:rPr lang="ja-JP" altLang="en-US" sz="3200" dirty="0">
                <a:latin typeface="+mn-ea"/>
                <a:ea typeface="+mn-ea"/>
              </a:rPr>
              <a:t>作成する</a:t>
            </a:r>
            <a:r>
              <a:rPr lang="en-US" altLang="ja-JP" sz="3200" dirty="0">
                <a:latin typeface="+mn-ea"/>
                <a:ea typeface="+mn-ea"/>
              </a:rPr>
              <a:t>Web</a:t>
            </a:r>
            <a:r>
              <a:rPr lang="ja-JP" altLang="en-US" sz="3200" dirty="0">
                <a:latin typeface="+mn-ea"/>
                <a:ea typeface="+mn-ea"/>
              </a:rPr>
              <a:t>ページの条件</a:t>
            </a:r>
          </a:p>
        </p:txBody>
      </p:sp>
      <p:sp>
        <p:nvSpPr>
          <p:cNvPr id="16387" name="Text Box 5"/>
          <p:cNvSpPr txBox="1">
            <a:spLocks noChangeArrowheads="1"/>
          </p:cNvSpPr>
          <p:nvPr/>
        </p:nvSpPr>
        <p:spPr bwMode="auto">
          <a:xfrm>
            <a:off x="871538" y="1493838"/>
            <a:ext cx="10525125" cy="523875"/>
          </a:xfrm>
          <a:prstGeom prst="rect">
            <a:avLst/>
          </a:prstGeom>
          <a:noFill/>
          <a:ln w="9525">
            <a:noFill/>
            <a:miter lim="800000"/>
            <a:headEnd/>
            <a:tailEnd/>
          </a:ln>
        </p:spPr>
        <p:txBody>
          <a:bodyPr wrap="none">
            <a:spAutoFit/>
          </a:bodyPr>
          <a:lstStyle/>
          <a:p>
            <a:pPr>
              <a:defRPr/>
            </a:pPr>
            <a:r>
              <a:rPr lang="ja-JP" altLang="en-US" dirty="0">
                <a:latin typeface="+mn-ea"/>
                <a:ea typeface="+mn-ea"/>
              </a:rPr>
              <a:t>第</a:t>
            </a:r>
            <a:r>
              <a:rPr lang="en-US" altLang="ja-JP" dirty="0">
                <a:latin typeface="+mn-ea"/>
                <a:ea typeface="+mn-ea"/>
              </a:rPr>
              <a:t>5</a:t>
            </a:r>
            <a:r>
              <a:rPr lang="ja-JP" altLang="en-US" dirty="0">
                <a:latin typeface="+mn-ea"/>
                <a:ea typeface="+mn-ea"/>
              </a:rPr>
              <a:t>回</a:t>
            </a:r>
            <a:r>
              <a:rPr lang="ja-JP" altLang="en-US" dirty="0">
                <a:latin typeface="+mn-ea"/>
                <a:ea typeface="+mn-ea"/>
              </a:rPr>
              <a:t>課題</a:t>
            </a:r>
            <a:r>
              <a:rPr lang="ja-JP" altLang="en-US" dirty="0">
                <a:latin typeface="+mn-ea"/>
                <a:ea typeface="+mn-ea"/>
              </a:rPr>
              <a:t>ヒント（</a:t>
            </a:r>
            <a:r>
              <a:rPr lang="en-US" altLang="ja-JP" dirty="0">
                <a:latin typeface="+mn-ea"/>
                <a:ea typeface="+mn-ea"/>
              </a:rPr>
              <a:t>report5.html</a:t>
            </a:r>
            <a:r>
              <a:rPr lang="ja-JP" altLang="en-US" dirty="0">
                <a:latin typeface="+mn-ea"/>
                <a:ea typeface="+mn-ea"/>
              </a:rPr>
              <a:t>）に</a:t>
            </a:r>
            <a:r>
              <a:rPr lang="ja-JP" altLang="en-US" dirty="0">
                <a:latin typeface="+mn-ea"/>
                <a:ea typeface="+mn-ea"/>
              </a:rPr>
              <a:t>対して次の変更を</a:t>
            </a:r>
            <a:r>
              <a:rPr lang="ja-JP" altLang="en-US" dirty="0">
                <a:latin typeface="+mn-ea"/>
                <a:ea typeface="+mn-ea"/>
              </a:rPr>
              <a:t>しなさい</a:t>
            </a:r>
            <a:endParaRPr lang="ja-JP" altLang="en-US" dirty="0">
              <a:latin typeface="+mn-ea"/>
              <a:ea typeface="+mn-ea"/>
            </a:endParaRPr>
          </a:p>
        </p:txBody>
      </p:sp>
      <p:sp>
        <p:nvSpPr>
          <p:cNvPr id="16388" name="Text Box 6"/>
          <p:cNvSpPr txBox="1">
            <a:spLocks noChangeArrowheads="1"/>
          </p:cNvSpPr>
          <p:nvPr/>
        </p:nvSpPr>
        <p:spPr bwMode="auto">
          <a:xfrm>
            <a:off x="877888" y="1889125"/>
            <a:ext cx="10768012" cy="4606925"/>
          </a:xfrm>
          <a:prstGeom prst="rect">
            <a:avLst/>
          </a:prstGeom>
          <a:noFill/>
          <a:ln w="9525">
            <a:noFill/>
            <a:miter lim="800000"/>
            <a:headEnd/>
            <a:tailEnd/>
          </a:ln>
        </p:spPr>
        <p:txBody>
          <a:bodyPr>
            <a:spAutoFit/>
          </a:bodyPr>
          <a:lstStyle/>
          <a:p>
            <a:pPr marL="363538" indent="-363538">
              <a:lnSpc>
                <a:spcPts val="3200"/>
              </a:lnSpc>
              <a:buFont typeface="Arial" panose="020B0604020202020204" pitchFamily="34" charset="0"/>
              <a:buChar char="•"/>
              <a:defRPr/>
            </a:pPr>
            <a:r>
              <a:rPr lang="ja-JP" altLang="en-US" dirty="0">
                <a:latin typeface="+mn-ea"/>
                <a:ea typeface="+mn-ea"/>
              </a:rPr>
              <a:t>「今週の第</a:t>
            </a:r>
            <a:r>
              <a:rPr lang="en-US" altLang="ja-JP" dirty="0">
                <a:latin typeface="+mn-ea"/>
                <a:ea typeface="+mn-ea"/>
              </a:rPr>
              <a:t>1</a:t>
            </a:r>
            <a:r>
              <a:rPr lang="ja-JP" altLang="en-US" dirty="0">
                <a:latin typeface="+mn-ea"/>
                <a:ea typeface="+mn-ea"/>
              </a:rPr>
              <a:t>位（カップラーメン）」の例を参考に，「今週の第</a:t>
            </a:r>
            <a:r>
              <a:rPr lang="en-US" altLang="ja-JP" dirty="0">
                <a:latin typeface="+mn-ea"/>
                <a:ea typeface="+mn-ea"/>
              </a:rPr>
              <a:t>1</a:t>
            </a:r>
            <a:r>
              <a:rPr lang="ja-JP" altLang="en-US" dirty="0">
                <a:latin typeface="+mn-ea"/>
                <a:ea typeface="+mn-ea"/>
              </a:rPr>
              <a:t>位（袋麺・インスタント麺）」の「何かな？」という文字をクリックすると「お椀で食べるどん兵衛」に変更し，文字を青色で表示するようにしなさい</a:t>
            </a:r>
            <a:endParaRPr lang="en-US" altLang="ja-JP" dirty="0">
              <a:latin typeface="+mn-ea"/>
              <a:ea typeface="+mn-ea"/>
            </a:endParaRPr>
          </a:p>
          <a:p>
            <a:pPr marL="363538" indent="-363538">
              <a:lnSpc>
                <a:spcPts val="3200"/>
              </a:lnSpc>
              <a:buFont typeface="Arial" panose="020B0604020202020204" pitchFamily="34" charset="0"/>
              <a:buChar char="•"/>
              <a:defRPr/>
            </a:pPr>
            <a:r>
              <a:rPr lang="ja-JP" altLang="en-US" dirty="0">
                <a:latin typeface="+mn-ea"/>
                <a:ea typeface="+mn-ea"/>
              </a:rPr>
              <a:t>「ランキング詳細」における「</a:t>
            </a:r>
            <a:r>
              <a:rPr lang="ja-JP" altLang="en-US" dirty="0">
                <a:latin typeface="+mn-ea"/>
                <a:ea typeface="+mn-ea"/>
              </a:rPr>
              <a:t>テーブル</a:t>
            </a:r>
            <a:r>
              <a:rPr lang="ja-JP" altLang="en-US" dirty="0">
                <a:latin typeface="+mn-ea"/>
                <a:ea typeface="+mn-ea"/>
              </a:rPr>
              <a:t>」の文字をクリックすると，カップラーメンと袋麺・インスタント麺の</a:t>
            </a:r>
            <a:r>
              <a:rPr lang="en-US" altLang="ja-JP" dirty="0">
                <a:latin typeface="+mn-ea"/>
                <a:ea typeface="+mn-ea"/>
              </a:rPr>
              <a:t>1</a:t>
            </a:r>
            <a:r>
              <a:rPr lang="ja-JP" altLang="en-US" dirty="0">
                <a:latin typeface="+mn-ea"/>
                <a:ea typeface="+mn-ea"/>
              </a:rPr>
              <a:t>～</a:t>
            </a:r>
            <a:r>
              <a:rPr lang="en-US" altLang="ja-JP" dirty="0">
                <a:latin typeface="+mn-ea"/>
                <a:ea typeface="+mn-ea"/>
              </a:rPr>
              <a:t>3</a:t>
            </a:r>
            <a:r>
              <a:rPr lang="ja-JP" altLang="en-US" dirty="0">
                <a:latin typeface="+mn-ea"/>
                <a:ea typeface="+mn-ea"/>
              </a:rPr>
              <a:t>位までを表形式で表示するようにしなさい．また「リスト」の文字をクリックするとリスト形式で表示するようにしなさい．テーブルとリストは</a:t>
            </a:r>
            <a:r>
              <a:rPr lang="en-US" altLang="ja-JP" dirty="0">
                <a:latin typeface="+mn-ea"/>
                <a:ea typeface="+mn-ea"/>
              </a:rPr>
              <a:t>DOM</a:t>
            </a:r>
            <a:r>
              <a:rPr lang="ja-JP" altLang="en-US" dirty="0">
                <a:latin typeface="+mn-ea"/>
                <a:ea typeface="+mn-ea"/>
              </a:rPr>
              <a:t>プログラミングで作成すること．</a:t>
            </a:r>
            <a:endParaRPr lang="en-US" altLang="ja-JP" dirty="0">
              <a:latin typeface="+mn-ea"/>
              <a:ea typeface="+mn-ea"/>
            </a:endParaRPr>
          </a:p>
          <a:p>
            <a:pPr marL="363538" indent="-363538">
              <a:lnSpc>
                <a:spcPts val="3200"/>
              </a:lnSpc>
              <a:buFont typeface="Arial" panose="020B0604020202020204" pitchFamily="34" charset="0"/>
              <a:buChar char="•"/>
              <a:defRPr/>
            </a:pPr>
            <a:r>
              <a:rPr lang="ja-JP" altLang="en-US" dirty="0">
                <a:latin typeface="+mn-ea"/>
                <a:ea typeface="+mn-ea"/>
              </a:rPr>
              <a:t>作成</a:t>
            </a:r>
            <a:r>
              <a:rPr lang="ja-JP" altLang="ja-JP" dirty="0">
                <a:latin typeface="+mn-ea"/>
                <a:ea typeface="+mn-ea"/>
              </a:rPr>
              <a:t>した</a:t>
            </a:r>
            <a:r>
              <a:rPr lang="ja-JP" altLang="en-US" dirty="0">
                <a:latin typeface="+mn-ea"/>
                <a:ea typeface="+mn-ea"/>
              </a:rPr>
              <a:t>プログラムについて</a:t>
            </a:r>
            <a:r>
              <a:rPr lang="ja-JP" altLang="ja-JP" dirty="0">
                <a:latin typeface="+mn-ea"/>
                <a:ea typeface="+mn-ea"/>
              </a:rPr>
              <a:t>report</a:t>
            </a:r>
            <a:r>
              <a:rPr lang="en-US" altLang="ja-JP" dirty="0">
                <a:latin typeface="+mn-ea"/>
                <a:ea typeface="+mn-ea"/>
              </a:rPr>
              <a:t>5</a:t>
            </a:r>
            <a:r>
              <a:rPr lang="ja-JP" altLang="ja-JP" dirty="0" err="1">
                <a:latin typeface="+mn-ea"/>
                <a:ea typeface="+mn-ea"/>
              </a:rPr>
              <a:t>.</a:t>
            </a:r>
            <a:r>
              <a:rPr lang="ja-JP" altLang="ja-JP" dirty="0">
                <a:latin typeface="+mn-ea"/>
                <a:ea typeface="+mn-ea"/>
              </a:rPr>
              <a:t>htmlの中で</a:t>
            </a:r>
            <a:r>
              <a:rPr lang="ja-JP" altLang="ja-JP" dirty="0">
                <a:latin typeface="+mn-ea"/>
                <a:ea typeface="+mn-ea"/>
              </a:rPr>
              <a:t>解説</a:t>
            </a:r>
            <a:r>
              <a:rPr lang="ja-JP" altLang="en-US" dirty="0">
                <a:latin typeface="+mn-ea"/>
                <a:ea typeface="+mn-ea"/>
              </a:rPr>
              <a:t>しなさ</a:t>
            </a:r>
            <a:r>
              <a:rPr lang="ja-JP" altLang="en-US" dirty="0">
                <a:latin typeface="+mn-ea"/>
                <a:ea typeface="+mn-ea"/>
              </a:rPr>
              <a:t>い</a:t>
            </a:r>
            <a:r>
              <a:rPr lang="en-US" altLang="ja-JP" dirty="0">
                <a:latin typeface="+mn-ea"/>
                <a:ea typeface="+mn-ea"/>
              </a:rPr>
              <a:t/>
            </a:r>
            <a:br>
              <a:rPr lang="en-US" altLang="ja-JP" dirty="0">
                <a:latin typeface="+mn-ea"/>
                <a:ea typeface="+mn-ea"/>
              </a:rPr>
            </a:br>
            <a:r>
              <a:rPr lang="ja-JP" altLang="ja-JP" dirty="0">
                <a:latin typeface="+mn-ea"/>
                <a:ea typeface="+mn-ea"/>
              </a:rPr>
              <a:t>（</a:t>
            </a:r>
            <a:r>
              <a:rPr lang="ja-JP" altLang="ja-JP" dirty="0">
                <a:latin typeface="+mn-ea"/>
                <a:ea typeface="+mn-ea"/>
              </a:rPr>
              <a:t>プログラムが追えるように1行ずつ丁寧に解説すること</a:t>
            </a:r>
            <a:r>
              <a:rPr lang="ja-JP" altLang="ja-JP" dirty="0">
                <a:latin typeface="+mn-ea"/>
                <a:ea typeface="+mn-ea"/>
              </a:rPr>
              <a:t>）</a:t>
            </a:r>
            <a:endParaRPr lang="en-US" altLang="ja-JP" dirty="0">
              <a:latin typeface="+mn-ea"/>
              <a:ea typeface="+mn-ea"/>
            </a:endParaRPr>
          </a:p>
          <a:p>
            <a:pPr marL="342900" indent="-342900">
              <a:lnSpc>
                <a:spcPts val="3200"/>
              </a:lnSpc>
              <a:buFont typeface="Arial" panose="020B0604020202020204" pitchFamily="34" charset="0"/>
              <a:buChar char="•"/>
              <a:defRPr/>
            </a:pPr>
            <a:r>
              <a:rPr lang="en-US" altLang="ja-JP" dirty="0">
                <a:latin typeface="+mn-ea"/>
                <a:ea typeface="+mn-ea"/>
              </a:rPr>
              <a:t>※</a:t>
            </a:r>
            <a:r>
              <a:rPr lang="ja-JP" altLang="en-US" dirty="0">
                <a:latin typeface="+mn-ea"/>
                <a:ea typeface="+mn-ea"/>
              </a:rPr>
              <a:t>追加</a:t>
            </a:r>
            <a:r>
              <a:rPr lang="ja-JP" altLang="en-US" dirty="0">
                <a:latin typeface="+mn-ea"/>
                <a:ea typeface="+mn-ea"/>
              </a:rPr>
              <a:t>する関数名や</a:t>
            </a:r>
            <a:r>
              <a:rPr lang="en-US" altLang="ja-JP" dirty="0">
                <a:latin typeface="+mn-ea"/>
                <a:ea typeface="+mn-ea"/>
              </a:rPr>
              <a:t>id</a:t>
            </a:r>
            <a:r>
              <a:rPr lang="ja-JP" altLang="en-US" dirty="0">
                <a:latin typeface="+mn-ea"/>
                <a:ea typeface="+mn-ea"/>
              </a:rPr>
              <a:t>名</a:t>
            </a:r>
            <a:r>
              <a:rPr lang="ja-JP" altLang="en-US" dirty="0">
                <a:latin typeface="+mn-ea"/>
                <a:ea typeface="+mn-ea"/>
              </a:rPr>
              <a:t>は自由に決めて良い</a:t>
            </a:r>
            <a:endParaRPr lang="ja-JP" altLang="ja-JP" dirty="0">
              <a:latin typeface="+mn-ea"/>
              <a:ea typeface="+mn-ea"/>
            </a:endParaRPr>
          </a:p>
        </p:txBody>
      </p:sp>
      <p:sp>
        <p:nvSpPr>
          <p:cNvPr id="16389" name="Rectangle 7"/>
          <p:cNvSpPr>
            <a:spLocks noChangeArrowheads="1"/>
          </p:cNvSpPr>
          <p:nvPr/>
        </p:nvSpPr>
        <p:spPr bwMode="auto">
          <a:xfrm>
            <a:off x="6919913" y="203200"/>
            <a:ext cx="5081587" cy="1008063"/>
          </a:xfrm>
          <a:prstGeom prst="rect">
            <a:avLst/>
          </a:prstGeom>
          <a:solidFill>
            <a:srgbClr val="FFFFFF"/>
          </a:solidFill>
          <a:ln w="9525">
            <a:solidFill>
              <a:schemeClr val="tx1"/>
            </a:solidFill>
            <a:miter lim="800000"/>
            <a:headEnd/>
            <a:tailEnd/>
          </a:ln>
        </p:spPr>
        <p:txBody>
          <a:bodyPr wrap="none" anchor="ctr"/>
          <a:lstStyle/>
          <a:p>
            <a:pPr>
              <a:buFont typeface="Wingdings" pitchFamily="2" charset="2"/>
              <a:buNone/>
              <a:defRPr/>
            </a:pPr>
            <a:r>
              <a:rPr lang="ja-JP" altLang="en-US" sz="2000" dirty="0">
                <a:solidFill>
                  <a:srgbClr val="FF3300"/>
                </a:solidFill>
                <a:latin typeface="+mn-ea"/>
                <a:ea typeface="+mn-ea"/>
              </a:rPr>
              <a:t>・ファイル名は</a:t>
            </a:r>
            <a:r>
              <a:rPr lang="en-US" altLang="ja-JP" sz="2000" dirty="0">
                <a:solidFill>
                  <a:srgbClr val="FF3300"/>
                </a:solidFill>
                <a:latin typeface="+mn-ea"/>
                <a:ea typeface="+mn-ea"/>
              </a:rPr>
              <a:t>report5.html</a:t>
            </a:r>
            <a:r>
              <a:rPr lang="ja-JP" altLang="en-US" sz="2000" dirty="0">
                <a:solidFill>
                  <a:srgbClr val="FF3300"/>
                </a:solidFill>
                <a:latin typeface="+mn-ea"/>
                <a:ea typeface="+mn-ea"/>
              </a:rPr>
              <a:t>とすること</a:t>
            </a:r>
          </a:p>
          <a:p>
            <a:pPr>
              <a:buFont typeface="Wingdings" pitchFamily="2" charset="2"/>
              <a:buNone/>
              <a:defRPr/>
            </a:pPr>
            <a:r>
              <a:rPr lang="ja-JP" altLang="en-US" sz="2000" dirty="0">
                <a:solidFill>
                  <a:srgbClr val="FF3300"/>
                </a:solidFill>
                <a:latin typeface="+mn-ea"/>
                <a:ea typeface="+mn-ea"/>
              </a:rPr>
              <a:t>・トップページからリンクする必要はない</a:t>
            </a:r>
          </a:p>
        </p:txBody>
      </p:sp>
      <p:sp>
        <p:nvSpPr>
          <p:cNvPr id="2" name="テキスト ボックス 1"/>
          <p:cNvSpPr txBox="1"/>
          <p:nvPr/>
        </p:nvSpPr>
        <p:spPr>
          <a:xfrm>
            <a:off x="10777538" y="6343650"/>
            <a:ext cx="1223962" cy="460375"/>
          </a:xfrm>
          <a:prstGeom prst="rect">
            <a:avLst/>
          </a:prstGeom>
          <a:noFill/>
        </p:spPr>
        <p:txBody>
          <a:bodyPr>
            <a:spAutoFit/>
          </a:bodyPr>
          <a:lstStyle/>
          <a:p>
            <a:pPr>
              <a:defRPr/>
            </a:pPr>
            <a:r>
              <a:rPr lang="ja-JP" altLang="en-US" dirty="0">
                <a:solidFill>
                  <a:srgbClr val="FF0000"/>
                </a:solidFill>
                <a:latin typeface="+mn-ea"/>
                <a:ea typeface="+mn-ea"/>
              </a:rPr>
              <a:t>つづく</a:t>
            </a:r>
            <a:endParaRPr lang="ja-JP" altLang="en-US" dirty="0">
              <a:solidFill>
                <a:srgbClr val="FF0000"/>
              </a:solidFill>
              <a:latin typeface="+mn-ea"/>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タイトル 1"/>
          <p:cNvSpPr>
            <a:spLocks noGrp="1"/>
          </p:cNvSpPr>
          <p:nvPr>
            <p:ph type="title"/>
          </p:nvPr>
        </p:nvSpPr>
        <p:spPr>
          <a:xfrm>
            <a:off x="838200" y="115888"/>
            <a:ext cx="10515600" cy="720725"/>
          </a:xfrm>
        </p:spPr>
        <p:txBody>
          <a:bodyPr/>
          <a:lstStyle/>
          <a:p>
            <a:r>
              <a:rPr lang="ja-JP" altLang="en-US" smtClean="0"/>
              <a:t>ランキング</a:t>
            </a:r>
          </a:p>
        </p:txBody>
      </p:sp>
      <p:sp>
        <p:nvSpPr>
          <p:cNvPr id="3" name="コンテンツ プレースホルダー 2"/>
          <p:cNvSpPr>
            <a:spLocks noGrp="1"/>
          </p:cNvSpPr>
          <p:nvPr>
            <p:ph idx="1"/>
          </p:nvPr>
        </p:nvSpPr>
        <p:spPr>
          <a:xfrm>
            <a:off x="838200" y="981075"/>
            <a:ext cx="10515600" cy="5195888"/>
          </a:xfrm>
        </p:spPr>
        <p:txBody>
          <a:bodyPr/>
          <a:lstStyle/>
          <a:p>
            <a:pPr>
              <a:defRPr/>
            </a:pPr>
            <a:r>
              <a:rPr lang="ja-JP" altLang="en-US" sz="2400" dirty="0" smtClean="0"/>
              <a:t>リストの出力結果は以下の通りになるようにする</a:t>
            </a:r>
            <a:endParaRPr lang="en-US" altLang="ja-JP" sz="2400" dirty="0" smtClean="0"/>
          </a:p>
          <a:p>
            <a:pPr lvl="1">
              <a:defRPr/>
            </a:pPr>
            <a:r>
              <a:rPr lang="ja-JP" altLang="en-US" sz="2400" dirty="0" smtClean="0"/>
              <a:t>カップラーメン</a:t>
            </a:r>
            <a:endParaRPr lang="en-US" altLang="ja-JP" sz="2400" dirty="0" smtClean="0"/>
          </a:p>
          <a:p>
            <a:pPr marL="1428750" lvl="2" indent="-514350">
              <a:buFont typeface="+mj-lt"/>
              <a:buAutoNum type="arabicPeriod"/>
              <a:defRPr/>
            </a:pPr>
            <a:r>
              <a:rPr lang="ja-JP" altLang="en-US" sz="2000" dirty="0" smtClean="0"/>
              <a:t>カップヌードル</a:t>
            </a:r>
            <a:endParaRPr lang="en-US" altLang="ja-JP" sz="2000" dirty="0" smtClean="0"/>
          </a:p>
          <a:p>
            <a:pPr marL="1428750" lvl="2" indent="-514350">
              <a:buFont typeface="+mj-lt"/>
              <a:buAutoNum type="arabicPeriod"/>
              <a:defRPr/>
            </a:pPr>
            <a:r>
              <a:rPr lang="ja-JP" altLang="en-US" sz="2000" dirty="0" smtClean="0"/>
              <a:t>カップヌードル シーフードヌードル</a:t>
            </a:r>
            <a:endParaRPr lang="en-US" altLang="ja-JP" sz="2000" dirty="0" smtClean="0"/>
          </a:p>
          <a:p>
            <a:pPr marL="1428750" lvl="2" indent="-514350">
              <a:buFont typeface="+mj-lt"/>
              <a:buAutoNum type="arabicPeriod"/>
              <a:defRPr/>
            </a:pPr>
            <a:r>
              <a:rPr lang="ja-JP" altLang="en-US" sz="2000" dirty="0" smtClean="0"/>
              <a:t>カップヌードル カレー</a:t>
            </a:r>
            <a:endParaRPr lang="en-US" altLang="ja-JP" sz="2000" dirty="0"/>
          </a:p>
          <a:p>
            <a:pPr marL="800100" lvl="2" indent="-342900">
              <a:defRPr/>
            </a:pPr>
            <a:r>
              <a:rPr lang="ja-JP" altLang="en-US" dirty="0" smtClean="0"/>
              <a:t>袋麺・インスタント麺</a:t>
            </a:r>
            <a:endParaRPr lang="en-US" altLang="ja-JP" dirty="0" smtClean="0"/>
          </a:p>
          <a:p>
            <a:pPr marL="1428750" lvl="2" indent="-514350">
              <a:buFont typeface="+mj-lt"/>
              <a:buAutoNum type="arabicPeriod"/>
              <a:defRPr/>
            </a:pPr>
            <a:r>
              <a:rPr lang="ja-JP" altLang="en-US" sz="2000" dirty="0" smtClean="0"/>
              <a:t>お椀で食べるどん兵衛</a:t>
            </a:r>
            <a:endParaRPr lang="en-US" altLang="ja-JP" sz="2000" dirty="0" smtClean="0"/>
          </a:p>
          <a:p>
            <a:pPr marL="1428750" lvl="2" indent="-514350">
              <a:buFont typeface="+mj-lt"/>
              <a:buAutoNum type="arabicPeriod"/>
              <a:defRPr/>
            </a:pPr>
            <a:r>
              <a:rPr lang="ja-JP" altLang="en-US" sz="2000" dirty="0" smtClean="0"/>
              <a:t>チキン</a:t>
            </a:r>
            <a:r>
              <a:rPr lang="ja-JP" altLang="en-US" sz="2000" dirty="0"/>
              <a:t>ラーメン</a:t>
            </a:r>
            <a:endParaRPr lang="es-ES" altLang="ja-JP" sz="2000" dirty="0" smtClean="0"/>
          </a:p>
          <a:p>
            <a:pPr marL="1428750" lvl="2" indent="-514350">
              <a:buFont typeface="+mj-lt"/>
              <a:buAutoNum type="arabicPeriod"/>
              <a:defRPr/>
            </a:pPr>
            <a:r>
              <a:rPr lang="ja-JP" altLang="en-US" sz="2000" dirty="0" smtClean="0"/>
              <a:t>チャンポン</a:t>
            </a:r>
            <a:r>
              <a:rPr lang="ja-JP" altLang="en-US" sz="2000" dirty="0" err="1" smtClean="0"/>
              <a:t>め</a:t>
            </a:r>
            <a:r>
              <a:rPr lang="ja-JP" altLang="en-US" sz="2000" dirty="0" err="1"/>
              <a:t>ん</a:t>
            </a:r>
            <a:endParaRPr lang="en-US" altLang="ja-JP" sz="2000" dirty="0" smtClean="0"/>
          </a:p>
          <a:p>
            <a:pPr>
              <a:defRPr/>
            </a:pPr>
            <a:r>
              <a:rPr lang="ja-JP" altLang="en-US" sz="2400" dirty="0" smtClean="0"/>
              <a:t>表の出力結果は以下のとおりとする</a:t>
            </a:r>
            <a:endParaRPr lang="ja-JP" altLang="en-US" sz="2400" dirty="0"/>
          </a:p>
        </p:txBody>
      </p:sp>
      <p:pic>
        <p:nvPicPr>
          <p:cNvPr id="32771" name="図 4"/>
          <p:cNvPicPr>
            <a:picLocks noChangeAspect="1"/>
          </p:cNvPicPr>
          <p:nvPr/>
        </p:nvPicPr>
        <p:blipFill>
          <a:blip r:embed="rId2"/>
          <a:srcRect/>
          <a:stretch>
            <a:fillRect/>
          </a:stretch>
        </p:blipFill>
        <p:spPr bwMode="auto">
          <a:xfrm>
            <a:off x="1774825" y="4941888"/>
            <a:ext cx="6624638" cy="1743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838200" y="115888"/>
            <a:ext cx="10515600" cy="720725"/>
          </a:xfrm>
        </p:spPr>
        <p:txBody>
          <a:bodyPr/>
          <a:lstStyle/>
          <a:p>
            <a:pPr eaLnBrk="1" hangingPunct="1"/>
            <a:r>
              <a:rPr lang="ja-JP" altLang="en-US" smtClean="0"/>
              <a:t>第</a:t>
            </a:r>
            <a:r>
              <a:rPr lang="en-US" altLang="ja-JP" smtClean="0"/>
              <a:t>4</a:t>
            </a:r>
            <a:r>
              <a:rPr lang="ja-JP" altLang="en-US" smtClean="0"/>
              <a:t>章　</a:t>
            </a:r>
            <a:r>
              <a:rPr lang="en-US" altLang="ja-JP" smtClean="0"/>
              <a:t>JavaScript</a:t>
            </a:r>
          </a:p>
        </p:txBody>
      </p:sp>
      <p:sp>
        <p:nvSpPr>
          <p:cNvPr id="16386" name="Rectangle 3"/>
          <p:cNvSpPr>
            <a:spLocks noGrp="1" noChangeArrowheads="1"/>
          </p:cNvSpPr>
          <p:nvPr>
            <p:ph type="body" idx="1"/>
          </p:nvPr>
        </p:nvSpPr>
        <p:spPr>
          <a:xfrm>
            <a:off x="838200" y="981075"/>
            <a:ext cx="10515600" cy="5195888"/>
          </a:xfrm>
        </p:spPr>
        <p:txBody>
          <a:bodyPr/>
          <a:lstStyle/>
          <a:p>
            <a:pPr marL="609600" indent="-609600">
              <a:buFontTx/>
              <a:buAutoNum type="arabicPeriod" startAt="4"/>
            </a:pPr>
            <a:r>
              <a:rPr lang="en-US" altLang="ja-JP" smtClean="0"/>
              <a:t>DOM</a:t>
            </a:r>
            <a:r>
              <a:rPr lang="ja-JP" altLang="en-US" smtClean="0"/>
              <a:t>プログラミング</a:t>
            </a:r>
          </a:p>
          <a:p>
            <a:pPr marL="609600" indent="-609600">
              <a:buFontTx/>
              <a:buAutoNum type="arabicPeriod" startAt="4"/>
            </a:pPr>
            <a:endParaRPr lang="ja-JP" altLang="en-US" smtClean="0"/>
          </a:p>
        </p:txBody>
      </p:sp>
      <p:sp>
        <p:nvSpPr>
          <p:cNvPr id="16387" name="Text Box 4"/>
          <p:cNvSpPr txBox="1">
            <a:spLocks noChangeArrowheads="1"/>
          </p:cNvSpPr>
          <p:nvPr/>
        </p:nvSpPr>
        <p:spPr bwMode="auto">
          <a:xfrm>
            <a:off x="5951538" y="882650"/>
            <a:ext cx="4375150" cy="457200"/>
          </a:xfrm>
          <a:prstGeom prst="rect">
            <a:avLst/>
          </a:prstGeom>
          <a:noFill/>
          <a:ln w="9525">
            <a:noFill/>
            <a:miter lim="800000"/>
            <a:headEnd/>
            <a:tailEnd/>
          </a:ln>
        </p:spPr>
        <p:txBody>
          <a:bodyPr wrap="none">
            <a:spAutoFit/>
          </a:bodyPr>
          <a:lstStyle/>
          <a:p>
            <a:r>
              <a:rPr lang="en-US" altLang="ja-JP" sz="2400">
                <a:latin typeface="Arial" charset="0"/>
              </a:rPr>
              <a:t>……………………………</a:t>
            </a:r>
            <a:r>
              <a:rPr lang="en-US" altLang="ja-JP" sz="2400"/>
              <a:t>  p.142</a:t>
            </a:r>
          </a:p>
        </p:txBody>
      </p:sp>
      <p:sp>
        <p:nvSpPr>
          <p:cNvPr id="3" name="スライド番号プレースホルダー 2"/>
          <p:cNvSpPr>
            <a:spLocks noGrp="1"/>
          </p:cNvSpPr>
          <p:nvPr>
            <p:ph type="sldNum" sz="quarter" idx="12"/>
          </p:nvPr>
        </p:nvSpPr>
        <p:spPr/>
        <p:txBody>
          <a:bodyPr/>
          <a:lstStyle/>
          <a:p>
            <a:pPr>
              <a:defRPr/>
            </a:pPr>
            <a:fld id="{3A120543-5A38-4D1B-B824-9C07F8BE2D22}" type="slidenum">
              <a:rPr lang="ja-JP" altLang="en-US"/>
              <a:pPr>
                <a:defRPr/>
              </a:pPr>
              <a:t>2</a:t>
            </a:fld>
            <a:endParaRPr lang="en-US" altLang="ja-JP"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07088E58-1A25-44ED-B942-22EB4D9424E4}" type="slidenum">
              <a:rPr lang="ja-JP" altLang="en-US"/>
              <a:pPr>
                <a:defRPr/>
              </a:pPr>
              <a:t>3</a:t>
            </a:fld>
            <a:endParaRPr lang="en-US" altLang="ja-JP" dirty="0"/>
          </a:p>
        </p:txBody>
      </p:sp>
      <p:sp>
        <p:nvSpPr>
          <p:cNvPr id="17410" name="Rectangle 2"/>
          <p:cNvSpPr>
            <a:spLocks noGrp="1"/>
          </p:cNvSpPr>
          <p:nvPr>
            <p:ph type="title" idx="4294967295"/>
          </p:nvPr>
        </p:nvSpPr>
        <p:spPr/>
        <p:txBody>
          <a:bodyPr/>
          <a:lstStyle/>
          <a:p>
            <a:r>
              <a:rPr lang="en-US" altLang="ja-JP" smtClean="0"/>
              <a:t>DOM</a:t>
            </a:r>
            <a:r>
              <a:rPr lang="ja-JP" altLang="en-US" smtClean="0"/>
              <a:t>とは</a:t>
            </a:r>
          </a:p>
        </p:txBody>
      </p:sp>
      <p:sp>
        <p:nvSpPr>
          <p:cNvPr id="17411" name="Text Box 17"/>
          <p:cNvSpPr txBox="1">
            <a:spLocks noChangeArrowheads="1"/>
          </p:cNvSpPr>
          <p:nvPr/>
        </p:nvSpPr>
        <p:spPr bwMode="auto">
          <a:xfrm>
            <a:off x="1268413" y="1139825"/>
            <a:ext cx="1514475" cy="701675"/>
          </a:xfrm>
          <a:prstGeom prst="rect">
            <a:avLst/>
          </a:prstGeom>
          <a:noFill/>
          <a:ln w="9525">
            <a:noFill/>
            <a:miter lim="800000"/>
            <a:headEnd/>
            <a:tailEnd/>
          </a:ln>
        </p:spPr>
        <p:txBody>
          <a:bodyPr>
            <a:spAutoFit/>
          </a:bodyPr>
          <a:lstStyle/>
          <a:p>
            <a:r>
              <a:rPr lang="en-US" altLang="ja-JP" sz="4000" b="1">
                <a:solidFill>
                  <a:srgbClr val="000066"/>
                </a:solidFill>
              </a:rPr>
              <a:t>DOM</a:t>
            </a:r>
          </a:p>
        </p:txBody>
      </p:sp>
      <p:sp>
        <p:nvSpPr>
          <p:cNvPr id="17412" name="Text Box 6"/>
          <p:cNvSpPr txBox="1">
            <a:spLocks noChangeArrowheads="1"/>
          </p:cNvSpPr>
          <p:nvPr/>
        </p:nvSpPr>
        <p:spPr bwMode="auto">
          <a:xfrm>
            <a:off x="2927350" y="1196975"/>
            <a:ext cx="5903913" cy="641350"/>
          </a:xfrm>
          <a:prstGeom prst="rect">
            <a:avLst/>
          </a:prstGeom>
          <a:noFill/>
          <a:ln w="9525">
            <a:noFill/>
            <a:miter lim="800000"/>
            <a:headEnd/>
            <a:tailEnd/>
          </a:ln>
        </p:spPr>
        <p:txBody>
          <a:bodyPr wrap="none">
            <a:spAutoFit/>
          </a:bodyPr>
          <a:lstStyle/>
          <a:p>
            <a:r>
              <a:rPr lang="en-US" altLang="ja-JP" sz="3600"/>
              <a:t>Document Object Model</a:t>
            </a:r>
            <a:r>
              <a:rPr lang="ja-JP" altLang="en-US" sz="3600"/>
              <a:t>のこと</a:t>
            </a:r>
          </a:p>
        </p:txBody>
      </p:sp>
      <p:sp>
        <p:nvSpPr>
          <p:cNvPr id="17413" name="Line 7"/>
          <p:cNvSpPr>
            <a:spLocks noChangeShapeType="1"/>
          </p:cNvSpPr>
          <p:nvPr/>
        </p:nvSpPr>
        <p:spPr bwMode="auto">
          <a:xfrm flipH="1">
            <a:off x="8832850" y="1557338"/>
            <a:ext cx="503238" cy="0"/>
          </a:xfrm>
          <a:prstGeom prst="line">
            <a:avLst/>
          </a:prstGeom>
          <a:noFill/>
          <a:ln w="76200">
            <a:solidFill>
              <a:srgbClr val="FF0000"/>
            </a:solidFill>
            <a:round/>
            <a:headEnd/>
            <a:tailEnd type="triangle" w="med" len="med"/>
          </a:ln>
        </p:spPr>
        <p:txBody>
          <a:bodyPr/>
          <a:lstStyle/>
          <a:p>
            <a:endParaRPr lang="ja-JP" altLang="en-US"/>
          </a:p>
        </p:txBody>
      </p:sp>
      <p:sp>
        <p:nvSpPr>
          <p:cNvPr id="17414" name="Text Box 8"/>
          <p:cNvSpPr txBox="1">
            <a:spLocks noChangeArrowheads="1"/>
          </p:cNvSpPr>
          <p:nvPr/>
        </p:nvSpPr>
        <p:spPr bwMode="auto">
          <a:xfrm>
            <a:off x="9336088" y="1268413"/>
            <a:ext cx="2243137" cy="519112"/>
          </a:xfrm>
          <a:prstGeom prst="rect">
            <a:avLst/>
          </a:prstGeom>
          <a:noFill/>
          <a:ln w="9525">
            <a:noFill/>
            <a:miter lim="800000"/>
            <a:headEnd/>
            <a:tailEnd/>
          </a:ln>
        </p:spPr>
        <p:txBody>
          <a:bodyPr wrap="none">
            <a:spAutoFit/>
          </a:bodyPr>
          <a:lstStyle/>
          <a:p>
            <a:r>
              <a:rPr lang="ja-JP" altLang="en-US">
                <a:solidFill>
                  <a:srgbClr val="FF3300"/>
                </a:solidFill>
              </a:rPr>
              <a:t>教科書にない</a:t>
            </a:r>
          </a:p>
        </p:txBody>
      </p:sp>
      <p:sp>
        <p:nvSpPr>
          <p:cNvPr id="17415" name="Text Box 9"/>
          <p:cNvSpPr txBox="1">
            <a:spLocks noChangeArrowheads="1"/>
          </p:cNvSpPr>
          <p:nvPr/>
        </p:nvSpPr>
        <p:spPr bwMode="auto">
          <a:xfrm>
            <a:off x="982663" y="1989138"/>
            <a:ext cx="10296525" cy="1373187"/>
          </a:xfrm>
          <a:prstGeom prst="rect">
            <a:avLst/>
          </a:prstGeom>
          <a:noFill/>
          <a:ln w="9525">
            <a:noFill/>
            <a:miter lim="800000"/>
            <a:headEnd/>
            <a:tailEnd/>
          </a:ln>
        </p:spPr>
        <p:txBody>
          <a:bodyPr>
            <a:spAutoFit/>
          </a:bodyPr>
          <a:lstStyle/>
          <a:p>
            <a:r>
              <a:rPr lang="en-US" altLang="ja-JP"/>
              <a:t>Web</a:t>
            </a:r>
            <a:r>
              <a:rPr lang="ja-JP" altLang="en-US"/>
              <a:t>ブラウザ上の</a:t>
            </a:r>
            <a:r>
              <a:rPr lang="en-US" altLang="ja-JP"/>
              <a:t>HTML</a:t>
            </a:r>
            <a:r>
              <a:rPr lang="ja-JP" altLang="en-US"/>
              <a:t>文書の内部構造を表現し、</a:t>
            </a:r>
            <a:r>
              <a:rPr lang="en-US" altLang="ja-JP"/>
              <a:t>JavaScript</a:t>
            </a:r>
            <a:r>
              <a:rPr lang="ja-JP" altLang="en-US"/>
              <a:t>言語などによってその内部構造にアクセスできるようにすることによって、より柔軟かつ高度な</a:t>
            </a:r>
            <a:r>
              <a:rPr lang="en-US" altLang="ja-JP"/>
              <a:t>Web</a:t>
            </a:r>
            <a:r>
              <a:rPr lang="ja-JP" altLang="en-US"/>
              <a:t>ページを表示できるように設計されたもの</a:t>
            </a:r>
          </a:p>
        </p:txBody>
      </p:sp>
      <p:sp>
        <p:nvSpPr>
          <p:cNvPr id="17416" name="Text Box 10"/>
          <p:cNvSpPr txBox="1">
            <a:spLocks noChangeArrowheads="1"/>
          </p:cNvSpPr>
          <p:nvPr/>
        </p:nvSpPr>
        <p:spPr bwMode="auto">
          <a:xfrm>
            <a:off x="695325" y="3860800"/>
            <a:ext cx="3740150" cy="701675"/>
          </a:xfrm>
          <a:prstGeom prst="rect">
            <a:avLst/>
          </a:prstGeom>
          <a:noFill/>
          <a:ln w="9525">
            <a:noFill/>
            <a:miter lim="800000"/>
            <a:headEnd/>
            <a:tailEnd/>
          </a:ln>
        </p:spPr>
        <p:txBody>
          <a:bodyPr wrap="none">
            <a:spAutoFit/>
          </a:bodyPr>
          <a:lstStyle/>
          <a:p>
            <a:r>
              <a:rPr lang="en-US" altLang="ja-JP" sz="4000">
                <a:latin typeface="ＭＳ ゴシック" pitchFamily="49" charset="-128"/>
                <a:ea typeface="ＭＳ ゴシック" pitchFamily="49" charset="-128"/>
              </a:rPr>
              <a:t>document.title</a:t>
            </a:r>
            <a:endParaRPr lang="ja-JP" altLang="en-US" sz="4000">
              <a:latin typeface="ＭＳ ゴシック" pitchFamily="49" charset="-128"/>
              <a:ea typeface="ＭＳ ゴシック" pitchFamily="49" charset="-128"/>
            </a:endParaRPr>
          </a:p>
        </p:txBody>
      </p:sp>
      <p:sp>
        <p:nvSpPr>
          <p:cNvPr id="17417" name="Text Box 11"/>
          <p:cNvSpPr txBox="1">
            <a:spLocks noChangeArrowheads="1"/>
          </p:cNvSpPr>
          <p:nvPr/>
        </p:nvSpPr>
        <p:spPr bwMode="auto">
          <a:xfrm>
            <a:off x="1127125" y="4551363"/>
            <a:ext cx="10755313" cy="519112"/>
          </a:xfrm>
          <a:prstGeom prst="rect">
            <a:avLst/>
          </a:prstGeom>
          <a:noFill/>
          <a:ln w="9525">
            <a:noFill/>
            <a:miter lim="800000"/>
            <a:headEnd/>
            <a:tailEnd/>
          </a:ln>
        </p:spPr>
        <p:txBody>
          <a:bodyPr wrap="none">
            <a:spAutoFit/>
          </a:bodyPr>
          <a:lstStyle/>
          <a:p>
            <a:r>
              <a:rPr lang="en-US" altLang="ja-JP"/>
              <a:t>HTML</a:t>
            </a:r>
            <a:r>
              <a:rPr lang="ja-JP" altLang="en-US"/>
              <a:t>文書に指定したタイトル文字列をその</a:t>
            </a:r>
            <a:r>
              <a:rPr lang="en-US" altLang="ja-JP"/>
              <a:t>JavaScript</a:t>
            </a:r>
            <a:r>
              <a:rPr lang="ja-JP" altLang="en-US"/>
              <a:t>から利用できる。</a:t>
            </a:r>
          </a:p>
        </p:txBody>
      </p:sp>
      <p:sp>
        <p:nvSpPr>
          <p:cNvPr id="17418" name="Text Box 12"/>
          <p:cNvSpPr txBox="1">
            <a:spLocks noChangeArrowheads="1"/>
          </p:cNvSpPr>
          <p:nvPr/>
        </p:nvSpPr>
        <p:spPr bwMode="auto">
          <a:xfrm>
            <a:off x="695325" y="5243513"/>
            <a:ext cx="10598150" cy="701675"/>
          </a:xfrm>
          <a:prstGeom prst="rect">
            <a:avLst/>
          </a:prstGeom>
          <a:noFill/>
          <a:ln w="9525">
            <a:noFill/>
            <a:miter lim="800000"/>
            <a:headEnd/>
            <a:tailEnd/>
          </a:ln>
        </p:spPr>
        <p:txBody>
          <a:bodyPr wrap="none">
            <a:spAutoFit/>
          </a:bodyPr>
          <a:lstStyle/>
          <a:p>
            <a:r>
              <a:rPr lang="en-US" altLang="en-US" sz="4000">
                <a:latin typeface="ＭＳ ゴシック" pitchFamily="49" charset="-128"/>
                <a:ea typeface="ＭＳ ゴシック" pitchFamily="49" charset="-128"/>
              </a:rPr>
              <a:t>document.location.href="(WebページのURL)"</a:t>
            </a:r>
            <a:endParaRPr lang="ja-JP" altLang="en-US" sz="4000">
              <a:latin typeface="ＭＳ ゴシック" pitchFamily="49" charset="-128"/>
              <a:ea typeface="ＭＳ ゴシック" pitchFamily="49" charset="-128"/>
            </a:endParaRPr>
          </a:p>
        </p:txBody>
      </p:sp>
      <p:sp>
        <p:nvSpPr>
          <p:cNvPr id="17419" name="Text Box 13"/>
          <p:cNvSpPr txBox="1">
            <a:spLocks noChangeArrowheads="1"/>
          </p:cNvSpPr>
          <p:nvPr/>
        </p:nvSpPr>
        <p:spPr bwMode="auto">
          <a:xfrm>
            <a:off x="1127125" y="5934075"/>
            <a:ext cx="6410325" cy="519113"/>
          </a:xfrm>
          <a:prstGeom prst="rect">
            <a:avLst/>
          </a:prstGeom>
          <a:noFill/>
          <a:ln w="9525">
            <a:noFill/>
            <a:miter lim="800000"/>
            <a:headEnd/>
            <a:tailEnd/>
          </a:ln>
        </p:spPr>
        <p:txBody>
          <a:bodyPr wrap="none">
            <a:spAutoFit/>
          </a:bodyPr>
          <a:lstStyle/>
          <a:p>
            <a:r>
              <a:rPr lang="en-US" altLang="ja-JP"/>
              <a:t>指定したURLのWebページを表示できる。</a:t>
            </a:r>
            <a:endParaRPr lang="ja-JP" altLang="en-US"/>
          </a:p>
        </p:txBody>
      </p:sp>
      <p:sp>
        <p:nvSpPr>
          <p:cNvPr id="17420" name="Line 14"/>
          <p:cNvSpPr>
            <a:spLocks noChangeShapeType="1"/>
          </p:cNvSpPr>
          <p:nvPr/>
        </p:nvSpPr>
        <p:spPr bwMode="auto">
          <a:xfrm>
            <a:off x="3000375" y="1773238"/>
            <a:ext cx="5759450" cy="0"/>
          </a:xfrm>
          <a:prstGeom prst="line">
            <a:avLst/>
          </a:prstGeom>
          <a:noFill/>
          <a:ln w="9525">
            <a:solidFill>
              <a:srgbClr val="FF0000"/>
            </a:solidFill>
            <a:round/>
            <a:headEnd/>
            <a:tailEnd/>
          </a:ln>
        </p:spPr>
        <p:txBody>
          <a:bodyPr/>
          <a:lstStyle/>
          <a:p>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pPr>
              <a:defRPr/>
            </a:pPr>
            <a:fld id="{250A2D19-B02D-4888-B887-4B193FA84872}" type="slidenum">
              <a:rPr lang="ja-JP" altLang="en-US"/>
              <a:pPr>
                <a:defRPr/>
              </a:pPr>
              <a:t>4</a:t>
            </a:fld>
            <a:endParaRPr lang="en-US" altLang="ja-JP" dirty="0"/>
          </a:p>
        </p:txBody>
      </p:sp>
      <p:sp>
        <p:nvSpPr>
          <p:cNvPr id="18434" name="Rectangle 2"/>
          <p:cNvSpPr>
            <a:spLocks noGrp="1"/>
          </p:cNvSpPr>
          <p:nvPr>
            <p:ph type="title" idx="4294967295"/>
          </p:nvPr>
        </p:nvSpPr>
        <p:spPr/>
        <p:txBody>
          <a:bodyPr/>
          <a:lstStyle/>
          <a:p>
            <a:r>
              <a:rPr lang="en-US" altLang="ja-JP" smtClean="0"/>
              <a:t>HTML</a:t>
            </a:r>
            <a:r>
              <a:rPr lang="ja-JP" altLang="en-US" smtClean="0"/>
              <a:t>文書の</a:t>
            </a:r>
            <a:r>
              <a:rPr lang="en-US" altLang="ja-JP" smtClean="0"/>
              <a:t>DOM</a:t>
            </a:r>
          </a:p>
        </p:txBody>
      </p:sp>
      <p:sp>
        <p:nvSpPr>
          <p:cNvPr id="18435" name="Text Box 4"/>
          <p:cNvSpPr txBox="1">
            <a:spLocks noChangeArrowheads="1"/>
          </p:cNvSpPr>
          <p:nvPr/>
        </p:nvSpPr>
        <p:spPr bwMode="auto">
          <a:xfrm>
            <a:off x="911225" y="1052513"/>
            <a:ext cx="10729913" cy="3508375"/>
          </a:xfrm>
          <a:prstGeom prst="rect">
            <a:avLst/>
          </a:prstGeom>
          <a:noFill/>
          <a:ln w="9525">
            <a:noFill/>
            <a:miter lim="800000"/>
            <a:headEnd/>
            <a:tailEnd/>
          </a:ln>
        </p:spPr>
        <p:txBody>
          <a:bodyPr>
            <a:spAutoFit/>
          </a:bodyPr>
          <a:lstStyle/>
          <a:p>
            <a:pPr marL="363538" indent="-363538">
              <a:buFont typeface="Wingdings" pitchFamily="2" charset="2"/>
              <a:buChar char="l"/>
            </a:pPr>
            <a:r>
              <a:rPr lang="en-US" altLang="ja-JP"/>
              <a:t>HTML</a:t>
            </a:r>
            <a:r>
              <a:rPr lang="ja-JP" altLang="en-US"/>
              <a:t>文書が</a:t>
            </a:r>
            <a:r>
              <a:rPr lang="en-US" altLang="ja-JP"/>
              <a:t>Web</a:t>
            </a:r>
            <a:r>
              <a:rPr lang="ja-JP" altLang="en-US"/>
              <a:t>ブラウザに読み込まれると</a:t>
            </a:r>
            <a:r>
              <a:rPr lang="en-US" altLang="ja-JP"/>
              <a:t>DOM</a:t>
            </a:r>
            <a:r>
              <a:rPr lang="ja-JP" altLang="en-US"/>
              <a:t>の各オブジェクトが自動作成される。</a:t>
            </a:r>
          </a:p>
          <a:p>
            <a:pPr marL="363538" indent="-363538">
              <a:buFont typeface="Wingdings" pitchFamily="2" charset="2"/>
              <a:buChar char="l"/>
            </a:pPr>
            <a:r>
              <a:rPr lang="en-US" altLang="ja-JP"/>
              <a:t>DOM</a:t>
            </a:r>
            <a:r>
              <a:rPr lang="ja-JP" altLang="en-US"/>
              <a:t>はツリー構造であり各オブジェクト（</a:t>
            </a:r>
            <a:r>
              <a:rPr lang="en-US" altLang="ja-JP"/>
              <a:t>node</a:t>
            </a:r>
            <a:r>
              <a:rPr lang="ja-JP" altLang="en-US"/>
              <a:t>とも呼ばれる）には親子関係が存在する。</a:t>
            </a:r>
          </a:p>
          <a:p>
            <a:pPr marL="363538" indent="-363538">
              <a:buFont typeface="Wingdings" pitchFamily="2" charset="2"/>
              <a:buChar char="l"/>
            </a:pPr>
            <a:r>
              <a:rPr lang="ja-JP" altLang="en-US"/>
              <a:t>ブラウザのウインドウを表す</a:t>
            </a:r>
            <a:r>
              <a:rPr lang="en-US" altLang="ja-JP"/>
              <a:t>window</a:t>
            </a:r>
            <a:r>
              <a:rPr lang="ja-JP" altLang="en-US"/>
              <a:t>オブジェクトが最上位であり、その子オブジェクトの一つが</a:t>
            </a:r>
            <a:r>
              <a:rPr lang="en-US" altLang="ja-JP"/>
              <a:t>HTML</a:t>
            </a:r>
            <a:r>
              <a:rPr lang="ja-JP" altLang="en-US"/>
              <a:t>文書自体を表す</a:t>
            </a:r>
            <a:r>
              <a:rPr lang="en-US" altLang="ja-JP"/>
              <a:t>document</a:t>
            </a:r>
            <a:r>
              <a:rPr lang="ja-JP" altLang="en-US"/>
              <a:t>オブジェクトである。</a:t>
            </a:r>
          </a:p>
          <a:p>
            <a:pPr marL="363538" indent="-363538">
              <a:buFont typeface="Wingdings" pitchFamily="2" charset="2"/>
              <a:buChar char="l"/>
            </a:pPr>
            <a:r>
              <a:rPr lang="en-US" altLang="ja-JP"/>
              <a:t>HTML</a:t>
            </a:r>
            <a:r>
              <a:rPr lang="ja-JP" altLang="en-US"/>
              <a:t>文書の</a:t>
            </a:r>
            <a:r>
              <a:rPr lang="en-US" altLang="ja-JP"/>
              <a:t>DOM</a:t>
            </a:r>
            <a:r>
              <a:rPr lang="ja-JP" altLang="en-US"/>
              <a:t>はツリー構造をしている。</a:t>
            </a:r>
          </a:p>
        </p:txBody>
      </p:sp>
      <p:sp>
        <p:nvSpPr>
          <p:cNvPr id="18436" name="Rectangle 5"/>
          <p:cNvSpPr>
            <a:spLocks noChangeArrowheads="1"/>
          </p:cNvSpPr>
          <p:nvPr/>
        </p:nvSpPr>
        <p:spPr bwMode="auto">
          <a:xfrm>
            <a:off x="839788" y="4581525"/>
            <a:ext cx="1800225" cy="576263"/>
          </a:xfrm>
          <a:prstGeom prst="rect">
            <a:avLst/>
          </a:prstGeom>
          <a:solidFill>
            <a:srgbClr val="CCFFFF"/>
          </a:solidFill>
          <a:ln w="9525">
            <a:solidFill>
              <a:schemeClr val="tx1"/>
            </a:solidFill>
            <a:miter lim="800000"/>
            <a:headEnd/>
            <a:tailEnd/>
          </a:ln>
        </p:spPr>
        <p:txBody>
          <a:bodyPr wrap="none" anchor="ctr"/>
          <a:lstStyle/>
          <a:p>
            <a:pPr algn="ctr"/>
            <a:r>
              <a:rPr lang="en-US" altLang="ja-JP"/>
              <a:t>window</a:t>
            </a:r>
          </a:p>
        </p:txBody>
      </p:sp>
      <p:sp>
        <p:nvSpPr>
          <p:cNvPr id="18437" name="Rectangle 6"/>
          <p:cNvSpPr>
            <a:spLocks noChangeArrowheads="1"/>
          </p:cNvSpPr>
          <p:nvPr/>
        </p:nvSpPr>
        <p:spPr bwMode="auto">
          <a:xfrm>
            <a:off x="3000375" y="4581525"/>
            <a:ext cx="1800225" cy="576263"/>
          </a:xfrm>
          <a:prstGeom prst="rect">
            <a:avLst/>
          </a:prstGeom>
          <a:solidFill>
            <a:srgbClr val="CCFFFF"/>
          </a:solidFill>
          <a:ln w="9525">
            <a:solidFill>
              <a:schemeClr val="tx1"/>
            </a:solidFill>
            <a:miter lim="800000"/>
            <a:headEnd/>
            <a:tailEnd/>
          </a:ln>
        </p:spPr>
        <p:txBody>
          <a:bodyPr wrap="none" anchor="ctr"/>
          <a:lstStyle/>
          <a:p>
            <a:pPr algn="ctr"/>
            <a:r>
              <a:rPr lang="en-US" altLang="ja-JP"/>
              <a:t>document</a:t>
            </a:r>
          </a:p>
        </p:txBody>
      </p:sp>
      <p:sp>
        <p:nvSpPr>
          <p:cNvPr id="18438" name="Rectangle 7"/>
          <p:cNvSpPr>
            <a:spLocks noChangeArrowheads="1"/>
          </p:cNvSpPr>
          <p:nvPr/>
        </p:nvSpPr>
        <p:spPr bwMode="auto">
          <a:xfrm>
            <a:off x="5232400" y="4581525"/>
            <a:ext cx="1223963" cy="576263"/>
          </a:xfrm>
          <a:prstGeom prst="rect">
            <a:avLst/>
          </a:prstGeom>
          <a:solidFill>
            <a:srgbClr val="CCFFFF"/>
          </a:solidFill>
          <a:ln w="9525">
            <a:solidFill>
              <a:schemeClr val="tx1"/>
            </a:solidFill>
            <a:miter lim="800000"/>
            <a:headEnd/>
            <a:tailEnd/>
          </a:ln>
        </p:spPr>
        <p:txBody>
          <a:bodyPr wrap="none" anchor="ctr"/>
          <a:lstStyle/>
          <a:p>
            <a:pPr algn="ctr"/>
            <a:r>
              <a:rPr lang="en-US" altLang="ja-JP"/>
              <a:t>html</a:t>
            </a:r>
          </a:p>
        </p:txBody>
      </p:sp>
      <p:sp>
        <p:nvSpPr>
          <p:cNvPr id="18439" name="Rectangle 8"/>
          <p:cNvSpPr>
            <a:spLocks noChangeArrowheads="1"/>
          </p:cNvSpPr>
          <p:nvPr/>
        </p:nvSpPr>
        <p:spPr bwMode="auto">
          <a:xfrm>
            <a:off x="6959600" y="4581525"/>
            <a:ext cx="1223963" cy="576263"/>
          </a:xfrm>
          <a:prstGeom prst="rect">
            <a:avLst/>
          </a:prstGeom>
          <a:solidFill>
            <a:srgbClr val="CCFFFF"/>
          </a:solidFill>
          <a:ln w="9525">
            <a:solidFill>
              <a:schemeClr val="tx1"/>
            </a:solidFill>
            <a:miter lim="800000"/>
            <a:headEnd/>
            <a:tailEnd/>
          </a:ln>
        </p:spPr>
        <p:txBody>
          <a:bodyPr wrap="none" anchor="ctr"/>
          <a:lstStyle/>
          <a:p>
            <a:pPr algn="ctr"/>
            <a:r>
              <a:rPr lang="en-US" altLang="ja-JP"/>
              <a:t>head</a:t>
            </a:r>
          </a:p>
        </p:txBody>
      </p:sp>
      <p:sp>
        <p:nvSpPr>
          <p:cNvPr id="18440" name="Rectangle 9"/>
          <p:cNvSpPr>
            <a:spLocks noChangeArrowheads="1"/>
          </p:cNvSpPr>
          <p:nvPr/>
        </p:nvSpPr>
        <p:spPr bwMode="auto">
          <a:xfrm>
            <a:off x="6959600" y="5805488"/>
            <a:ext cx="1223963" cy="576262"/>
          </a:xfrm>
          <a:prstGeom prst="rect">
            <a:avLst/>
          </a:prstGeom>
          <a:solidFill>
            <a:srgbClr val="CCFFFF"/>
          </a:solidFill>
          <a:ln w="9525">
            <a:solidFill>
              <a:schemeClr val="tx1"/>
            </a:solidFill>
            <a:miter lim="800000"/>
            <a:headEnd/>
            <a:tailEnd/>
          </a:ln>
        </p:spPr>
        <p:txBody>
          <a:bodyPr wrap="none" anchor="ctr"/>
          <a:lstStyle/>
          <a:p>
            <a:pPr algn="ctr"/>
            <a:r>
              <a:rPr lang="en-US" altLang="ja-JP"/>
              <a:t>body</a:t>
            </a:r>
          </a:p>
        </p:txBody>
      </p:sp>
      <p:sp>
        <p:nvSpPr>
          <p:cNvPr id="18441" name="Rectangle 10"/>
          <p:cNvSpPr>
            <a:spLocks noChangeArrowheads="1"/>
          </p:cNvSpPr>
          <p:nvPr/>
        </p:nvSpPr>
        <p:spPr bwMode="auto">
          <a:xfrm>
            <a:off x="8832850" y="4581525"/>
            <a:ext cx="1223963" cy="576263"/>
          </a:xfrm>
          <a:prstGeom prst="rect">
            <a:avLst/>
          </a:prstGeom>
          <a:solidFill>
            <a:srgbClr val="CCFFFF"/>
          </a:solidFill>
          <a:ln w="9525">
            <a:solidFill>
              <a:schemeClr val="tx1"/>
            </a:solidFill>
            <a:miter lim="800000"/>
            <a:headEnd/>
            <a:tailEnd/>
          </a:ln>
        </p:spPr>
        <p:txBody>
          <a:bodyPr wrap="none" anchor="ctr"/>
          <a:lstStyle/>
          <a:p>
            <a:pPr algn="ctr"/>
            <a:r>
              <a:rPr lang="en-US" altLang="ja-JP"/>
              <a:t>meta</a:t>
            </a:r>
          </a:p>
        </p:txBody>
      </p:sp>
      <p:sp>
        <p:nvSpPr>
          <p:cNvPr id="18442" name="Rectangle 11"/>
          <p:cNvSpPr>
            <a:spLocks noChangeArrowheads="1"/>
          </p:cNvSpPr>
          <p:nvPr/>
        </p:nvSpPr>
        <p:spPr bwMode="auto">
          <a:xfrm>
            <a:off x="8832850" y="5300663"/>
            <a:ext cx="1223963" cy="576262"/>
          </a:xfrm>
          <a:prstGeom prst="rect">
            <a:avLst/>
          </a:prstGeom>
          <a:solidFill>
            <a:srgbClr val="CCFFFF"/>
          </a:solidFill>
          <a:ln w="9525">
            <a:solidFill>
              <a:schemeClr val="tx1"/>
            </a:solidFill>
            <a:miter lim="800000"/>
            <a:headEnd/>
            <a:tailEnd/>
          </a:ln>
        </p:spPr>
        <p:txBody>
          <a:bodyPr wrap="none" anchor="ctr"/>
          <a:lstStyle/>
          <a:p>
            <a:pPr algn="ctr"/>
            <a:r>
              <a:rPr lang="en-US" altLang="ja-JP"/>
              <a:t>title</a:t>
            </a:r>
          </a:p>
        </p:txBody>
      </p:sp>
      <p:sp>
        <p:nvSpPr>
          <p:cNvPr id="18443" name="Text Box 12"/>
          <p:cNvSpPr txBox="1">
            <a:spLocks noChangeArrowheads="1"/>
          </p:cNvSpPr>
          <p:nvPr/>
        </p:nvSpPr>
        <p:spPr bwMode="auto">
          <a:xfrm>
            <a:off x="8328025" y="5949950"/>
            <a:ext cx="1200150" cy="701675"/>
          </a:xfrm>
          <a:prstGeom prst="rect">
            <a:avLst/>
          </a:prstGeom>
          <a:noFill/>
          <a:ln w="9525">
            <a:noFill/>
            <a:miter lim="800000"/>
            <a:headEnd/>
            <a:tailEnd/>
          </a:ln>
        </p:spPr>
        <p:txBody>
          <a:bodyPr wrap="none">
            <a:spAutoFit/>
          </a:bodyPr>
          <a:lstStyle/>
          <a:p>
            <a:r>
              <a:rPr lang="ja-JP" altLang="en-US" sz="4000"/>
              <a:t>（略）</a:t>
            </a:r>
          </a:p>
        </p:txBody>
      </p:sp>
      <p:sp>
        <p:nvSpPr>
          <p:cNvPr id="18444" name="Text Box 13"/>
          <p:cNvSpPr txBox="1">
            <a:spLocks noChangeArrowheads="1"/>
          </p:cNvSpPr>
          <p:nvPr/>
        </p:nvSpPr>
        <p:spPr bwMode="auto">
          <a:xfrm>
            <a:off x="9480550" y="6021388"/>
            <a:ext cx="2584450" cy="519112"/>
          </a:xfrm>
          <a:prstGeom prst="rect">
            <a:avLst/>
          </a:prstGeom>
          <a:noFill/>
          <a:ln w="9525">
            <a:noFill/>
            <a:miter lim="800000"/>
            <a:headEnd/>
            <a:tailEnd/>
          </a:ln>
        </p:spPr>
        <p:txBody>
          <a:bodyPr wrap="none">
            <a:spAutoFit/>
          </a:bodyPr>
          <a:lstStyle/>
          <a:p>
            <a:r>
              <a:rPr lang="en-US" altLang="ja-JP">
                <a:solidFill>
                  <a:srgbClr val="0033CC"/>
                </a:solidFill>
              </a:rPr>
              <a:t>p.143</a:t>
            </a:r>
            <a:r>
              <a:rPr lang="ja-JP" altLang="en-US">
                <a:solidFill>
                  <a:srgbClr val="0033CC"/>
                </a:solidFill>
              </a:rPr>
              <a:t>図 </a:t>
            </a:r>
            <a:r>
              <a:rPr lang="en-US" altLang="ja-JP">
                <a:solidFill>
                  <a:srgbClr val="0033CC"/>
                </a:solidFill>
              </a:rPr>
              <a:t>4.9</a:t>
            </a:r>
            <a:r>
              <a:rPr lang="ja-JP" altLang="en-US">
                <a:solidFill>
                  <a:srgbClr val="0033CC"/>
                </a:solidFill>
              </a:rPr>
              <a:t>参照</a:t>
            </a:r>
          </a:p>
        </p:txBody>
      </p:sp>
      <p:cxnSp>
        <p:nvCxnSpPr>
          <p:cNvPr id="18445" name="AutoShape 14"/>
          <p:cNvCxnSpPr>
            <a:cxnSpLocks noChangeShapeType="1"/>
            <a:stCxn id="18436" idx="3"/>
            <a:endCxn id="18437" idx="1"/>
          </p:cNvCxnSpPr>
          <p:nvPr/>
        </p:nvCxnSpPr>
        <p:spPr bwMode="auto">
          <a:xfrm>
            <a:off x="2640013" y="4870450"/>
            <a:ext cx="360362" cy="0"/>
          </a:xfrm>
          <a:prstGeom prst="straightConnector1">
            <a:avLst/>
          </a:prstGeom>
          <a:noFill/>
          <a:ln w="9525">
            <a:solidFill>
              <a:schemeClr val="tx1"/>
            </a:solidFill>
            <a:round/>
            <a:headEnd/>
            <a:tailEnd/>
          </a:ln>
        </p:spPr>
      </p:cxnSp>
      <p:cxnSp>
        <p:nvCxnSpPr>
          <p:cNvPr id="18446" name="AutoShape 15"/>
          <p:cNvCxnSpPr>
            <a:cxnSpLocks noChangeShapeType="1"/>
            <a:stCxn id="18437" idx="3"/>
            <a:endCxn id="18438" idx="1"/>
          </p:cNvCxnSpPr>
          <p:nvPr/>
        </p:nvCxnSpPr>
        <p:spPr bwMode="auto">
          <a:xfrm>
            <a:off x="4800600" y="4870450"/>
            <a:ext cx="431800" cy="0"/>
          </a:xfrm>
          <a:prstGeom prst="straightConnector1">
            <a:avLst/>
          </a:prstGeom>
          <a:noFill/>
          <a:ln w="9525">
            <a:solidFill>
              <a:schemeClr val="tx1"/>
            </a:solidFill>
            <a:round/>
            <a:headEnd/>
            <a:tailEnd/>
          </a:ln>
        </p:spPr>
      </p:cxnSp>
      <p:cxnSp>
        <p:nvCxnSpPr>
          <p:cNvPr id="18447" name="AutoShape 16"/>
          <p:cNvCxnSpPr>
            <a:cxnSpLocks noChangeShapeType="1"/>
            <a:stCxn id="18438" idx="3"/>
            <a:endCxn id="18439" idx="1"/>
          </p:cNvCxnSpPr>
          <p:nvPr/>
        </p:nvCxnSpPr>
        <p:spPr bwMode="auto">
          <a:xfrm>
            <a:off x="6456363" y="4870450"/>
            <a:ext cx="503237" cy="0"/>
          </a:xfrm>
          <a:prstGeom prst="straightConnector1">
            <a:avLst/>
          </a:prstGeom>
          <a:noFill/>
          <a:ln w="9525">
            <a:solidFill>
              <a:schemeClr val="tx1"/>
            </a:solidFill>
            <a:round/>
            <a:headEnd/>
            <a:tailEnd/>
          </a:ln>
        </p:spPr>
      </p:cxnSp>
      <p:cxnSp>
        <p:nvCxnSpPr>
          <p:cNvPr id="18448" name="AutoShape 17"/>
          <p:cNvCxnSpPr>
            <a:cxnSpLocks noChangeShapeType="1"/>
            <a:stCxn id="18439" idx="3"/>
            <a:endCxn id="18441" idx="1"/>
          </p:cNvCxnSpPr>
          <p:nvPr/>
        </p:nvCxnSpPr>
        <p:spPr bwMode="auto">
          <a:xfrm>
            <a:off x="8183563" y="4870450"/>
            <a:ext cx="649287" cy="0"/>
          </a:xfrm>
          <a:prstGeom prst="straightConnector1">
            <a:avLst/>
          </a:prstGeom>
          <a:noFill/>
          <a:ln w="9525">
            <a:solidFill>
              <a:schemeClr val="tx1"/>
            </a:solidFill>
            <a:round/>
            <a:headEnd/>
            <a:tailEnd/>
          </a:ln>
        </p:spPr>
      </p:cxnSp>
      <p:cxnSp>
        <p:nvCxnSpPr>
          <p:cNvPr id="18449" name="AutoShape 18"/>
          <p:cNvCxnSpPr>
            <a:cxnSpLocks noChangeShapeType="1"/>
            <a:stCxn id="18439" idx="3"/>
            <a:endCxn id="18442" idx="1"/>
          </p:cNvCxnSpPr>
          <p:nvPr/>
        </p:nvCxnSpPr>
        <p:spPr bwMode="auto">
          <a:xfrm>
            <a:off x="8183563" y="4870450"/>
            <a:ext cx="649287" cy="719138"/>
          </a:xfrm>
          <a:prstGeom prst="bentConnector3">
            <a:avLst>
              <a:gd name="adj1" fmla="val 49880"/>
            </a:avLst>
          </a:prstGeom>
          <a:noFill/>
          <a:ln w="9525">
            <a:solidFill>
              <a:schemeClr val="tx1"/>
            </a:solidFill>
            <a:miter lim="800000"/>
            <a:headEnd/>
            <a:tailEnd/>
          </a:ln>
        </p:spPr>
      </p:cxnSp>
      <p:cxnSp>
        <p:nvCxnSpPr>
          <p:cNvPr id="18450" name="AutoShape 19"/>
          <p:cNvCxnSpPr>
            <a:cxnSpLocks noChangeShapeType="1"/>
            <a:stCxn id="18438" idx="3"/>
            <a:endCxn id="18440" idx="1"/>
          </p:cNvCxnSpPr>
          <p:nvPr/>
        </p:nvCxnSpPr>
        <p:spPr bwMode="auto">
          <a:xfrm>
            <a:off x="6456363" y="4870450"/>
            <a:ext cx="503237" cy="1223963"/>
          </a:xfrm>
          <a:prstGeom prst="bentConnector3">
            <a:avLst>
              <a:gd name="adj1" fmla="val 49843"/>
            </a:avLst>
          </a:prstGeom>
          <a:noFill/>
          <a:ln w="9525">
            <a:solidFill>
              <a:schemeClr val="tx1"/>
            </a:solidFill>
            <a:miter lim="800000"/>
            <a:headEnd/>
            <a:tailEnd/>
          </a:ln>
        </p:spPr>
      </p:cxnSp>
      <p:sp>
        <p:nvSpPr>
          <p:cNvPr id="18451" name="Text Box 20"/>
          <p:cNvSpPr txBox="1">
            <a:spLocks noChangeArrowheads="1"/>
          </p:cNvSpPr>
          <p:nvPr/>
        </p:nvSpPr>
        <p:spPr bwMode="auto">
          <a:xfrm>
            <a:off x="963613" y="5630863"/>
            <a:ext cx="4052887" cy="946150"/>
          </a:xfrm>
          <a:prstGeom prst="rect">
            <a:avLst/>
          </a:prstGeom>
          <a:noFill/>
          <a:ln w="9525">
            <a:noFill/>
            <a:miter lim="800000"/>
            <a:headEnd/>
            <a:tailEnd/>
          </a:ln>
        </p:spPr>
        <p:txBody>
          <a:bodyPr>
            <a:spAutoFit/>
          </a:bodyPr>
          <a:lstStyle/>
          <a:p>
            <a:r>
              <a:rPr lang="ja-JP" altLang="en-US">
                <a:solidFill>
                  <a:srgbClr val="0033CC"/>
                </a:solidFill>
              </a:rPr>
              <a:t>リスト</a:t>
            </a:r>
            <a:r>
              <a:rPr lang="en-US" altLang="ja-JP">
                <a:solidFill>
                  <a:srgbClr val="0033CC"/>
                </a:solidFill>
              </a:rPr>
              <a:t>4.17</a:t>
            </a:r>
            <a:r>
              <a:rPr lang="ja-JP" altLang="en-US">
                <a:solidFill>
                  <a:srgbClr val="0033CC"/>
                </a:solidFill>
              </a:rPr>
              <a:t>の</a:t>
            </a:r>
            <a:r>
              <a:rPr lang="en-US" altLang="ja-JP">
                <a:solidFill>
                  <a:srgbClr val="0033CC"/>
                </a:solidFill>
              </a:rPr>
              <a:t>HTML</a:t>
            </a:r>
            <a:r>
              <a:rPr lang="ja-JP" altLang="en-US">
                <a:solidFill>
                  <a:srgbClr val="0033CC"/>
                </a:solidFill>
              </a:rPr>
              <a:t>文書がこのように表示される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fld id="{2F4DAE99-C8CE-4D4C-8FAA-D5E380EAFD77}" type="slidenum">
              <a:rPr lang="ja-JP" altLang="en-US"/>
              <a:pPr>
                <a:defRPr/>
              </a:pPr>
              <a:t>5</a:t>
            </a:fld>
            <a:endParaRPr lang="en-US" altLang="ja-JP" dirty="0"/>
          </a:p>
        </p:txBody>
      </p:sp>
      <p:sp>
        <p:nvSpPr>
          <p:cNvPr id="19458" name="Rectangle 2"/>
          <p:cNvSpPr>
            <a:spLocks noGrp="1"/>
          </p:cNvSpPr>
          <p:nvPr>
            <p:ph type="title" idx="4294967295"/>
          </p:nvPr>
        </p:nvSpPr>
        <p:spPr/>
        <p:txBody>
          <a:bodyPr/>
          <a:lstStyle/>
          <a:p>
            <a:r>
              <a:rPr lang="ja-JP" altLang="en-US" smtClean="0"/>
              <a:t>テキスト要素の取得</a:t>
            </a:r>
          </a:p>
        </p:txBody>
      </p:sp>
      <p:sp>
        <p:nvSpPr>
          <p:cNvPr id="19459" name="Rectangle 4"/>
          <p:cNvSpPr>
            <a:spLocks noChangeArrowheads="1"/>
          </p:cNvSpPr>
          <p:nvPr/>
        </p:nvSpPr>
        <p:spPr bwMode="auto">
          <a:xfrm>
            <a:off x="550863" y="1125538"/>
            <a:ext cx="9866312" cy="1008062"/>
          </a:xfrm>
          <a:prstGeom prst="rect">
            <a:avLst/>
          </a:prstGeom>
          <a:solidFill>
            <a:srgbClr val="FFFFFF"/>
          </a:solidFill>
          <a:ln w="9525">
            <a:solidFill>
              <a:schemeClr val="tx1"/>
            </a:solidFill>
            <a:miter lim="800000"/>
            <a:headEnd/>
            <a:tailEnd/>
          </a:ln>
        </p:spPr>
        <p:txBody>
          <a:bodyPr wrap="none" anchor="ctr"/>
          <a:lstStyle/>
          <a:p>
            <a:pPr algn="ctr"/>
            <a:r>
              <a:rPr lang="en-US" altLang="ja-JP">
                <a:latin typeface="ＭＳ ゴシック" pitchFamily="49" charset="-128"/>
                <a:ea typeface="ＭＳ ゴシック" pitchFamily="49" charset="-128"/>
              </a:rPr>
              <a:t>&lt;h1 id="midashi_id" class="midashi_class"&gt;</a:t>
            </a:r>
            <a:r>
              <a:rPr lang="ja-JP" altLang="en-US">
                <a:latin typeface="ＭＳ ゴシック" pitchFamily="49" charset="-128"/>
                <a:ea typeface="ＭＳ ゴシック" pitchFamily="49" charset="-128"/>
              </a:rPr>
              <a:t>大見出し</a:t>
            </a:r>
            <a:r>
              <a:rPr lang="en-US" altLang="ja-JP">
                <a:latin typeface="ＭＳ ゴシック" pitchFamily="49" charset="-128"/>
                <a:ea typeface="ＭＳ ゴシック" pitchFamily="49" charset="-128"/>
              </a:rPr>
              <a:t>&lt;/h1&gt;</a:t>
            </a:r>
            <a:endParaRPr lang="ja-JP" altLang="en-US">
              <a:latin typeface="ＭＳ ゴシック" pitchFamily="49" charset="-128"/>
              <a:ea typeface="ＭＳ ゴシック" pitchFamily="49" charset="-128"/>
            </a:endParaRPr>
          </a:p>
        </p:txBody>
      </p:sp>
      <p:sp>
        <p:nvSpPr>
          <p:cNvPr id="19460" name="Text Box 5"/>
          <p:cNvSpPr txBox="1">
            <a:spLocks noChangeArrowheads="1"/>
          </p:cNvSpPr>
          <p:nvPr/>
        </p:nvSpPr>
        <p:spPr bwMode="auto">
          <a:xfrm>
            <a:off x="9336088" y="2205038"/>
            <a:ext cx="2689225" cy="519112"/>
          </a:xfrm>
          <a:prstGeom prst="rect">
            <a:avLst/>
          </a:prstGeom>
          <a:noFill/>
          <a:ln w="9525">
            <a:noFill/>
            <a:miter lim="800000"/>
            <a:headEnd/>
            <a:tailEnd/>
          </a:ln>
        </p:spPr>
        <p:txBody>
          <a:bodyPr wrap="none">
            <a:spAutoFit/>
          </a:bodyPr>
          <a:lstStyle/>
          <a:p>
            <a:r>
              <a:rPr lang="ja-JP" altLang="en-US"/>
              <a:t>リスト</a:t>
            </a:r>
            <a:r>
              <a:rPr lang="en-US" altLang="ja-JP"/>
              <a:t>4.17</a:t>
            </a:r>
            <a:r>
              <a:rPr lang="ja-JP" altLang="en-US"/>
              <a:t>の一部</a:t>
            </a:r>
          </a:p>
        </p:txBody>
      </p:sp>
      <p:sp>
        <p:nvSpPr>
          <p:cNvPr id="19461" name="Rectangle 7"/>
          <p:cNvSpPr>
            <a:spLocks noChangeArrowheads="1"/>
          </p:cNvSpPr>
          <p:nvPr/>
        </p:nvSpPr>
        <p:spPr bwMode="auto">
          <a:xfrm>
            <a:off x="766763" y="2803525"/>
            <a:ext cx="9793287" cy="914400"/>
          </a:xfrm>
          <a:prstGeom prst="rect">
            <a:avLst/>
          </a:prstGeom>
          <a:solidFill>
            <a:srgbClr val="FFFFFF"/>
          </a:solidFill>
          <a:ln w="9525">
            <a:solidFill>
              <a:schemeClr val="tx1"/>
            </a:solidFill>
            <a:miter lim="800000"/>
            <a:headEnd/>
            <a:tailEnd/>
          </a:ln>
        </p:spPr>
        <p:txBody>
          <a:bodyPr wrap="none" anchor="ctr"/>
          <a:lstStyle/>
          <a:p>
            <a:r>
              <a:rPr lang="ja-JP" altLang="en-US">
                <a:latin typeface="ＭＳ ゴシック" pitchFamily="49" charset="-128"/>
                <a:ea typeface="ＭＳ ゴシック" pitchFamily="49" charset="-128"/>
              </a:rPr>
              <a:t> </a:t>
            </a:r>
            <a:r>
              <a:rPr lang="en-US" altLang="ja-JP">
                <a:latin typeface="ＭＳ ゴシック" pitchFamily="49" charset="-128"/>
                <a:ea typeface="ＭＳ ゴシック" pitchFamily="49" charset="-128"/>
              </a:rPr>
              <a:t>var id_node = document.getElementById("midashi_id");</a:t>
            </a:r>
          </a:p>
          <a:p>
            <a:r>
              <a:rPr lang="en-US" altLang="ja-JP">
                <a:latin typeface="ＭＳ ゴシック" pitchFamily="49" charset="-128"/>
                <a:ea typeface="ＭＳ ゴシック" pitchFamily="49" charset="-128"/>
              </a:rPr>
              <a:t> document.write(id_node.innerText);</a:t>
            </a:r>
            <a:endParaRPr lang="ja-JP" altLang="en-US">
              <a:latin typeface="ＭＳ ゴシック" pitchFamily="49" charset="-128"/>
              <a:ea typeface="ＭＳ ゴシック" pitchFamily="49" charset="-128"/>
            </a:endParaRPr>
          </a:p>
        </p:txBody>
      </p:sp>
      <p:sp>
        <p:nvSpPr>
          <p:cNvPr id="19462" name="AutoShape 6"/>
          <p:cNvSpPr>
            <a:spLocks noChangeArrowheads="1"/>
          </p:cNvSpPr>
          <p:nvPr/>
        </p:nvSpPr>
        <p:spPr bwMode="auto">
          <a:xfrm>
            <a:off x="334963" y="2349500"/>
            <a:ext cx="2232025" cy="504825"/>
          </a:xfrm>
          <a:prstGeom prst="roundRect">
            <a:avLst>
              <a:gd name="adj" fmla="val 16667"/>
            </a:avLst>
          </a:prstGeom>
          <a:solidFill>
            <a:srgbClr val="CCFFCC"/>
          </a:solidFill>
          <a:ln w="38100">
            <a:solidFill>
              <a:srgbClr val="003300"/>
            </a:solidFill>
            <a:round/>
            <a:headEnd/>
            <a:tailEnd/>
          </a:ln>
        </p:spPr>
        <p:txBody>
          <a:bodyPr wrap="none" anchor="ctr"/>
          <a:lstStyle/>
          <a:p>
            <a:pPr algn="ctr"/>
            <a:r>
              <a:rPr lang="en-US" altLang="ja-JP" sz="3600"/>
              <a:t>id</a:t>
            </a:r>
            <a:r>
              <a:rPr lang="ja-JP" altLang="en-US" sz="3600"/>
              <a:t>で指定</a:t>
            </a:r>
          </a:p>
        </p:txBody>
      </p:sp>
      <p:sp>
        <p:nvSpPr>
          <p:cNvPr id="19463" name="Rectangle 8"/>
          <p:cNvSpPr>
            <a:spLocks noChangeArrowheads="1"/>
          </p:cNvSpPr>
          <p:nvPr/>
        </p:nvSpPr>
        <p:spPr bwMode="auto">
          <a:xfrm>
            <a:off x="766763" y="4314825"/>
            <a:ext cx="10442575" cy="914400"/>
          </a:xfrm>
          <a:prstGeom prst="rect">
            <a:avLst/>
          </a:prstGeom>
          <a:solidFill>
            <a:srgbClr val="FFFFFF"/>
          </a:solidFill>
          <a:ln w="9525">
            <a:solidFill>
              <a:schemeClr val="tx1"/>
            </a:solidFill>
            <a:miter lim="800000"/>
            <a:headEnd/>
            <a:tailEnd/>
          </a:ln>
        </p:spPr>
        <p:txBody>
          <a:bodyPr wrap="none" anchor="ctr"/>
          <a:lstStyle/>
          <a:p>
            <a:r>
              <a:rPr lang="ja-JP" altLang="ja-JP" sz="2400">
                <a:latin typeface="ＭＳ ゴシック" pitchFamily="49" charset="-128"/>
                <a:ea typeface="ＭＳ ゴシック" pitchFamily="49" charset="-128"/>
              </a:rPr>
              <a:t> var class_node = document.getElement</a:t>
            </a:r>
            <a:r>
              <a:rPr lang="ja-JP" altLang="en-US" sz="2400">
                <a:latin typeface="ＭＳ ゴシック" pitchFamily="49" charset="-128"/>
                <a:ea typeface="ＭＳ ゴシック" pitchFamily="49" charset="-128"/>
              </a:rPr>
              <a:t>s</a:t>
            </a:r>
            <a:r>
              <a:rPr lang="ja-JP" altLang="ja-JP" sz="2400">
                <a:latin typeface="ＭＳ ゴシック" pitchFamily="49" charset="-128"/>
                <a:ea typeface="ＭＳ ゴシック" pitchFamily="49" charset="-128"/>
              </a:rPr>
              <a:t>ByClassName("midashi_class");</a:t>
            </a:r>
          </a:p>
          <a:p>
            <a:r>
              <a:rPr lang="ja-JP" altLang="ja-JP" sz="2400">
                <a:latin typeface="ＭＳ ゴシック" pitchFamily="49" charset="-128"/>
                <a:ea typeface="ＭＳ ゴシック" pitchFamily="49" charset="-128"/>
              </a:rPr>
              <a:t> </a:t>
            </a:r>
            <a:r>
              <a:rPr lang="ja-JP" altLang="ja-JP">
                <a:latin typeface="ＭＳ ゴシック" pitchFamily="49" charset="-128"/>
                <a:ea typeface="ＭＳ ゴシック" pitchFamily="49" charset="-128"/>
              </a:rPr>
              <a:t>document.write(class_node.item(0).innerText);</a:t>
            </a:r>
            <a:endParaRPr lang="ja-JP" altLang="en-US">
              <a:latin typeface="ＭＳ ゴシック" pitchFamily="49" charset="-128"/>
              <a:ea typeface="ＭＳ ゴシック" pitchFamily="49" charset="-128"/>
            </a:endParaRPr>
          </a:p>
        </p:txBody>
      </p:sp>
      <p:sp>
        <p:nvSpPr>
          <p:cNvPr id="19464" name="AutoShape 9"/>
          <p:cNvSpPr>
            <a:spLocks noChangeArrowheads="1"/>
          </p:cNvSpPr>
          <p:nvPr/>
        </p:nvSpPr>
        <p:spPr bwMode="auto">
          <a:xfrm>
            <a:off x="334963" y="3860800"/>
            <a:ext cx="2952750" cy="504825"/>
          </a:xfrm>
          <a:prstGeom prst="roundRect">
            <a:avLst>
              <a:gd name="adj" fmla="val 16667"/>
            </a:avLst>
          </a:prstGeom>
          <a:solidFill>
            <a:srgbClr val="CCFFCC"/>
          </a:solidFill>
          <a:ln w="38100">
            <a:solidFill>
              <a:srgbClr val="003300"/>
            </a:solidFill>
            <a:round/>
            <a:headEnd/>
            <a:tailEnd/>
          </a:ln>
        </p:spPr>
        <p:txBody>
          <a:bodyPr wrap="none" anchor="ctr"/>
          <a:lstStyle/>
          <a:p>
            <a:pPr algn="ctr"/>
            <a:r>
              <a:rPr lang="en-US" altLang="ja-JP" sz="3600"/>
              <a:t>class</a:t>
            </a:r>
            <a:r>
              <a:rPr lang="ja-JP" altLang="en-US" sz="3600"/>
              <a:t>名で指定</a:t>
            </a:r>
          </a:p>
        </p:txBody>
      </p:sp>
      <p:sp>
        <p:nvSpPr>
          <p:cNvPr id="19465" name="Rectangle 10"/>
          <p:cNvSpPr>
            <a:spLocks noChangeArrowheads="1"/>
          </p:cNvSpPr>
          <p:nvPr/>
        </p:nvSpPr>
        <p:spPr bwMode="auto">
          <a:xfrm>
            <a:off x="766763" y="5827713"/>
            <a:ext cx="9793287" cy="914400"/>
          </a:xfrm>
          <a:prstGeom prst="rect">
            <a:avLst/>
          </a:prstGeom>
          <a:solidFill>
            <a:srgbClr val="FFFFFF"/>
          </a:solidFill>
          <a:ln w="9525">
            <a:solidFill>
              <a:schemeClr val="tx1"/>
            </a:solidFill>
            <a:miter lim="800000"/>
            <a:headEnd/>
            <a:tailEnd/>
          </a:ln>
        </p:spPr>
        <p:txBody>
          <a:bodyPr wrap="none" anchor="ctr"/>
          <a:lstStyle/>
          <a:p>
            <a:r>
              <a:rPr lang="ja-JP" altLang="ja-JP">
                <a:latin typeface="ＭＳ ゴシック" pitchFamily="49" charset="-128"/>
                <a:ea typeface="ＭＳ ゴシック" pitchFamily="49" charset="-128"/>
              </a:rPr>
              <a:t> var tag_node = document.getElement</a:t>
            </a:r>
            <a:r>
              <a:rPr lang="ja-JP" altLang="en-US">
                <a:latin typeface="ＭＳ ゴシック" pitchFamily="49" charset="-128"/>
                <a:ea typeface="ＭＳ ゴシック" pitchFamily="49" charset="-128"/>
              </a:rPr>
              <a:t>s</a:t>
            </a:r>
            <a:r>
              <a:rPr lang="ja-JP" altLang="ja-JP">
                <a:latin typeface="ＭＳ ゴシック" pitchFamily="49" charset="-128"/>
                <a:ea typeface="ＭＳ ゴシック" pitchFamily="49" charset="-128"/>
              </a:rPr>
              <a:t>ByTagName("h1");</a:t>
            </a:r>
          </a:p>
          <a:p>
            <a:r>
              <a:rPr lang="ja-JP" altLang="ja-JP">
                <a:latin typeface="ＭＳ ゴシック" pitchFamily="49" charset="-128"/>
                <a:ea typeface="ＭＳ ゴシック" pitchFamily="49" charset="-128"/>
              </a:rPr>
              <a:t> document.write(tag_node.item(0).innerText);</a:t>
            </a:r>
            <a:endParaRPr lang="ja-JP" altLang="en-US">
              <a:latin typeface="ＭＳ ゴシック" pitchFamily="49" charset="-128"/>
              <a:ea typeface="ＭＳ ゴシック" pitchFamily="49" charset="-128"/>
            </a:endParaRPr>
          </a:p>
        </p:txBody>
      </p:sp>
      <p:sp>
        <p:nvSpPr>
          <p:cNvPr id="19466" name="AutoShape 11"/>
          <p:cNvSpPr>
            <a:spLocks noChangeArrowheads="1"/>
          </p:cNvSpPr>
          <p:nvPr/>
        </p:nvSpPr>
        <p:spPr bwMode="auto">
          <a:xfrm>
            <a:off x="334963" y="5373688"/>
            <a:ext cx="2736850" cy="504825"/>
          </a:xfrm>
          <a:prstGeom prst="roundRect">
            <a:avLst>
              <a:gd name="adj" fmla="val 16667"/>
            </a:avLst>
          </a:prstGeom>
          <a:solidFill>
            <a:srgbClr val="CCFFCC"/>
          </a:solidFill>
          <a:ln w="38100">
            <a:solidFill>
              <a:srgbClr val="003300"/>
            </a:solidFill>
            <a:round/>
            <a:headEnd/>
            <a:tailEnd/>
          </a:ln>
        </p:spPr>
        <p:txBody>
          <a:bodyPr wrap="none" anchor="ctr"/>
          <a:lstStyle/>
          <a:p>
            <a:pPr algn="ctr"/>
            <a:r>
              <a:rPr lang="ja-JP" altLang="en-US" sz="3600"/>
              <a:t>タグ名で指定</a:t>
            </a:r>
          </a:p>
        </p:txBody>
      </p:sp>
      <p:sp>
        <p:nvSpPr>
          <p:cNvPr id="19467" name="AutoShape 12"/>
          <p:cNvSpPr>
            <a:spLocks noChangeArrowheads="1"/>
          </p:cNvSpPr>
          <p:nvPr/>
        </p:nvSpPr>
        <p:spPr bwMode="auto">
          <a:xfrm>
            <a:off x="623888" y="1412875"/>
            <a:ext cx="576262" cy="503238"/>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19468" name="Line 13"/>
          <p:cNvSpPr>
            <a:spLocks noChangeShapeType="1"/>
          </p:cNvSpPr>
          <p:nvPr/>
        </p:nvSpPr>
        <p:spPr bwMode="auto">
          <a:xfrm>
            <a:off x="1271588" y="1844675"/>
            <a:ext cx="2663825" cy="0"/>
          </a:xfrm>
          <a:prstGeom prst="line">
            <a:avLst/>
          </a:prstGeom>
          <a:noFill/>
          <a:ln w="9525">
            <a:solidFill>
              <a:srgbClr val="FF0000"/>
            </a:solidFill>
            <a:round/>
            <a:headEnd/>
            <a:tailEnd/>
          </a:ln>
        </p:spPr>
        <p:txBody>
          <a:bodyPr/>
          <a:lstStyle/>
          <a:p>
            <a:endParaRPr lang="ja-JP" altLang="en-US"/>
          </a:p>
        </p:txBody>
      </p:sp>
      <p:sp>
        <p:nvSpPr>
          <p:cNvPr id="19469" name="Line 14"/>
          <p:cNvSpPr>
            <a:spLocks noChangeShapeType="1"/>
          </p:cNvSpPr>
          <p:nvPr/>
        </p:nvSpPr>
        <p:spPr bwMode="auto">
          <a:xfrm>
            <a:off x="3287713" y="1844675"/>
            <a:ext cx="3455987" cy="1008063"/>
          </a:xfrm>
          <a:prstGeom prst="line">
            <a:avLst/>
          </a:prstGeom>
          <a:noFill/>
          <a:ln w="9525">
            <a:solidFill>
              <a:srgbClr val="FF0000"/>
            </a:solidFill>
            <a:round/>
            <a:headEnd/>
            <a:tailEnd type="triangle" w="lg" len="lg"/>
          </a:ln>
        </p:spPr>
        <p:txBody>
          <a:bodyPr/>
          <a:lstStyle/>
          <a:p>
            <a:endParaRPr lang="ja-JP" altLang="en-US"/>
          </a:p>
        </p:txBody>
      </p:sp>
      <p:sp>
        <p:nvSpPr>
          <p:cNvPr id="19470" name="Line 15"/>
          <p:cNvSpPr>
            <a:spLocks noChangeShapeType="1"/>
          </p:cNvSpPr>
          <p:nvPr/>
        </p:nvSpPr>
        <p:spPr bwMode="auto">
          <a:xfrm>
            <a:off x="4151313" y="1844675"/>
            <a:ext cx="3600450" cy="0"/>
          </a:xfrm>
          <a:prstGeom prst="line">
            <a:avLst/>
          </a:prstGeom>
          <a:noFill/>
          <a:ln w="9525">
            <a:solidFill>
              <a:srgbClr val="FF0000"/>
            </a:solidFill>
            <a:round/>
            <a:headEnd/>
            <a:tailEnd/>
          </a:ln>
        </p:spPr>
        <p:txBody>
          <a:bodyPr/>
          <a:lstStyle/>
          <a:p>
            <a:endParaRPr lang="ja-JP" altLang="en-US"/>
          </a:p>
        </p:txBody>
      </p:sp>
      <p:sp>
        <p:nvSpPr>
          <p:cNvPr id="19471" name="Line 16"/>
          <p:cNvSpPr>
            <a:spLocks noChangeShapeType="1"/>
          </p:cNvSpPr>
          <p:nvPr/>
        </p:nvSpPr>
        <p:spPr bwMode="auto">
          <a:xfrm>
            <a:off x="6167438" y="1844675"/>
            <a:ext cx="576262" cy="2520950"/>
          </a:xfrm>
          <a:prstGeom prst="line">
            <a:avLst/>
          </a:prstGeom>
          <a:noFill/>
          <a:ln w="9525">
            <a:solidFill>
              <a:srgbClr val="FF0000"/>
            </a:solidFill>
            <a:round/>
            <a:headEnd/>
            <a:tailEnd type="triangle" w="lg" len="lg"/>
          </a:ln>
        </p:spPr>
        <p:txBody>
          <a:bodyPr/>
          <a:lstStyle/>
          <a:p>
            <a:endParaRPr lang="ja-JP" altLang="en-US"/>
          </a:p>
        </p:txBody>
      </p:sp>
      <p:sp>
        <p:nvSpPr>
          <p:cNvPr id="19472" name="Text Box 17"/>
          <p:cNvSpPr txBox="1">
            <a:spLocks noChangeArrowheads="1"/>
          </p:cNvSpPr>
          <p:nvPr/>
        </p:nvSpPr>
        <p:spPr bwMode="auto">
          <a:xfrm>
            <a:off x="5499100" y="5248275"/>
            <a:ext cx="5946775" cy="519113"/>
          </a:xfrm>
          <a:prstGeom prst="rect">
            <a:avLst/>
          </a:prstGeom>
          <a:noFill/>
          <a:ln w="9525">
            <a:noFill/>
            <a:miter lim="800000"/>
            <a:headEnd/>
            <a:tailEnd/>
          </a:ln>
        </p:spPr>
        <p:txBody>
          <a:bodyPr wrap="none">
            <a:spAutoFit/>
          </a:bodyPr>
          <a:lstStyle/>
          <a:p>
            <a:r>
              <a:rPr lang="ja-JP" altLang="en-US">
                <a:solidFill>
                  <a:srgbClr val="FF0000"/>
                </a:solidFill>
              </a:rPr>
              <a:t>名前の場合は同名があるので</a:t>
            </a:r>
            <a:r>
              <a:rPr lang="en-US" altLang="ja-JP">
                <a:solidFill>
                  <a:srgbClr val="FF0000"/>
                </a:solidFill>
                <a:latin typeface="ＭＳ ゴシック" pitchFamily="49" charset="-128"/>
                <a:ea typeface="ＭＳ ゴシック" pitchFamily="49" charset="-128"/>
              </a:rPr>
              <a:t>item(0)</a:t>
            </a:r>
          </a:p>
        </p:txBody>
      </p:sp>
      <p:sp>
        <p:nvSpPr>
          <p:cNvPr id="19473" name="AutoShape 12"/>
          <p:cNvSpPr>
            <a:spLocks noChangeArrowheads="1"/>
          </p:cNvSpPr>
          <p:nvPr/>
        </p:nvSpPr>
        <p:spPr bwMode="auto">
          <a:xfrm>
            <a:off x="7680325" y="4292600"/>
            <a:ext cx="720725" cy="503238"/>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19474" name="AutoShape 12"/>
          <p:cNvSpPr>
            <a:spLocks noChangeArrowheads="1"/>
          </p:cNvSpPr>
          <p:nvPr/>
        </p:nvSpPr>
        <p:spPr bwMode="auto">
          <a:xfrm>
            <a:off x="8112125" y="5805488"/>
            <a:ext cx="720725" cy="503237"/>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19475" name="Line 16"/>
          <p:cNvSpPr>
            <a:spLocks noChangeShapeType="1"/>
          </p:cNvSpPr>
          <p:nvPr/>
        </p:nvSpPr>
        <p:spPr bwMode="auto">
          <a:xfrm flipH="1">
            <a:off x="6096000" y="4797425"/>
            <a:ext cx="1871663" cy="576263"/>
          </a:xfrm>
          <a:prstGeom prst="line">
            <a:avLst/>
          </a:prstGeom>
          <a:noFill/>
          <a:ln w="9525">
            <a:solidFill>
              <a:srgbClr val="FF0000"/>
            </a:solidFill>
            <a:round/>
            <a:headEnd type="oval" w="med" len="med"/>
            <a:tailEnd type="none" w="lg" len="lg"/>
          </a:ln>
        </p:spPr>
        <p:txBody>
          <a:bodyPr/>
          <a:lstStyle/>
          <a:p>
            <a:endParaRPr lang="ja-JP" altLang="en-US"/>
          </a:p>
        </p:txBody>
      </p:sp>
      <p:sp>
        <p:nvSpPr>
          <p:cNvPr id="19476" name="Line 16"/>
          <p:cNvSpPr>
            <a:spLocks noChangeShapeType="1"/>
          </p:cNvSpPr>
          <p:nvPr/>
        </p:nvSpPr>
        <p:spPr bwMode="auto">
          <a:xfrm flipH="1" flipV="1">
            <a:off x="6240463" y="5734050"/>
            <a:ext cx="1871662" cy="215900"/>
          </a:xfrm>
          <a:prstGeom prst="line">
            <a:avLst/>
          </a:prstGeom>
          <a:noFill/>
          <a:ln w="9525">
            <a:solidFill>
              <a:srgbClr val="FF0000"/>
            </a:solidFill>
            <a:round/>
            <a:headEnd type="oval" w="med" len="med"/>
            <a:tailEnd type="none" w="lg" len="lg"/>
          </a:ln>
        </p:spPr>
        <p:txBody>
          <a:bodyPr/>
          <a:lstStyle/>
          <a:p>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EBBF2BC-E1D1-4493-827B-DA0E3050756B}" type="slidenum">
              <a:rPr lang="ja-JP" altLang="en-US"/>
              <a:pPr>
                <a:defRPr/>
              </a:pPr>
              <a:t>6</a:t>
            </a:fld>
            <a:endParaRPr lang="en-US" altLang="ja-JP" dirty="0"/>
          </a:p>
        </p:txBody>
      </p:sp>
      <p:sp>
        <p:nvSpPr>
          <p:cNvPr id="20482" name="Rectangle 2"/>
          <p:cNvSpPr>
            <a:spLocks noGrp="1"/>
          </p:cNvSpPr>
          <p:nvPr>
            <p:ph type="title" idx="4294967295"/>
          </p:nvPr>
        </p:nvSpPr>
        <p:spPr/>
        <p:txBody>
          <a:bodyPr/>
          <a:lstStyle/>
          <a:p>
            <a:r>
              <a:rPr lang="ja-JP" altLang="en-US" smtClean="0"/>
              <a:t>テキスト要素の取得の練習</a:t>
            </a:r>
          </a:p>
        </p:txBody>
      </p:sp>
      <p:sp>
        <p:nvSpPr>
          <p:cNvPr id="20483" name="テキスト ボックス 23"/>
          <p:cNvSpPr txBox="1">
            <a:spLocks noChangeArrowheads="1"/>
          </p:cNvSpPr>
          <p:nvPr/>
        </p:nvSpPr>
        <p:spPr bwMode="auto">
          <a:xfrm>
            <a:off x="479425" y="1125538"/>
            <a:ext cx="6408738" cy="528637"/>
          </a:xfrm>
          <a:prstGeom prst="rect">
            <a:avLst/>
          </a:prstGeom>
          <a:solidFill>
            <a:srgbClr val="FFFF00"/>
          </a:solidFill>
          <a:ln w="9525">
            <a:solidFill>
              <a:schemeClr val="tx1"/>
            </a:solidFill>
            <a:miter lim="800000"/>
            <a:headEnd/>
            <a:tailEnd/>
          </a:ln>
        </p:spPr>
        <p:txBody>
          <a:bodyPr>
            <a:spAutoFit/>
          </a:bodyPr>
          <a:lstStyle/>
          <a:p>
            <a:r>
              <a:rPr lang="en-US" altLang="ja-JP"/>
              <a:t>【</a:t>
            </a:r>
            <a:r>
              <a:rPr lang="ja-JP" altLang="en-US"/>
              <a:t>練習</a:t>
            </a:r>
            <a:r>
              <a:rPr lang="en-US" altLang="ja-JP"/>
              <a:t>1】</a:t>
            </a:r>
            <a:r>
              <a:rPr lang="ja-JP" altLang="en-US"/>
              <a:t>任意のテキストを取得してみよう</a:t>
            </a:r>
          </a:p>
        </p:txBody>
      </p:sp>
      <p:sp>
        <p:nvSpPr>
          <p:cNvPr id="20484" name="Rectangle 7"/>
          <p:cNvSpPr>
            <a:spLocks noChangeArrowheads="1"/>
          </p:cNvSpPr>
          <p:nvPr/>
        </p:nvSpPr>
        <p:spPr bwMode="auto">
          <a:xfrm>
            <a:off x="766763" y="2205038"/>
            <a:ext cx="10729912" cy="3217862"/>
          </a:xfrm>
          <a:prstGeom prst="rect">
            <a:avLst/>
          </a:prstGeom>
          <a:solidFill>
            <a:srgbClr val="FFFFFF"/>
          </a:solidFill>
          <a:ln w="9525">
            <a:solidFill>
              <a:schemeClr val="tx1"/>
            </a:solidFill>
            <a:miter lim="800000"/>
            <a:headEnd/>
            <a:tailEnd/>
          </a:ln>
        </p:spPr>
        <p:txBody>
          <a:bodyPr wrap="none" anchor="ctr"/>
          <a:lstStyle/>
          <a:p>
            <a:r>
              <a:rPr lang="ja-JP" altLang="ja-JP" sz="2400">
                <a:latin typeface="ＭＳ ゴシック" pitchFamily="49" charset="-128"/>
                <a:ea typeface="ＭＳ ゴシック" pitchFamily="49" charset="-128"/>
              </a:rPr>
              <a:t> </a:t>
            </a:r>
            <a:r>
              <a:rPr lang="ja-JP" altLang="en-US" sz="2400">
                <a:latin typeface="ＭＳ ゴシック" pitchFamily="49" charset="-128"/>
                <a:ea typeface="ＭＳ ゴシック" pitchFamily="49" charset="-128"/>
              </a:rPr>
              <a:t> </a:t>
            </a:r>
            <a:r>
              <a:rPr lang="ja-JP" altLang="ja-JP" sz="2400">
                <a:latin typeface="ＭＳ ゴシック" pitchFamily="49" charset="-128"/>
                <a:ea typeface="ＭＳ ゴシック" pitchFamily="49" charset="-128"/>
              </a:rPr>
              <a:t>var id_node = document.getElementById("midashi_id");</a:t>
            </a:r>
          </a:p>
          <a:p>
            <a:r>
              <a:rPr lang="ja-JP" altLang="ja-JP" sz="2400">
                <a:latin typeface="ＭＳ ゴシック" pitchFamily="49" charset="-128"/>
                <a:ea typeface="ＭＳ ゴシック" pitchFamily="49" charset="-128"/>
              </a:rPr>
              <a:t>  document.write(id_node.innerText);</a:t>
            </a:r>
          </a:p>
          <a:p>
            <a:endParaRPr lang="ja-JP" altLang="ja-JP" sz="2400">
              <a:latin typeface="ＭＳ ゴシック" pitchFamily="49" charset="-128"/>
              <a:ea typeface="ＭＳ ゴシック" pitchFamily="49" charset="-128"/>
            </a:endParaRPr>
          </a:p>
          <a:p>
            <a:r>
              <a:rPr lang="ja-JP" altLang="ja-JP" sz="2400">
                <a:latin typeface="ＭＳ ゴシック" pitchFamily="49" charset="-128"/>
                <a:ea typeface="ＭＳ ゴシック" pitchFamily="49" charset="-128"/>
              </a:rPr>
              <a:t>  var class_node = document.getElementsByClassName("midashi_class");</a:t>
            </a:r>
          </a:p>
          <a:p>
            <a:r>
              <a:rPr lang="ja-JP" altLang="ja-JP" sz="2400">
                <a:latin typeface="ＭＳ ゴシック" pitchFamily="49" charset="-128"/>
                <a:ea typeface="ＭＳ ゴシック" pitchFamily="49" charset="-128"/>
              </a:rPr>
              <a:t>  document.write(class_node.item(0).innerText);</a:t>
            </a:r>
          </a:p>
          <a:p>
            <a:endParaRPr lang="ja-JP" altLang="ja-JP" sz="2400">
              <a:latin typeface="ＭＳ ゴシック" pitchFamily="49" charset="-128"/>
              <a:ea typeface="ＭＳ ゴシック" pitchFamily="49" charset="-128"/>
            </a:endParaRPr>
          </a:p>
          <a:p>
            <a:r>
              <a:rPr lang="ja-JP" altLang="ja-JP" sz="2400">
                <a:latin typeface="ＭＳ ゴシック" pitchFamily="49" charset="-128"/>
                <a:ea typeface="ＭＳ ゴシック" pitchFamily="49" charset="-128"/>
              </a:rPr>
              <a:t>  var tag_node = document.getElementsByTagName("h1");</a:t>
            </a:r>
          </a:p>
          <a:p>
            <a:r>
              <a:rPr lang="ja-JP" altLang="ja-JP" sz="2400">
                <a:latin typeface="ＭＳ ゴシック" pitchFamily="49" charset="-128"/>
                <a:ea typeface="ＭＳ ゴシック" pitchFamily="49" charset="-128"/>
              </a:rPr>
              <a:t>  document.write(tag_node.item(0).innerText);</a:t>
            </a:r>
            <a:endParaRPr lang="ja-JP" altLang="en-US" sz="2400">
              <a:latin typeface="ＭＳ ゴシック" pitchFamily="49" charset="-128"/>
              <a:ea typeface="ＭＳ ゴシック" pitchFamily="49" charset="-128"/>
            </a:endParaRPr>
          </a:p>
        </p:txBody>
      </p:sp>
      <p:sp>
        <p:nvSpPr>
          <p:cNvPr id="20485" name="AutoShape 5"/>
          <p:cNvSpPr>
            <a:spLocks noChangeArrowheads="1"/>
          </p:cNvSpPr>
          <p:nvPr/>
        </p:nvSpPr>
        <p:spPr bwMode="auto">
          <a:xfrm>
            <a:off x="479425" y="1773238"/>
            <a:ext cx="2160588" cy="503237"/>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ex9_1.html</a:t>
            </a:r>
          </a:p>
        </p:txBody>
      </p:sp>
      <p:sp>
        <p:nvSpPr>
          <p:cNvPr id="20486" name="Text Box 8"/>
          <p:cNvSpPr txBox="1">
            <a:spLocks noChangeArrowheads="1"/>
          </p:cNvSpPr>
          <p:nvPr/>
        </p:nvSpPr>
        <p:spPr bwMode="auto">
          <a:xfrm>
            <a:off x="1271588" y="5578475"/>
            <a:ext cx="10572750" cy="946150"/>
          </a:xfrm>
          <a:prstGeom prst="rect">
            <a:avLst/>
          </a:prstGeom>
          <a:noFill/>
          <a:ln w="9525">
            <a:noFill/>
            <a:miter lim="800000"/>
            <a:headEnd/>
            <a:tailEnd/>
          </a:ln>
        </p:spPr>
        <p:txBody>
          <a:bodyPr wrap="none">
            <a:spAutoFit/>
          </a:bodyPr>
          <a:lstStyle/>
          <a:p>
            <a:r>
              <a:rPr lang="ja-JP" altLang="en-US"/>
              <a:t>この部分を書き換えて、「段落</a:t>
            </a:r>
            <a:r>
              <a:rPr lang="en-US" altLang="ja-JP"/>
              <a:t>2</a:t>
            </a:r>
            <a:r>
              <a:rPr lang="ja-JP" altLang="en-US"/>
              <a:t>」を表示する。</a:t>
            </a:r>
          </a:p>
          <a:p>
            <a:r>
              <a:rPr lang="ja-JP" altLang="en-US"/>
              <a:t>もちろん、「段落</a:t>
            </a:r>
            <a:r>
              <a:rPr lang="en-US" altLang="ja-JP"/>
              <a:t>2</a:t>
            </a:r>
            <a:r>
              <a:rPr lang="ja-JP" altLang="en-US"/>
              <a:t>」というテキストを持つ</a:t>
            </a:r>
            <a:r>
              <a:rPr lang="en-US" altLang="ja-JP">
                <a:latin typeface="ＭＳ ゴシック" pitchFamily="49" charset="-128"/>
                <a:ea typeface="ＭＳ ゴシック" pitchFamily="49" charset="-128"/>
              </a:rPr>
              <a:t>&lt;p&gt;</a:t>
            </a:r>
            <a:r>
              <a:rPr lang="ja-JP" altLang="en-US"/>
              <a:t>タグのテキストを取得する。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2B3F4FB2-2FE8-4724-90B6-C0888BAA8DC8}" type="slidenum">
              <a:rPr lang="ja-JP" altLang="en-US"/>
              <a:pPr>
                <a:defRPr/>
              </a:pPr>
              <a:t>7</a:t>
            </a:fld>
            <a:endParaRPr lang="en-US" altLang="ja-JP" dirty="0"/>
          </a:p>
        </p:txBody>
      </p:sp>
      <p:sp>
        <p:nvSpPr>
          <p:cNvPr id="21506" name="Rectangle 2"/>
          <p:cNvSpPr>
            <a:spLocks noGrp="1"/>
          </p:cNvSpPr>
          <p:nvPr>
            <p:ph type="title" idx="4294967295"/>
          </p:nvPr>
        </p:nvSpPr>
        <p:spPr/>
        <p:txBody>
          <a:bodyPr/>
          <a:lstStyle/>
          <a:p>
            <a:r>
              <a:rPr lang="ja-JP" altLang="en-US" smtClean="0"/>
              <a:t>テキスト要素やスタイルの変更</a:t>
            </a:r>
          </a:p>
        </p:txBody>
      </p:sp>
      <p:sp>
        <p:nvSpPr>
          <p:cNvPr id="21507" name="Rectangle 4"/>
          <p:cNvSpPr>
            <a:spLocks noChangeArrowheads="1"/>
          </p:cNvSpPr>
          <p:nvPr/>
        </p:nvSpPr>
        <p:spPr bwMode="auto">
          <a:xfrm>
            <a:off x="550863" y="1125538"/>
            <a:ext cx="9866312" cy="1008062"/>
          </a:xfrm>
          <a:prstGeom prst="rect">
            <a:avLst/>
          </a:prstGeom>
          <a:solidFill>
            <a:srgbClr val="FFFFFF"/>
          </a:solidFill>
          <a:ln w="9525">
            <a:solidFill>
              <a:schemeClr val="tx1"/>
            </a:solidFill>
            <a:miter lim="800000"/>
            <a:headEnd/>
            <a:tailEnd/>
          </a:ln>
        </p:spPr>
        <p:txBody>
          <a:bodyPr wrap="none" anchor="ctr"/>
          <a:lstStyle/>
          <a:p>
            <a:pPr algn="ctr"/>
            <a:r>
              <a:rPr lang="en-US" altLang="ja-JP">
                <a:latin typeface="ＭＳ ゴシック" pitchFamily="49" charset="-128"/>
                <a:ea typeface="ＭＳ ゴシック" pitchFamily="49" charset="-128"/>
              </a:rPr>
              <a:t>&lt;h1 id="midashi_id" class="midashi_class"&gt;</a:t>
            </a:r>
            <a:r>
              <a:rPr lang="ja-JP" altLang="en-US">
                <a:latin typeface="ＭＳ ゴシック" pitchFamily="49" charset="-128"/>
                <a:ea typeface="ＭＳ ゴシック" pitchFamily="49" charset="-128"/>
              </a:rPr>
              <a:t>大見出し</a:t>
            </a:r>
            <a:r>
              <a:rPr lang="en-US" altLang="ja-JP">
                <a:latin typeface="ＭＳ ゴシック" pitchFamily="49" charset="-128"/>
                <a:ea typeface="ＭＳ ゴシック" pitchFamily="49" charset="-128"/>
              </a:rPr>
              <a:t>&lt;/h1&gt;</a:t>
            </a:r>
            <a:endParaRPr lang="ja-JP" altLang="en-US">
              <a:latin typeface="ＭＳ ゴシック" pitchFamily="49" charset="-128"/>
              <a:ea typeface="ＭＳ ゴシック" pitchFamily="49" charset="-128"/>
            </a:endParaRPr>
          </a:p>
        </p:txBody>
      </p:sp>
      <p:sp>
        <p:nvSpPr>
          <p:cNvPr id="21508" name="Text Box 5"/>
          <p:cNvSpPr txBox="1">
            <a:spLocks noChangeArrowheads="1"/>
          </p:cNvSpPr>
          <p:nvPr/>
        </p:nvSpPr>
        <p:spPr bwMode="auto">
          <a:xfrm>
            <a:off x="9336088" y="2205038"/>
            <a:ext cx="2689225" cy="519112"/>
          </a:xfrm>
          <a:prstGeom prst="rect">
            <a:avLst/>
          </a:prstGeom>
          <a:noFill/>
          <a:ln w="9525">
            <a:noFill/>
            <a:miter lim="800000"/>
            <a:headEnd/>
            <a:tailEnd/>
          </a:ln>
        </p:spPr>
        <p:txBody>
          <a:bodyPr wrap="none">
            <a:spAutoFit/>
          </a:bodyPr>
          <a:lstStyle/>
          <a:p>
            <a:r>
              <a:rPr lang="ja-JP" altLang="en-US"/>
              <a:t>リスト</a:t>
            </a:r>
            <a:r>
              <a:rPr lang="en-US" altLang="ja-JP"/>
              <a:t>4.17</a:t>
            </a:r>
            <a:r>
              <a:rPr lang="ja-JP" altLang="en-US"/>
              <a:t>の一部</a:t>
            </a:r>
          </a:p>
        </p:txBody>
      </p:sp>
      <p:sp>
        <p:nvSpPr>
          <p:cNvPr id="21509" name="Rectangle 6"/>
          <p:cNvSpPr>
            <a:spLocks noChangeArrowheads="1"/>
          </p:cNvSpPr>
          <p:nvPr/>
        </p:nvSpPr>
        <p:spPr bwMode="auto">
          <a:xfrm>
            <a:off x="766763" y="2803525"/>
            <a:ext cx="9793287" cy="554038"/>
          </a:xfrm>
          <a:prstGeom prst="rect">
            <a:avLst/>
          </a:prstGeom>
          <a:solidFill>
            <a:srgbClr val="FFFFFF"/>
          </a:solidFill>
          <a:ln w="9525">
            <a:solidFill>
              <a:schemeClr val="tx1"/>
            </a:solidFill>
            <a:miter lim="800000"/>
            <a:headEnd/>
            <a:tailEnd/>
          </a:ln>
        </p:spPr>
        <p:txBody>
          <a:bodyPr wrap="none" anchor="ctr"/>
          <a:lstStyle/>
          <a:p>
            <a:r>
              <a:rPr lang="ja-JP" altLang="en-US">
                <a:latin typeface="ＭＳ ゴシック" pitchFamily="49" charset="-128"/>
                <a:ea typeface="ＭＳ ゴシック" pitchFamily="49" charset="-128"/>
              </a:rPr>
              <a:t> </a:t>
            </a:r>
            <a:r>
              <a:rPr lang="en-US" altLang="ja-JP">
                <a:latin typeface="ＭＳ ゴシック" pitchFamily="49" charset="-128"/>
                <a:ea typeface="ＭＳ ゴシック" pitchFamily="49" charset="-128"/>
              </a:rPr>
              <a:t>var id_node = document.getElementById("midashi_id");</a:t>
            </a:r>
          </a:p>
        </p:txBody>
      </p:sp>
      <p:sp>
        <p:nvSpPr>
          <p:cNvPr id="21510" name="AutoShape 7"/>
          <p:cNvSpPr>
            <a:spLocks noChangeArrowheads="1"/>
          </p:cNvSpPr>
          <p:nvPr/>
        </p:nvSpPr>
        <p:spPr bwMode="auto">
          <a:xfrm>
            <a:off x="334963" y="2349500"/>
            <a:ext cx="2232025" cy="504825"/>
          </a:xfrm>
          <a:prstGeom prst="roundRect">
            <a:avLst>
              <a:gd name="adj" fmla="val 16667"/>
            </a:avLst>
          </a:prstGeom>
          <a:solidFill>
            <a:srgbClr val="CCFFCC"/>
          </a:solidFill>
          <a:ln w="38100">
            <a:solidFill>
              <a:srgbClr val="003300"/>
            </a:solidFill>
            <a:round/>
            <a:headEnd/>
            <a:tailEnd/>
          </a:ln>
        </p:spPr>
        <p:txBody>
          <a:bodyPr wrap="none" anchor="ctr"/>
          <a:lstStyle/>
          <a:p>
            <a:pPr algn="ctr"/>
            <a:r>
              <a:rPr lang="en-US" altLang="ja-JP" sz="3600"/>
              <a:t>id</a:t>
            </a:r>
            <a:r>
              <a:rPr lang="ja-JP" altLang="en-US" sz="3600"/>
              <a:t>で指定</a:t>
            </a:r>
          </a:p>
        </p:txBody>
      </p:sp>
      <p:sp>
        <p:nvSpPr>
          <p:cNvPr id="21511" name="Rectangle 8"/>
          <p:cNvSpPr>
            <a:spLocks noChangeArrowheads="1"/>
          </p:cNvSpPr>
          <p:nvPr/>
        </p:nvSpPr>
        <p:spPr bwMode="auto">
          <a:xfrm>
            <a:off x="766763" y="4314825"/>
            <a:ext cx="7129462" cy="554038"/>
          </a:xfrm>
          <a:prstGeom prst="rect">
            <a:avLst/>
          </a:prstGeom>
          <a:solidFill>
            <a:srgbClr val="FFFFFF"/>
          </a:solidFill>
          <a:ln w="9525">
            <a:solidFill>
              <a:schemeClr val="tx1"/>
            </a:solidFill>
            <a:miter lim="800000"/>
            <a:headEnd/>
            <a:tailEnd/>
          </a:ln>
        </p:spPr>
        <p:txBody>
          <a:bodyPr wrap="none" anchor="ctr"/>
          <a:lstStyle/>
          <a:p>
            <a:r>
              <a:rPr lang="ja-JP" altLang="ja-JP" sz="2400">
                <a:latin typeface="ＭＳ ゴシック" pitchFamily="49" charset="-128"/>
                <a:ea typeface="ＭＳ ゴシック" pitchFamily="49" charset="-128"/>
              </a:rPr>
              <a:t> </a:t>
            </a:r>
            <a:r>
              <a:rPr lang="ja-JP" altLang="ja-JP">
                <a:latin typeface="ＭＳ ゴシック" pitchFamily="49" charset="-128"/>
                <a:ea typeface="ＭＳ ゴシック" pitchFamily="49" charset="-128"/>
              </a:rPr>
              <a:t>id_node.textContent = "(新)大見出し";</a:t>
            </a:r>
            <a:endParaRPr lang="ja-JP" altLang="en-US">
              <a:latin typeface="ＭＳ ゴシック" pitchFamily="49" charset="-128"/>
              <a:ea typeface="ＭＳ ゴシック" pitchFamily="49" charset="-128"/>
            </a:endParaRPr>
          </a:p>
        </p:txBody>
      </p:sp>
      <p:sp>
        <p:nvSpPr>
          <p:cNvPr id="21512" name="AutoShape 9"/>
          <p:cNvSpPr>
            <a:spLocks noChangeArrowheads="1"/>
          </p:cNvSpPr>
          <p:nvPr/>
        </p:nvSpPr>
        <p:spPr bwMode="auto">
          <a:xfrm>
            <a:off x="334963" y="3860800"/>
            <a:ext cx="3240087" cy="504825"/>
          </a:xfrm>
          <a:prstGeom prst="roundRect">
            <a:avLst>
              <a:gd name="adj" fmla="val 16667"/>
            </a:avLst>
          </a:prstGeom>
          <a:solidFill>
            <a:srgbClr val="CCFFCC"/>
          </a:solidFill>
          <a:ln w="38100">
            <a:solidFill>
              <a:srgbClr val="003300"/>
            </a:solidFill>
            <a:round/>
            <a:headEnd/>
            <a:tailEnd/>
          </a:ln>
        </p:spPr>
        <p:txBody>
          <a:bodyPr wrap="none" anchor="ctr"/>
          <a:lstStyle/>
          <a:p>
            <a:pPr algn="ctr"/>
            <a:r>
              <a:rPr lang="ja-JP" altLang="en-US" sz="3600"/>
              <a:t>テキストの指定</a:t>
            </a:r>
          </a:p>
        </p:txBody>
      </p:sp>
      <p:sp>
        <p:nvSpPr>
          <p:cNvPr id="21513" name="Rectangle 10"/>
          <p:cNvSpPr>
            <a:spLocks noChangeArrowheads="1"/>
          </p:cNvSpPr>
          <p:nvPr/>
        </p:nvSpPr>
        <p:spPr bwMode="auto">
          <a:xfrm>
            <a:off x="766763" y="5827713"/>
            <a:ext cx="7129462" cy="554037"/>
          </a:xfrm>
          <a:prstGeom prst="rect">
            <a:avLst/>
          </a:prstGeom>
          <a:solidFill>
            <a:srgbClr val="FFFFFF"/>
          </a:solidFill>
          <a:ln w="9525">
            <a:solidFill>
              <a:schemeClr val="tx1"/>
            </a:solidFill>
            <a:miter lim="800000"/>
            <a:headEnd/>
            <a:tailEnd/>
          </a:ln>
        </p:spPr>
        <p:txBody>
          <a:bodyPr wrap="none" anchor="ctr"/>
          <a:lstStyle/>
          <a:p>
            <a:r>
              <a:rPr lang="ja-JP" altLang="ja-JP">
                <a:latin typeface="ＭＳ ゴシック" pitchFamily="49" charset="-128"/>
                <a:ea typeface="ＭＳ ゴシック" pitchFamily="49" charset="-128"/>
              </a:rPr>
              <a:t> id_node.style.color = "red";</a:t>
            </a:r>
            <a:endParaRPr lang="ja-JP" altLang="en-US">
              <a:latin typeface="ＭＳ ゴシック" pitchFamily="49" charset="-128"/>
              <a:ea typeface="ＭＳ ゴシック" pitchFamily="49" charset="-128"/>
            </a:endParaRPr>
          </a:p>
        </p:txBody>
      </p:sp>
      <p:sp>
        <p:nvSpPr>
          <p:cNvPr id="21514" name="AutoShape 11"/>
          <p:cNvSpPr>
            <a:spLocks noChangeArrowheads="1"/>
          </p:cNvSpPr>
          <p:nvPr/>
        </p:nvSpPr>
        <p:spPr bwMode="auto">
          <a:xfrm>
            <a:off x="334963" y="5373688"/>
            <a:ext cx="3168650" cy="504825"/>
          </a:xfrm>
          <a:prstGeom prst="roundRect">
            <a:avLst>
              <a:gd name="adj" fmla="val 16667"/>
            </a:avLst>
          </a:prstGeom>
          <a:solidFill>
            <a:srgbClr val="CCFFCC"/>
          </a:solidFill>
          <a:ln w="38100">
            <a:solidFill>
              <a:srgbClr val="003300"/>
            </a:solidFill>
            <a:round/>
            <a:headEnd/>
            <a:tailEnd/>
          </a:ln>
        </p:spPr>
        <p:txBody>
          <a:bodyPr wrap="none" anchor="ctr"/>
          <a:lstStyle/>
          <a:p>
            <a:pPr algn="ctr"/>
            <a:r>
              <a:rPr lang="ja-JP" altLang="en-US" sz="3600"/>
              <a:t>スタイルの指定</a:t>
            </a:r>
          </a:p>
        </p:txBody>
      </p:sp>
      <p:sp>
        <p:nvSpPr>
          <p:cNvPr id="21515" name="AutoShape 12"/>
          <p:cNvSpPr>
            <a:spLocks noChangeArrowheads="1"/>
          </p:cNvSpPr>
          <p:nvPr/>
        </p:nvSpPr>
        <p:spPr bwMode="auto">
          <a:xfrm>
            <a:off x="623888" y="1412875"/>
            <a:ext cx="576262" cy="503238"/>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21516" name="Line 13"/>
          <p:cNvSpPr>
            <a:spLocks noChangeShapeType="1"/>
          </p:cNvSpPr>
          <p:nvPr/>
        </p:nvSpPr>
        <p:spPr bwMode="auto">
          <a:xfrm>
            <a:off x="8040688" y="1844675"/>
            <a:ext cx="1368425" cy="0"/>
          </a:xfrm>
          <a:prstGeom prst="line">
            <a:avLst/>
          </a:prstGeom>
          <a:noFill/>
          <a:ln w="9525">
            <a:solidFill>
              <a:srgbClr val="FF0000"/>
            </a:solidFill>
            <a:round/>
            <a:headEnd/>
            <a:tailEnd/>
          </a:ln>
        </p:spPr>
        <p:txBody>
          <a:bodyPr/>
          <a:lstStyle/>
          <a:p>
            <a:endParaRPr lang="ja-JP" altLang="en-US"/>
          </a:p>
        </p:txBody>
      </p:sp>
      <p:sp>
        <p:nvSpPr>
          <p:cNvPr id="21517" name="Line 14"/>
          <p:cNvSpPr>
            <a:spLocks noChangeShapeType="1"/>
          </p:cNvSpPr>
          <p:nvPr/>
        </p:nvSpPr>
        <p:spPr bwMode="auto">
          <a:xfrm flipH="1">
            <a:off x="3719513" y="1844675"/>
            <a:ext cx="5184775" cy="2520950"/>
          </a:xfrm>
          <a:prstGeom prst="line">
            <a:avLst/>
          </a:prstGeom>
          <a:noFill/>
          <a:ln w="9525">
            <a:solidFill>
              <a:srgbClr val="FF0000"/>
            </a:solidFill>
            <a:round/>
            <a:headEnd/>
            <a:tailEnd type="triangle" w="lg" len="lg"/>
          </a:ln>
        </p:spPr>
        <p:txBody>
          <a:bodyPr/>
          <a:lstStyle/>
          <a:p>
            <a:endParaRPr lang="ja-JP" altLang="en-US"/>
          </a:p>
        </p:txBody>
      </p:sp>
      <p:sp>
        <p:nvSpPr>
          <p:cNvPr id="21518" name="Text Box 17"/>
          <p:cNvSpPr txBox="1">
            <a:spLocks noChangeArrowheads="1"/>
          </p:cNvSpPr>
          <p:nvPr/>
        </p:nvSpPr>
        <p:spPr bwMode="auto">
          <a:xfrm>
            <a:off x="7967663" y="5876925"/>
            <a:ext cx="2779712" cy="519113"/>
          </a:xfrm>
          <a:prstGeom prst="rect">
            <a:avLst/>
          </a:prstGeom>
          <a:noFill/>
          <a:ln w="9525">
            <a:noFill/>
            <a:miter lim="800000"/>
            <a:headEnd/>
            <a:tailEnd/>
          </a:ln>
        </p:spPr>
        <p:txBody>
          <a:bodyPr wrap="none">
            <a:spAutoFit/>
          </a:bodyPr>
          <a:lstStyle/>
          <a:p>
            <a:r>
              <a:rPr lang="ja-JP" altLang="en-US">
                <a:solidFill>
                  <a:srgbClr val="FF0000"/>
                </a:solidFill>
              </a:rPr>
              <a:t>スタイルも変更可</a:t>
            </a:r>
            <a:endParaRPr lang="en-US" altLang="ja-JP">
              <a:solidFill>
                <a:srgbClr val="FF0000"/>
              </a:solidFill>
              <a:latin typeface="ＭＳ ゴシック" pitchFamily="49" charset="-128"/>
              <a:ea typeface="ＭＳ ゴシック" pitchFamily="49" charset="-128"/>
            </a:endParaRPr>
          </a:p>
        </p:txBody>
      </p:sp>
      <p:sp>
        <p:nvSpPr>
          <p:cNvPr id="21519" name="Text Box 18"/>
          <p:cNvSpPr txBox="1">
            <a:spLocks noChangeArrowheads="1"/>
          </p:cNvSpPr>
          <p:nvPr/>
        </p:nvSpPr>
        <p:spPr bwMode="auto">
          <a:xfrm>
            <a:off x="7967663" y="4365625"/>
            <a:ext cx="2763837" cy="519113"/>
          </a:xfrm>
          <a:prstGeom prst="rect">
            <a:avLst/>
          </a:prstGeom>
          <a:noFill/>
          <a:ln w="9525">
            <a:noFill/>
            <a:miter lim="800000"/>
            <a:headEnd/>
            <a:tailEnd/>
          </a:ln>
        </p:spPr>
        <p:txBody>
          <a:bodyPr wrap="none">
            <a:spAutoFit/>
          </a:bodyPr>
          <a:lstStyle/>
          <a:p>
            <a:r>
              <a:rPr lang="ja-JP" altLang="en-US">
                <a:solidFill>
                  <a:srgbClr val="FF0000"/>
                </a:solidFill>
              </a:rPr>
              <a:t>テキストを変更可</a:t>
            </a:r>
            <a:endParaRPr lang="en-US" altLang="ja-JP">
              <a:solidFill>
                <a:srgbClr val="FF0000"/>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244CDDD-E433-49DA-A51D-1F3AD72DE632}" type="slidenum">
              <a:rPr lang="ja-JP" altLang="en-US"/>
              <a:pPr>
                <a:defRPr/>
              </a:pPr>
              <a:t>8</a:t>
            </a:fld>
            <a:endParaRPr lang="en-US" altLang="ja-JP" dirty="0"/>
          </a:p>
        </p:txBody>
      </p:sp>
      <p:sp>
        <p:nvSpPr>
          <p:cNvPr id="22530" name="Rectangle 2"/>
          <p:cNvSpPr>
            <a:spLocks noGrp="1"/>
          </p:cNvSpPr>
          <p:nvPr>
            <p:ph type="title" idx="4294967295"/>
          </p:nvPr>
        </p:nvSpPr>
        <p:spPr/>
        <p:txBody>
          <a:bodyPr/>
          <a:lstStyle/>
          <a:p>
            <a:r>
              <a:rPr lang="ja-JP" altLang="en-US" smtClean="0"/>
              <a:t>テキスト要素やスタイルの変更の練習</a:t>
            </a:r>
          </a:p>
        </p:txBody>
      </p:sp>
      <p:sp>
        <p:nvSpPr>
          <p:cNvPr id="22531" name="テキスト ボックス 23"/>
          <p:cNvSpPr txBox="1">
            <a:spLocks noChangeArrowheads="1"/>
          </p:cNvSpPr>
          <p:nvPr/>
        </p:nvSpPr>
        <p:spPr bwMode="auto">
          <a:xfrm>
            <a:off x="479425" y="1125538"/>
            <a:ext cx="7993063" cy="528637"/>
          </a:xfrm>
          <a:prstGeom prst="rect">
            <a:avLst/>
          </a:prstGeom>
          <a:solidFill>
            <a:srgbClr val="FFFF00"/>
          </a:solidFill>
          <a:ln w="9525">
            <a:solidFill>
              <a:schemeClr val="tx1"/>
            </a:solidFill>
            <a:miter lim="800000"/>
            <a:headEnd/>
            <a:tailEnd/>
          </a:ln>
        </p:spPr>
        <p:txBody>
          <a:bodyPr>
            <a:spAutoFit/>
          </a:bodyPr>
          <a:lstStyle/>
          <a:p>
            <a:r>
              <a:rPr lang="en-US" altLang="ja-JP"/>
              <a:t>【</a:t>
            </a:r>
            <a:r>
              <a:rPr lang="ja-JP" altLang="en-US"/>
              <a:t>練習</a:t>
            </a:r>
            <a:r>
              <a:rPr lang="en-US" altLang="ja-JP"/>
              <a:t>2】</a:t>
            </a:r>
            <a:r>
              <a:rPr lang="ja-JP" altLang="en-US"/>
              <a:t>任意のテキストやスタイルを変更してみよう</a:t>
            </a:r>
          </a:p>
        </p:txBody>
      </p:sp>
      <p:sp>
        <p:nvSpPr>
          <p:cNvPr id="22532" name="Rectangle 4"/>
          <p:cNvSpPr>
            <a:spLocks noChangeArrowheads="1"/>
          </p:cNvSpPr>
          <p:nvPr/>
        </p:nvSpPr>
        <p:spPr bwMode="auto">
          <a:xfrm>
            <a:off x="766763" y="2205038"/>
            <a:ext cx="9793287" cy="1871662"/>
          </a:xfrm>
          <a:prstGeom prst="rect">
            <a:avLst/>
          </a:prstGeom>
          <a:solidFill>
            <a:srgbClr val="FFFFFF"/>
          </a:solidFill>
          <a:ln w="9525">
            <a:solidFill>
              <a:schemeClr val="tx1"/>
            </a:solidFill>
            <a:miter lim="800000"/>
            <a:headEnd/>
            <a:tailEnd/>
          </a:ln>
        </p:spPr>
        <p:txBody>
          <a:bodyPr wrap="none" anchor="ctr"/>
          <a:lstStyle/>
          <a:p>
            <a:r>
              <a:rPr lang="ja-JP" altLang="ja-JP">
                <a:latin typeface="ＭＳ ゴシック" pitchFamily="49" charset="-128"/>
                <a:ea typeface="ＭＳ ゴシック" pitchFamily="49" charset="-128"/>
              </a:rPr>
              <a:t> var id_node = document.getElementById("midashi_id");</a:t>
            </a:r>
          </a:p>
          <a:p>
            <a:r>
              <a:rPr lang="ja-JP" altLang="ja-JP">
                <a:latin typeface="ＭＳ ゴシック" pitchFamily="49" charset="-128"/>
                <a:ea typeface="ＭＳ ゴシック" pitchFamily="49" charset="-128"/>
              </a:rPr>
              <a:t> id_node.textContent = "(新)大見出し";</a:t>
            </a:r>
          </a:p>
          <a:p>
            <a:r>
              <a:rPr lang="ja-JP" altLang="ja-JP">
                <a:latin typeface="ＭＳ ゴシック" pitchFamily="49" charset="-128"/>
                <a:ea typeface="ＭＳ ゴシック" pitchFamily="49" charset="-128"/>
              </a:rPr>
              <a:t> id_node.style.color = "red";</a:t>
            </a:r>
            <a:endParaRPr lang="ja-JP" altLang="en-US">
              <a:latin typeface="ＭＳ ゴシック" pitchFamily="49" charset="-128"/>
              <a:ea typeface="ＭＳ ゴシック" pitchFamily="49" charset="-128"/>
            </a:endParaRPr>
          </a:p>
        </p:txBody>
      </p:sp>
      <p:sp>
        <p:nvSpPr>
          <p:cNvPr id="22533" name="AutoShape 5"/>
          <p:cNvSpPr>
            <a:spLocks noChangeArrowheads="1"/>
          </p:cNvSpPr>
          <p:nvPr/>
        </p:nvSpPr>
        <p:spPr bwMode="auto">
          <a:xfrm>
            <a:off x="479425" y="1773238"/>
            <a:ext cx="2160588" cy="503237"/>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ex9_2.html</a:t>
            </a:r>
          </a:p>
        </p:txBody>
      </p:sp>
      <p:sp>
        <p:nvSpPr>
          <p:cNvPr id="22534" name="Text Box 6"/>
          <p:cNvSpPr txBox="1">
            <a:spLocks noChangeArrowheads="1"/>
          </p:cNvSpPr>
          <p:nvPr/>
        </p:nvSpPr>
        <p:spPr bwMode="auto">
          <a:xfrm>
            <a:off x="1200150" y="4221163"/>
            <a:ext cx="8809038" cy="946150"/>
          </a:xfrm>
          <a:prstGeom prst="rect">
            <a:avLst/>
          </a:prstGeom>
          <a:noFill/>
          <a:ln w="9525">
            <a:noFill/>
            <a:miter lim="800000"/>
            <a:headEnd/>
            <a:tailEnd/>
          </a:ln>
        </p:spPr>
        <p:txBody>
          <a:bodyPr wrap="none">
            <a:spAutoFit/>
          </a:bodyPr>
          <a:lstStyle/>
          <a:p>
            <a:r>
              <a:rPr lang="ja-JP" altLang="en-US"/>
              <a:t>この部分を書き換えて、「段落</a:t>
            </a:r>
            <a:r>
              <a:rPr lang="en-US" altLang="ja-JP"/>
              <a:t>2</a:t>
            </a:r>
            <a:r>
              <a:rPr lang="ja-JP" altLang="en-US"/>
              <a:t>」を「段落</a:t>
            </a:r>
            <a:r>
              <a:rPr lang="en-US" altLang="ja-JP"/>
              <a:t>2</a:t>
            </a:r>
            <a:r>
              <a:rPr lang="ja-JP" altLang="en-US"/>
              <a:t>改」に変更する。</a:t>
            </a:r>
          </a:p>
          <a:p>
            <a:r>
              <a:rPr lang="ja-JP" altLang="en-US"/>
              <a:t>さらに、「段落</a:t>
            </a:r>
            <a:r>
              <a:rPr lang="en-US" altLang="ja-JP"/>
              <a:t>2</a:t>
            </a:r>
            <a:r>
              <a:rPr lang="ja-JP" altLang="en-US"/>
              <a:t>改」の文字を青くする。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fld id="{DA909247-97B7-4C25-8A11-05B5887ADDF7}" type="slidenum">
              <a:rPr lang="ja-JP" altLang="en-US"/>
              <a:pPr>
                <a:defRPr/>
              </a:pPr>
              <a:t>9</a:t>
            </a:fld>
            <a:endParaRPr lang="en-US" altLang="ja-JP" dirty="0"/>
          </a:p>
        </p:txBody>
      </p:sp>
      <p:sp>
        <p:nvSpPr>
          <p:cNvPr id="23554" name="Rectangle 2"/>
          <p:cNvSpPr>
            <a:spLocks noGrp="1"/>
          </p:cNvSpPr>
          <p:nvPr>
            <p:ph type="title" idx="4294967295"/>
          </p:nvPr>
        </p:nvSpPr>
        <p:spPr/>
        <p:txBody>
          <a:bodyPr/>
          <a:lstStyle/>
          <a:p>
            <a:r>
              <a:rPr lang="ja-JP" altLang="en-US" smtClean="0"/>
              <a:t>イベントからのテキスト要素の変更</a:t>
            </a:r>
          </a:p>
        </p:txBody>
      </p:sp>
      <p:sp>
        <p:nvSpPr>
          <p:cNvPr id="23555" name="Rectangle 4"/>
          <p:cNvSpPr>
            <a:spLocks noChangeArrowheads="1"/>
          </p:cNvSpPr>
          <p:nvPr/>
        </p:nvSpPr>
        <p:spPr bwMode="auto">
          <a:xfrm>
            <a:off x="695325" y="1052513"/>
            <a:ext cx="6911975" cy="2952750"/>
          </a:xfrm>
          <a:prstGeom prst="rect">
            <a:avLst/>
          </a:prstGeom>
          <a:solidFill>
            <a:srgbClr val="FFFFFF"/>
          </a:solidFill>
          <a:ln w="9525">
            <a:solidFill>
              <a:schemeClr val="tx1"/>
            </a:solidFill>
            <a:miter lim="800000"/>
            <a:headEnd/>
            <a:tailEnd/>
          </a:ln>
        </p:spPr>
        <p:txBody>
          <a:bodyPr wrap="none" anchor="ctr"/>
          <a:lstStyle/>
          <a:p>
            <a:r>
              <a:rPr lang="ja-JP" altLang="en-US"/>
              <a:t>ふと視線を上げると、樹の横にたたずむ影。</a:t>
            </a:r>
          </a:p>
          <a:p>
            <a:r>
              <a:rPr lang="ja-JP" altLang="en-US"/>
              <a:t>「ああっ、あの男は！」</a:t>
            </a:r>
          </a:p>
          <a:p>
            <a:r>
              <a:rPr lang="en-US" altLang="ja-JP"/>
              <a:t>...</a:t>
            </a:r>
          </a:p>
          <a:p>
            <a:endParaRPr lang="en-US" altLang="ja-JP"/>
          </a:p>
          <a:p>
            <a:r>
              <a:rPr lang="ja-JP" altLang="en-US"/>
              <a:t>続きを読む</a:t>
            </a:r>
          </a:p>
          <a:p>
            <a:endParaRPr lang="ja-JP" altLang="en-US"/>
          </a:p>
          <a:p>
            <a:endParaRPr lang="ja-JP" altLang="en-US"/>
          </a:p>
        </p:txBody>
      </p:sp>
      <p:sp>
        <p:nvSpPr>
          <p:cNvPr id="23556" name="AutoShape 5"/>
          <p:cNvSpPr>
            <a:spLocks noChangeArrowheads="1"/>
          </p:cNvSpPr>
          <p:nvPr/>
        </p:nvSpPr>
        <p:spPr bwMode="auto">
          <a:xfrm>
            <a:off x="695325" y="2781300"/>
            <a:ext cx="1871663" cy="503238"/>
          </a:xfrm>
          <a:prstGeom prst="roundRect">
            <a:avLst>
              <a:gd name="adj" fmla="val 16667"/>
            </a:avLst>
          </a:prstGeom>
          <a:noFill/>
          <a:ln w="57150">
            <a:solidFill>
              <a:srgbClr val="FF0000"/>
            </a:solidFill>
            <a:prstDash val="sysDot"/>
            <a:round/>
            <a:headEnd/>
            <a:tailEnd/>
          </a:ln>
        </p:spPr>
        <p:txBody>
          <a:bodyPr wrap="none" anchor="ctr"/>
          <a:lstStyle/>
          <a:p>
            <a:endParaRPr lang="ja-JP" altLang="en-US"/>
          </a:p>
        </p:txBody>
      </p:sp>
      <p:sp>
        <p:nvSpPr>
          <p:cNvPr id="23557" name="Oval 6"/>
          <p:cNvSpPr>
            <a:spLocks noChangeArrowheads="1"/>
          </p:cNvSpPr>
          <p:nvPr/>
        </p:nvSpPr>
        <p:spPr bwMode="auto">
          <a:xfrm>
            <a:off x="1055688" y="3429000"/>
            <a:ext cx="3024187" cy="431800"/>
          </a:xfrm>
          <a:prstGeom prst="ellipse">
            <a:avLst/>
          </a:prstGeom>
          <a:solidFill>
            <a:srgbClr val="FF0000"/>
          </a:solidFill>
          <a:ln w="9525">
            <a:noFill/>
            <a:round/>
            <a:headEnd/>
            <a:tailEnd/>
          </a:ln>
        </p:spPr>
        <p:txBody>
          <a:bodyPr wrap="none" anchor="ctr"/>
          <a:lstStyle/>
          <a:p>
            <a:endParaRPr lang="ja-JP" altLang="en-US"/>
          </a:p>
        </p:txBody>
      </p:sp>
      <p:sp>
        <p:nvSpPr>
          <p:cNvPr id="23558" name="Text Box 7"/>
          <p:cNvSpPr txBox="1">
            <a:spLocks noChangeArrowheads="1"/>
          </p:cNvSpPr>
          <p:nvPr/>
        </p:nvSpPr>
        <p:spPr bwMode="auto">
          <a:xfrm>
            <a:off x="2711450" y="2781300"/>
            <a:ext cx="6897688" cy="519113"/>
          </a:xfrm>
          <a:prstGeom prst="rect">
            <a:avLst/>
          </a:prstGeom>
          <a:noFill/>
          <a:ln w="9525">
            <a:noFill/>
            <a:miter lim="800000"/>
            <a:headEnd/>
            <a:tailEnd/>
          </a:ln>
        </p:spPr>
        <p:txBody>
          <a:bodyPr wrap="none">
            <a:spAutoFit/>
          </a:bodyPr>
          <a:lstStyle/>
          <a:p>
            <a:r>
              <a:rPr lang="ja-JP" altLang="en-US">
                <a:solidFill>
                  <a:srgbClr val="FF0000"/>
                </a:solidFill>
              </a:rPr>
              <a:t>ここをクリックすると、下に続きが表示される。</a:t>
            </a:r>
          </a:p>
        </p:txBody>
      </p:sp>
      <p:sp>
        <p:nvSpPr>
          <p:cNvPr id="23559" name="Text Box 8"/>
          <p:cNvSpPr txBox="1">
            <a:spLocks noChangeArrowheads="1"/>
          </p:cNvSpPr>
          <p:nvPr/>
        </p:nvSpPr>
        <p:spPr bwMode="auto">
          <a:xfrm>
            <a:off x="695325" y="4221163"/>
            <a:ext cx="6940550" cy="519112"/>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&lt;p onclick="shownext()"&gt;</a:t>
            </a:r>
            <a:r>
              <a:rPr lang="ja-JP" altLang="en-US">
                <a:latin typeface="ＭＳ ゴシック" pitchFamily="49" charset="-128"/>
                <a:ea typeface="ＭＳ ゴシック" pitchFamily="49" charset="-128"/>
              </a:rPr>
              <a:t>続きを読む</a:t>
            </a:r>
            <a:r>
              <a:rPr lang="en-US" altLang="ja-JP">
                <a:latin typeface="ＭＳ ゴシック" pitchFamily="49" charset="-128"/>
                <a:ea typeface="ＭＳ ゴシック" pitchFamily="49" charset="-128"/>
              </a:rPr>
              <a:t>&lt;/p&gt;</a:t>
            </a:r>
            <a:endParaRPr lang="ja-JP" altLang="en-US">
              <a:latin typeface="ＭＳ ゴシック" pitchFamily="49" charset="-128"/>
              <a:ea typeface="ＭＳ ゴシック" pitchFamily="49" charset="-128"/>
            </a:endParaRPr>
          </a:p>
        </p:txBody>
      </p:sp>
      <p:sp>
        <p:nvSpPr>
          <p:cNvPr id="23560" name="Text Box 9"/>
          <p:cNvSpPr txBox="1">
            <a:spLocks noChangeArrowheads="1"/>
          </p:cNvSpPr>
          <p:nvPr/>
        </p:nvSpPr>
        <p:spPr bwMode="auto">
          <a:xfrm>
            <a:off x="1371600" y="4652963"/>
            <a:ext cx="9764713" cy="519112"/>
          </a:xfrm>
          <a:prstGeom prst="rect">
            <a:avLst/>
          </a:prstGeom>
          <a:noFill/>
          <a:ln w="9525">
            <a:noFill/>
            <a:miter lim="800000"/>
            <a:headEnd/>
            <a:tailEnd/>
          </a:ln>
        </p:spPr>
        <p:txBody>
          <a:bodyPr wrap="none">
            <a:spAutoFit/>
          </a:bodyPr>
          <a:lstStyle/>
          <a:p>
            <a:r>
              <a:rPr lang="ja-JP" altLang="en-US">
                <a:solidFill>
                  <a:srgbClr val="FF0000"/>
                </a:solidFill>
              </a:rPr>
              <a:t>クリックすると</a:t>
            </a:r>
            <a:r>
              <a:rPr lang="en-US" altLang="ja-JP">
                <a:solidFill>
                  <a:srgbClr val="FF0000"/>
                </a:solidFill>
                <a:latin typeface="ＭＳ ゴシック" pitchFamily="49" charset="-128"/>
                <a:ea typeface="ＭＳ ゴシック" pitchFamily="49" charset="-128"/>
              </a:rPr>
              <a:t>onclick</a:t>
            </a:r>
            <a:r>
              <a:rPr lang="ja-JP" altLang="en-US">
                <a:solidFill>
                  <a:srgbClr val="FF0000"/>
                </a:solidFill>
              </a:rPr>
              <a:t>によって</a:t>
            </a:r>
            <a:r>
              <a:rPr lang="en-US" altLang="ja-JP">
                <a:solidFill>
                  <a:srgbClr val="FF0000"/>
                </a:solidFill>
                <a:latin typeface="ＭＳ ゴシック" pitchFamily="49" charset="-128"/>
                <a:ea typeface="ＭＳ ゴシック" pitchFamily="49" charset="-128"/>
              </a:rPr>
              <a:t>shownext()</a:t>
            </a:r>
            <a:r>
              <a:rPr lang="ja-JP" altLang="en-US">
                <a:solidFill>
                  <a:srgbClr val="FF0000"/>
                </a:solidFill>
              </a:rPr>
              <a:t>関数が呼び出される。</a:t>
            </a:r>
          </a:p>
        </p:txBody>
      </p:sp>
      <p:sp>
        <p:nvSpPr>
          <p:cNvPr id="23561" name="Text Box 10"/>
          <p:cNvSpPr txBox="1">
            <a:spLocks noChangeArrowheads="1"/>
          </p:cNvSpPr>
          <p:nvPr/>
        </p:nvSpPr>
        <p:spPr bwMode="auto">
          <a:xfrm>
            <a:off x="695325" y="5248275"/>
            <a:ext cx="10318750" cy="1373188"/>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function shownext() {</a:t>
            </a:r>
          </a:p>
          <a:p>
            <a:r>
              <a:rPr lang="en-US" altLang="ja-JP">
                <a:latin typeface="ＭＳ ゴシック" pitchFamily="49" charset="-128"/>
                <a:ea typeface="ＭＳ ゴシック" pitchFamily="49" charset="-128"/>
              </a:rPr>
              <a:t>    document.getElementById("a").textContent = "</a:t>
            </a:r>
            <a:r>
              <a:rPr lang="ja-JP" altLang="en-US">
                <a:latin typeface="ＭＳ ゴシック" pitchFamily="49" charset="-128"/>
                <a:ea typeface="ＭＳ ゴシック" pitchFamily="49" charset="-128"/>
              </a:rPr>
              <a:t>続き</a:t>
            </a:r>
            <a:r>
              <a:rPr lang="en-US" altLang="ja-JP">
                <a:latin typeface="ＭＳ ゴシック" pitchFamily="49" charset="-128"/>
                <a:ea typeface="ＭＳ ゴシック" pitchFamily="49" charset="-128"/>
              </a:rPr>
              <a:t>...";</a:t>
            </a:r>
          </a:p>
          <a:p>
            <a:r>
              <a:rPr lang="en-US" altLang="ja-JP">
                <a:latin typeface="ＭＳ ゴシック" pitchFamily="49" charset="-128"/>
                <a:ea typeface="ＭＳ ゴシック" pitchFamily="49" charset="-128"/>
              </a:rPr>
              <a:t>}</a:t>
            </a:r>
          </a:p>
        </p:txBody>
      </p:sp>
      <p:sp>
        <p:nvSpPr>
          <p:cNvPr id="23562" name="Text Box 11"/>
          <p:cNvSpPr txBox="1">
            <a:spLocks noChangeArrowheads="1"/>
          </p:cNvSpPr>
          <p:nvPr/>
        </p:nvSpPr>
        <p:spPr bwMode="auto">
          <a:xfrm>
            <a:off x="8524875" y="3376613"/>
            <a:ext cx="2673350" cy="519112"/>
          </a:xfrm>
          <a:prstGeom prst="rect">
            <a:avLst/>
          </a:prstGeom>
          <a:noFill/>
          <a:ln w="9525">
            <a:noFill/>
            <a:miter lim="800000"/>
            <a:headEnd/>
            <a:tailEnd/>
          </a:ln>
        </p:spPr>
        <p:txBody>
          <a:bodyPr wrap="none">
            <a:spAutoFit/>
          </a:bodyPr>
          <a:lstStyle/>
          <a:p>
            <a:r>
              <a:rPr lang="en-US" altLang="ja-JP">
                <a:latin typeface="ＭＳ ゴシック" pitchFamily="49" charset="-128"/>
                <a:ea typeface="ＭＳ ゴシック" pitchFamily="49" charset="-128"/>
              </a:rPr>
              <a:t>&lt;p id="a"&gt;&lt;/p&gt;</a:t>
            </a:r>
            <a:endParaRPr lang="ja-JP" altLang="en-US">
              <a:latin typeface="ＭＳ ゴシック" pitchFamily="49" charset="-128"/>
              <a:ea typeface="ＭＳ ゴシック" pitchFamily="49" charset="-128"/>
            </a:endParaRPr>
          </a:p>
        </p:txBody>
      </p:sp>
      <p:sp>
        <p:nvSpPr>
          <p:cNvPr id="23563" name="Line 12"/>
          <p:cNvSpPr>
            <a:spLocks noChangeShapeType="1"/>
          </p:cNvSpPr>
          <p:nvPr/>
        </p:nvSpPr>
        <p:spPr bwMode="auto">
          <a:xfrm flipH="1">
            <a:off x="6167438" y="3789363"/>
            <a:ext cx="3744912" cy="1944687"/>
          </a:xfrm>
          <a:prstGeom prst="line">
            <a:avLst/>
          </a:prstGeom>
          <a:noFill/>
          <a:ln w="9525">
            <a:solidFill>
              <a:srgbClr val="FF0000"/>
            </a:solidFill>
            <a:round/>
            <a:headEnd/>
            <a:tailEnd type="triangle" w="med" len="med"/>
          </a:ln>
        </p:spPr>
        <p:txBody>
          <a:bodyPr/>
          <a:lstStyle/>
          <a:p>
            <a:endParaRPr lang="ja-JP" altLang="en-US"/>
          </a:p>
        </p:txBody>
      </p:sp>
      <p:sp>
        <p:nvSpPr>
          <p:cNvPr id="23564" name="Line 13"/>
          <p:cNvSpPr>
            <a:spLocks noChangeShapeType="1"/>
          </p:cNvSpPr>
          <p:nvPr/>
        </p:nvSpPr>
        <p:spPr bwMode="auto">
          <a:xfrm flipV="1">
            <a:off x="9912350" y="3716338"/>
            <a:ext cx="504825" cy="2017712"/>
          </a:xfrm>
          <a:prstGeom prst="line">
            <a:avLst/>
          </a:prstGeom>
          <a:noFill/>
          <a:ln w="9525">
            <a:solidFill>
              <a:srgbClr val="FF0000"/>
            </a:solidFill>
            <a:round/>
            <a:headEnd/>
            <a:tailEnd type="triangle" w="med" len="med"/>
          </a:ln>
        </p:spPr>
        <p:txBody>
          <a:bodyPr/>
          <a:lstStyle/>
          <a:p>
            <a:endParaRPr lang="ja-JP" altLang="en-US"/>
          </a:p>
        </p:txBody>
      </p:sp>
      <p:sp>
        <p:nvSpPr>
          <p:cNvPr id="23565" name="Text Box 14"/>
          <p:cNvSpPr txBox="1">
            <a:spLocks noChangeArrowheads="1"/>
          </p:cNvSpPr>
          <p:nvPr/>
        </p:nvSpPr>
        <p:spPr bwMode="auto">
          <a:xfrm>
            <a:off x="9983788" y="2349500"/>
            <a:ext cx="1857375" cy="946150"/>
          </a:xfrm>
          <a:prstGeom prst="rect">
            <a:avLst/>
          </a:prstGeom>
          <a:noFill/>
          <a:ln w="9525">
            <a:noFill/>
            <a:miter lim="800000"/>
            <a:headEnd/>
            <a:tailEnd/>
          </a:ln>
        </p:spPr>
        <p:txBody>
          <a:bodyPr wrap="none">
            <a:spAutoFit/>
          </a:bodyPr>
          <a:lstStyle/>
          <a:p>
            <a:r>
              <a:rPr lang="ja-JP" altLang="en-US">
                <a:solidFill>
                  <a:srgbClr val="FF0000"/>
                </a:solidFill>
              </a:rPr>
              <a:t>ここに</a:t>
            </a:r>
          </a:p>
          <a:p>
            <a:r>
              <a:rPr lang="ja-JP" altLang="en-US">
                <a:solidFill>
                  <a:srgbClr val="FF0000"/>
                </a:solidFill>
              </a:rPr>
              <a:t>続きが入る</a:t>
            </a:r>
          </a:p>
        </p:txBody>
      </p:sp>
      <p:sp>
        <p:nvSpPr>
          <p:cNvPr id="23566" name="AutoShape 5"/>
          <p:cNvSpPr>
            <a:spLocks noChangeArrowheads="1"/>
          </p:cNvSpPr>
          <p:nvPr/>
        </p:nvSpPr>
        <p:spPr bwMode="auto">
          <a:xfrm>
            <a:off x="7391400" y="1196975"/>
            <a:ext cx="2160588" cy="503238"/>
          </a:xfrm>
          <a:prstGeom prst="roundRect">
            <a:avLst>
              <a:gd name="adj" fmla="val 16667"/>
            </a:avLst>
          </a:prstGeom>
          <a:solidFill>
            <a:srgbClr val="FFCCFF"/>
          </a:solidFill>
          <a:ln w="38100">
            <a:solidFill>
              <a:srgbClr val="000066"/>
            </a:solidFill>
            <a:round/>
            <a:headEnd/>
            <a:tailEnd/>
          </a:ln>
        </p:spPr>
        <p:txBody>
          <a:bodyPr wrap="none" anchor="ctr"/>
          <a:lstStyle/>
          <a:p>
            <a:pPr algn="ctr"/>
            <a:r>
              <a:rPr lang="en-US" altLang="ja-JP" sz="2400">
                <a:solidFill>
                  <a:srgbClr val="000066"/>
                </a:solidFill>
              </a:rPr>
              <a:t>ex9_3.html</a:t>
            </a:r>
          </a:p>
        </p:txBody>
      </p:sp>
      <p:sp>
        <p:nvSpPr>
          <p:cNvPr id="23567" name="Oval 16"/>
          <p:cNvSpPr>
            <a:spLocks noChangeArrowheads="1"/>
          </p:cNvSpPr>
          <p:nvPr/>
        </p:nvSpPr>
        <p:spPr bwMode="auto">
          <a:xfrm>
            <a:off x="5664200" y="1555750"/>
            <a:ext cx="360363" cy="360363"/>
          </a:xfrm>
          <a:prstGeom prst="ellipse">
            <a:avLst/>
          </a:prstGeom>
          <a:solidFill>
            <a:srgbClr val="000000"/>
          </a:solidFill>
          <a:ln w="9525">
            <a:solidFill>
              <a:schemeClr val="tx1"/>
            </a:solidFill>
            <a:round/>
            <a:headEnd/>
            <a:tailEnd/>
          </a:ln>
        </p:spPr>
        <p:txBody>
          <a:bodyPr wrap="none" anchor="ctr"/>
          <a:lstStyle/>
          <a:p>
            <a:endParaRPr lang="ja-JP" altLang="en-US"/>
          </a:p>
        </p:txBody>
      </p:sp>
      <p:sp>
        <p:nvSpPr>
          <p:cNvPr id="23568" name="AutoShape 17"/>
          <p:cNvSpPr>
            <a:spLocks noChangeArrowheads="1"/>
          </p:cNvSpPr>
          <p:nvPr/>
        </p:nvSpPr>
        <p:spPr bwMode="auto">
          <a:xfrm>
            <a:off x="5664200" y="1916113"/>
            <a:ext cx="360363" cy="576262"/>
          </a:xfrm>
          <a:prstGeom prst="roundRect">
            <a:avLst>
              <a:gd name="adj" fmla="val 16667"/>
            </a:avLst>
          </a:prstGeom>
          <a:solidFill>
            <a:srgbClr val="000000"/>
          </a:solidFill>
          <a:ln w="9525">
            <a:solidFill>
              <a:schemeClr val="tx1"/>
            </a:solidFill>
            <a:round/>
            <a:headEnd/>
            <a:tailEnd/>
          </a:ln>
        </p:spPr>
        <p:txBody>
          <a:bodyPr wrap="none" anchor="ctr"/>
          <a:lstStyle/>
          <a:p>
            <a:endParaRPr lang="ja-JP" altLang="en-US"/>
          </a:p>
        </p:txBody>
      </p:sp>
      <p:sp>
        <p:nvSpPr>
          <p:cNvPr id="23569" name="Rectangle 18"/>
          <p:cNvSpPr>
            <a:spLocks noChangeArrowheads="1"/>
          </p:cNvSpPr>
          <p:nvPr/>
        </p:nvSpPr>
        <p:spPr bwMode="auto">
          <a:xfrm>
            <a:off x="5735638" y="1844675"/>
            <a:ext cx="217487" cy="71438"/>
          </a:xfrm>
          <a:prstGeom prst="rect">
            <a:avLst/>
          </a:prstGeom>
          <a:solidFill>
            <a:srgbClr val="000000"/>
          </a:solidFill>
          <a:ln w="9525">
            <a:solidFill>
              <a:schemeClr val="tx1"/>
            </a:solidFill>
            <a:miter lim="800000"/>
            <a:headEnd/>
            <a:tailEnd/>
          </a:ln>
        </p:spPr>
        <p:txBody>
          <a:bodyPr wrap="none" anchor="ctr"/>
          <a:lstStyle/>
          <a:p>
            <a:endParaRPr lang="ja-JP" altLang="en-US"/>
          </a:p>
        </p:txBody>
      </p:sp>
      <p:sp>
        <p:nvSpPr>
          <p:cNvPr id="23570" name="AutoShape 19"/>
          <p:cNvSpPr>
            <a:spLocks noChangeArrowheads="1"/>
          </p:cNvSpPr>
          <p:nvPr/>
        </p:nvSpPr>
        <p:spPr bwMode="auto">
          <a:xfrm rot="776954">
            <a:off x="5592763" y="1989138"/>
            <a:ext cx="142875" cy="576262"/>
          </a:xfrm>
          <a:prstGeom prst="roundRect">
            <a:avLst>
              <a:gd name="adj" fmla="val 16667"/>
            </a:avLst>
          </a:prstGeom>
          <a:solidFill>
            <a:srgbClr val="000000"/>
          </a:solidFill>
          <a:ln w="9525">
            <a:solidFill>
              <a:schemeClr val="tx1"/>
            </a:solidFill>
            <a:round/>
            <a:headEnd/>
            <a:tailEnd/>
          </a:ln>
        </p:spPr>
        <p:txBody>
          <a:bodyPr wrap="none" anchor="ctr"/>
          <a:lstStyle/>
          <a:p>
            <a:endParaRPr lang="ja-JP" altLang="en-US"/>
          </a:p>
        </p:txBody>
      </p:sp>
      <p:sp>
        <p:nvSpPr>
          <p:cNvPr id="23571" name="AutoShape 20"/>
          <p:cNvSpPr>
            <a:spLocks noChangeArrowheads="1"/>
          </p:cNvSpPr>
          <p:nvPr/>
        </p:nvSpPr>
        <p:spPr bwMode="auto">
          <a:xfrm>
            <a:off x="5735638" y="2276475"/>
            <a:ext cx="142875" cy="576263"/>
          </a:xfrm>
          <a:prstGeom prst="roundRect">
            <a:avLst>
              <a:gd name="adj" fmla="val 16667"/>
            </a:avLst>
          </a:prstGeom>
          <a:solidFill>
            <a:srgbClr val="000000"/>
          </a:solidFill>
          <a:ln w="9525">
            <a:solidFill>
              <a:schemeClr val="tx1"/>
            </a:solidFill>
            <a:round/>
            <a:headEnd/>
            <a:tailEnd/>
          </a:ln>
        </p:spPr>
        <p:txBody>
          <a:bodyPr wrap="none" anchor="ctr"/>
          <a:lstStyle/>
          <a:p>
            <a:endParaRPr lang="ja-JP" altLang="en-US"/>
          </a:p>
        </p:txBody>
      </p:sp>
      <p:sp>
        <p:nvSpPr>
          <p:cNvPr id="23572" name="Rectangle 21" descr="木目"/>
          <p:cNvSpPr>
            <a:spLocks noChangeArrowheads="1"/>
          </p:cNvSpPr>
          <p:nvPr/>
        </p:nvSpPr>
        <p:spPr bwMode="auto">
          <a:xfrm rot="5400000">
            <a:off x="5393531" y="1970882"/>
            <a:ext cx="1368425" cy="395288"/>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3569</TotalTime>
  <Words>2140</Words>
  <Application>Microsoft Office PowerPoint</Application>
  <PresentationFormat>ユーザー設定</PresentationFormat>
  <Paragraphs>277</Paragraphs>
  <Slides>18</Slides>
  <Notes>0</Notes>
  <HiddenSlides>0</HiddenSlides>
  <MMClips>0</MMClips>
  <ScaleCrop>false</ScaleCrop>
  <HeadingPairs>
    <vt:vector size="6" baseType="variant">
      <vt:variant>
        <vt:lpstr>使用されているフォント</vt:lpstr>
      </vt:variant>
      <vt:variant>
        <vt:i4>7</vt:i4>
      </vt:variant>
      <vt:variant>
        <vt:lpstr>デザイン テンプレート</vt:lpstr>
      </vt:variant>
      <vt:variant>
        <vt:i4>3</vt:i4>
      </vt:variant>
      <vt:variant>
        <vt:lpstr>スライド タイトル</vt:lpstr>
      </vt:variant>
      <vt:variant>
        <vt:i4>18</vt:i4>
      </vt:variant>
    </vt:vector>
  </HeadingPairs>
  <TitlesOfParts>
    <vt:vector size="28" baseType="lpstr">
      <vt:lpstr>Times New Roman</vt:lpstr>
      <vt:lpstr>ＭＳ Ｐゴシック</vt:lpstr>
      <vt:lpstr>Arial</vt:lpstr>
      <vt:lpstr>メイリオ</vt:lpstr>
      <vt:lpstr>ＭＳ Ｐ明朝</vt:lpstr>
      <vt:lpstr>ＭＳ ゴシック</vt:lpstr>
      <vt:lpstr>Wingdings</vt:lpstr>
      <vt:lpstr>Office テーマ</vt:lpstr>
      <vt:lpstr>Office テーマ</vt:lpstr>
      <vt:lpstr>Office テーマ</vt:lpstr>
      <vt:lpstr>Web技術基礎 第9回</vt:lpstr>
      <vt:lpstr>第4章　JavaScript</vt:lpstr>
      <vt:lpstr>DOMとは</vt:lpstr>
      <vt:lpstr>HTML文書のDOM</vt:lpstr>
      <vt:lpstr>テキスト要素の取得</vt:lpstr>
      <vt:lpstr>テキスト要素の取得の練習</vt:lpstr>
      <vt:lpstr>テキスト要素やスタイルの変更</vt:lpstr>
      <vt:lpstr>テキスト要素やスタイルの変更の練習</vt:lpstr>
      <vt:lpstr>イベントからのテキスト要素の変更</vt:lpstr>
      <vt:lpstr>イベントからのテキスト要素の変更の練習</vt:lpstr>
      <vt:lpstr>innerTextとtextContentの違い</vt:lpstr>
      <vt:lpstr>要素の作成と追加</vt:lpstr>
      <vt:lpstr>要素の作成と追加の練習</vt:lpstr>
      <vt:lpstr>リストやテーブルへの応用（リスト）</vt:lpstr>
      <vt:lpstr>リストやテーブルへの応用（テーブル）</vt:lpstr>
      <vt:lpstr>リストやテーブルへの応用（例）</vt:lpstr>
      <vt:lpstr>レポート5</vt:lpstr>
      <vt:lpstr>ランキング</vt:lpstr>
    </vt:vector>
  </TitlesOfParts>
  <Manager>宇田 隆哉</Manager>
  <Company>東京工科大学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Web技術基礎</dc:title>
  <dc:subject>第9回講義資料</dc:subject>
  <dc:creator>宇田 隆哉</dc:creator>
  <dc:description>2019年度</dc:description>
  <cp:lastModifiedBy>宇田 隆哉</cp:lastModifiedBy>
  <cp:revision>126</cp:revision>
  <dcterms:created xsi:type="dcterms:W3CDTF">1601-01-01T00:00:00Z</dcterms:created>
  <dcterms:modified xsi:type="dcterms:W3CDTF">2019-06-10T09:49:57Z</dcterms:modified>
</cp:coreProperties>
</file>