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2" r:id="rId9"/>
    <p:sldId id="259" r:id="rId10"/>
    <p:sldId id="260" r:id="rId11"/>
    <p:sldId id="265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D1ED-7691-478C-88B7-4474B83A77F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5BA0-642B-4D78-9229-CC8AB7061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5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我が身を抓って人の痛さを知れ、私たちは炎上系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によって青少年の情報リテラシーを向上させ、より良い青春を過ごせるようにします。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3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23F2F-9F9A-C3A6-ECB5-F4D81021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EE46F5-CA4A-3A3E-918C-814B379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3C0B0-E5F6-1A1F-2A55-2E650BBD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44EE2-1C46-C5C3-2648-560EE60D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3E697-2079-5F66-A20A-2BC3238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E58B-9606-CCD8-33E9-1CA93849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4B114-7156-F045-A54B-05E6B4B1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264AB-AB2C-600D-65AB-498E52A4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1274-EA69-BDBE-B9F1-DF0CF7B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9D835-C056-B621-24FC-F77BABA5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950DBD-EA3A-FDC1-AEEF-AC6B619F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E2F54-C87C-BBEC-96A2-E9796FE6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42981-3798-2BAD-264E-57619A9C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B33E0-8FCF-DC22-32A1-1909CBC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FF01-AE50-2B91-869F-78486E6E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0EA03-D5A3-D901-ED47-C633B4E7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B28FC-E633-A8A0-6ACB-1E59F0EA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72765-53CB-76CD-8388-004CC745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CE609-CF23-85DD-7EB6-6B346E7C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63D61-138C-12B5-EDC6-B7174DC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3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83A6-C2FF-64B7-A286-6EF2769F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60C67-AD29-3779-ACB8-2C5B2BF3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E8F6C-84C7-4879-8B07-BEDA4C1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55758-8C21-6271-6B8D-29AC7EFE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3FFF5-46E7-47D8-3E13-A1E42DF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DA134-00B7-754E-6956-1FE59C4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D7B24-F7B9-863D-6149-FDF4FBB3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AFC2A6-169F-B031-755F-70B9C1FE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ED0EFC-5CB1-64E0-E180-3EAA716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31F95-25ED-6F68-D395-7FF3A0D1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04E91-86F3-A7D4-C08C-CE72A684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2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D0BC4-9E24-FE81-74FC-69AE8A0E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CBF14-2D5D-C22C-F231-2B0F5823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7C6CF3-7DAD-AC58-D85E-52577666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E2078A-E26A-0F8F-23E5-08752972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44837F-ACE6-4E37-2C9A-03646487F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C2ED-7378-FBAE-BE2C-FF4C14A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50565B-793B-2160-4D62-0A0F30FB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444827-9F15-23E3-5281-08DF2E01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8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ED57F-1AA9-57D5-6173-3F2914E1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624DC9-52DC-9E45-64B1-91287A45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0C3C79-E244-7E10-B604-B1959B07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0416FC-902C-2148-C005-CDB47998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9753E1-3B5D-58BA-DA81-53476E07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444CE4-2B6D-E807-1A15-86F344A4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3EEC92-736E-C27A-CA45-8B4B98A0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C68F3-2104-2A51-4C8F-9190F6CF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2DC1D-B729-C910-516F-A16BE508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A857F-CDF9-98CA-53E8-9A4E6B1F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5F852-24D1-36A4-8EF9-8C3B89F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4B35D-49BB-8E58-9C85-ED03502C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558AD3-2825-84A7-9A0F-201BB4B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52E0-6B94-B077-8EF9-0D5197BF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E2A162-3FCA-4CF5-76E7-1960E9A9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153CA-D237-FC67-33F0-BEAE2014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6CB028-3B8F-C2D2-B9FF-A9F76F40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5F177C-2697-E9D8-914C-3BBBA963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E38F3-C1EB-99E3-E889-26C020FB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4A52ED-16D9-4828-D8F3-9C1C0174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9A07E-D8ED-518D-B65B-F56AAACD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BD3E5-B696-724C-0CD3-5D5690DC4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D0B9-A312-46E8-AB5D-EEF67B3DD833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E2A60-8DA4-DDC4-F2C1-DB567F97B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A9568-2D79-D40F-B730-8F9CE4FBB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792BB-3AEF-712F-A689-4E74E65DC239}"/>
              </a:ext>
            </a:extLst>
          </p:cNvPr>
          <p:cNvSpPr txBox="1"/>
          <p:nvPr/>
        </p:nvSpPr>
        <p:spPr>
          <a:xfrm>
            <a:off x="713232" y="2105561"/>
            <a:ext cx="1095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328E49-D5EE-829B-FA2F-E486C1944EFA}"/>
              </a:ext>
            </a:extLst>
          </p:cNvPr>
          <p:cNvSpPr txBox="1"/>
          <p:nvPr/>
        </p:nvSpPr>
        <p:spPr>
          <a:xfrm>
            <a:off x="1847088" y="4151376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dirty="0"/>
              <a:t>今日、雷落ちました。北林昂大　竹田英昇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25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56769" y="18183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874FFA8-4686-D2BD-B3AF-FBF2FF777185}"/>
              </a:ext>
            </a:extLst>
          </p:cNvPr>
          <p:cNvSpPr/>
          <p:nvPr/>
        </p:nvSpPr>
        <p:spPr>
          <a:xfrm>
            <a:off x="3011424" y="181832"/>
            <a:ext cx="6169152" cy="5693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6470E7-7877-FB48-BE1B-9289B7465DBE}"/>
              </a:ext>
            </a:extLst>
          </p:cNvPr>
          <p:cNvSpPr txBox="1"/>
          <p:nvPr/>
        </p:nvSpPr>
        <p:spPr>
          <a:xfrm>
            <a:off x="3962243" y="6029837"/>
            <a:ext cx="426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3600" dirty="0"/>
              <a:t>https://honetto.me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933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587F4C-B13D-2784-6DBF-5A12E33B7140}"/>
              </a:ext>
            </a:extLst>
          </p:cNvPr>
          <p:cNvSpPr txBox="1"/>
          <p:nvPr/>
        </p:nvSpPr>
        <p:spPr>
          <a:xfrm>
            <a:off x="120904" y="3429000"/>
            <a:ext cx="12071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我が身を抓って人の痛さを知れ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8551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</p:spTree>
    <p:extLst>
      <p:ext uri="{BB962C8B-B14F-4D97-AF65-F5344CB8AC3E}">
        <p14:creationId xmlns:p14="http://schemas.microsoft.com/office/powerpoint/2010/main" val="14558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とは</a:t>
            </a:r>
            <a:endParaRPr lang="ja-JP" altLang="en-US" sz="6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62F254-0D07-0C55-3DC2-5BC67C553764}"/>
              </a:ext>
            </a:extLst>
          </p:cNvPr>
          <p:cNvSpPr txBox="1"/>
          <p:nvPr/>
        </p:nvSpPr>
        <p:spPr>
          <a:xfrm>
            <a:off x="283464" y="2482335"/>
            <a:ext cx="96652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・「炎上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」を実際に体感</a:t>
            </a:r>
            <a:endParaRPr lang="ja-JP" altLang="en-US" sz="6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C33A3A-B6D8-DDBE-036A-F99D87D9781E}"/>
              </a:ext>
            </a:extLst>
          </p:cNvPr>
          <p:cNvSpPr txBox="1"/>
          <p:nvPr/>
        </p:nvSpPr>
        <p:spPr>
          <a:xfrm>
            <a:off x="283464" y="4201931"/>
            <a:ext cx="8735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Web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ゲーム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107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とは</a:t>
            </a:r>
            <a:endParaRPr lang="ja-JP" altLang="en-US" sz="66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8B676B-A3F4-C852-2994-F213AA89AA29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figma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65DCC6-AAB7-7E96-ACEC-6C136D778A51}"/>
              </a:ext>
            </a:extLst>
          </p:cNvPr>
          <p:cNvSpPr txBox="1"/>
          <p:nvPr/>
        </p:nvSpPr>
        <p:spPr>
          <a:xfrm>
            <a:off x="6108192" y="1971260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E99328-5ABF-81FE-6C5E-F21FB1613E20}"/>
              </a:ext>
            </a:extLst>
          </p:cNvPr>
          <p:cNvSpPr txBox="1"/>
          <p:nvPr/>
        </p:nvSpPr>
        <p:spPr>
          <a:xfrm>
            <a:off x="6248400" y="4786020"/>
            <a:ext cx="45963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炎上を体感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7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10643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情報リテラシーへの取組み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C1800-2981-BF3D-87E5-A2C209BEDFE6}"/>
              </a:ext>
            </a:extLst>
          </p:cNvPr>
          <p:cNvSpPr txBox="1"/>
          <p:nvPr/>
        </p:nvSpPr>
        <p:spPr>
          <a:xfrm>
            <a:off x="384048" y="2321004"/>
            <a:ext cx="90525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のルール・・・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44%</a:t>
            </a:r>
            <a:endParaRPr lang="ja-JP" altLang="en-US" sz="6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39A99A-95A7-3050-F777-4F37564FEAAB}"/>
              </a:ext>
            </a:extLst>
          </p:cNvPr>
          <p:cNvSpPr txBox="1"/>
          <p:nvPr/>
        </p:nvSpPr>
        <p:spPr>
          <a:xfrm>
            <a:off x="384048" y="4078224"/>
            <a:ext cx="10259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不適切投稿防止・・・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70%</a:t>
            </a:r>
            <a:endParaRPr lang="ja-JP" altLang="en-US" sz="6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92BB52-F42C-C922-0FF6-809FEF752369}"/>
              </a:ext>
            </a:extLst>
          </p:cNvPr>
          <p:cNvSpPr txBox="1"/>
          <p:nvPr/>
        </p:nvSpPr>
        <p:spPr>
          <a:xfrm>
            <a:off x="625842" y="6058006"/>
            <a:ext cx="564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3600" dirty="0"/>
              <a:t>2023</a:t>
            </a:r>
            <a:r>
              <a:rPr kumimoji="1" lang="ja-JP" altLang="en-US" sz="3600" dirty="0"/>
              <a:t>年度</a:t>
            </a:r>
            <a:r>
              <a:rPr kumimoji="1" lang="en-US" altLang="ja-JP" sz="3600" dirty="0"/>
              <a:t>ILAS</a:t>
            </a:r>
            <a:r>
              <a:rPr kumimoji="1" lang="ja-JP" altLang="en-US" sz="3600" dirty="0"/>
              <a:t>指標</a:t>
            </a:r>
            <a:r>
              <a:rPr kumimoji="1" lang="en-US" altLang="ja-JP" sz="3600" dirty="0"/>
              <a:t>-</a:t>
            </a:r>
            <a:r>
              <a:rPr kumimoji="1" lang="ja-JP" altLang="en-US" sz="3600" dirty="0"/>
              <a:t>総務省</a:t>
            </a:r>
          </a:p>
        </p:txBody>
      </p:sp>
    </p:spTree>
    <p:extLst>
      <p:ext uri="{BB962C8B-B14F-4D97-AF65-F5344CB8AC3E}">
        <p14:creationId xmlns:p14="http://schemas.microsoft.com/office/powerpoint/2010/main" val="42337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花の絵&#10;&#10;低い精度で自動的に生成された説明">
            <a:extLst>
              <a:ext uri="{FF2B5EF4-FFF2-40B4-BE49-F238E27FC236}">
                <a16:creationId xmlns:a16="http://schemas.microsoft.com/office/drawing/2014/main" id="{8A04BF68-BD10-0CEE-28EA-A7F5E912D4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58" y="70103"/>
            <a:ext cx="6706362" cy="69137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392269-7799-9E0B-59A8-95E6485C266D}"/>
              </a:ext>
            </a:extLst>
          </p:cNvPr>
          <p:cNvSpPr txBox="1"/>
          <p:nvPr/>
        </p:nvSpPr>
        <p:spPr>
          <a:xfrm>
            <a:off x="223837" y="2326662"/>
            <a:ext cx="119475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絶えない炎上</a:t>
            </a:r>
            <a:endParaRPr lang="ja-JP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7182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20736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目的</a:t>
            </a:r>
            <a:endParaRPr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7D7FC7-5572-B451-5E2C-6640C34FF0B8}"/>
              </a:ext>
            </a:extLst>
          </p:cNvPr>
          <p:cNvSpPr txBox="1"/>
          <p:nvPr/>
        </p:nvSpPr>
        <p:spPr>
          <a:xfrm>
            <a:off x="283464" y="1758943"/>
            <a:ext cx="104759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デジタルタトゥー防止</a:t>
            </a:r>
            <a:endParaRPr lang="ja-JP" altLang="en-US" sz="6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A3CD23-7598-BA40-054D-E89DE1A18876}"/>
              </a:ext>
            </a:extLst>
          </p:cNvPr>
          <p:cNvSpPr txBox="1"/>
          <p:nvPr/>
        </p:nvSpPr>
        <p:spPr>
          <a:xfrm>
            <a:off x="283464" y="3437064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EECAAB-F018-D16B-4F51-AE5DD1E6B6B4}"/>
              </a:ext>
            </a:extLst>
          </p:cNvPr>
          <p:cNvSpPr txBox="1"/>
          <p:nvPr/>
        </p:nvSpPr>
        <p:spPr>
          <a:xfrm>
            <a:off x="283464" y="5115185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より良い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教育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4968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そこで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169F51-2546-7E76-E36F-A35CD050DCB6}"/>
              </a:ext>
            </a:extLst>
          </p:cNvPr>
          <p:cNvSpPr txBox="1"/>
          <p:nvPr/>
        </p:nvSpPr>
        <p:spPr>
          <a:xfrm>
            <a:off x="6096000" y="2062700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8ED778-C9E3-CCF2-1B5F-4C6C0FC0D460}"/>
              </a:ext>
            </a:extLst>
          </p:cNvPr>
          <p:cNvSpPr txBox="1"/>
          <p:nvPr/>
        </p:nvSpPr>
        <p:spPr>
          <a:xfrm>
            <a:off x="6024880" y="3687305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181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ja-JP" altLang="en-US" sz="6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903288-A808-8DC1-3044-1E106AC7E9EC}"/>
              </a:ext>
            </a:extLst>
          </p:cNvPr>
          <p:cNvSpPr txBox="1"/>
          <p:nvPr/>
        </p:nvSpPr>
        <p:spPr>
          <a:xfrm>
            <a:off x="6096000" y="1798196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炎上したらどうなるか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37210C-4C87-5E48-1834-15E0B03F8C48}"/>
              </a:ext>
            </a:extLst>
          </p:cNvPr>
          <p:cNvSpPr txBox="1"/>
          <p:nvPr/>
        </p:nvSpPr>
        <p:spPr>
          <a:xfrm>
            <a:off x="5815584" y="5059804"/>
            <a:ext cx="65694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1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35C3F5-0AEE-C290-9C0C-15B88065129D}"/>
              </a:ext>
            </a:extLst>
          </p:cNvPr>
          <p:cNvSpPr txBox="1"/>
          <p:nvPr/>
        </p:nvSpPr>
        <p:spPr>
          <a:xfrm>
            <a:off x="283464" y="153663"/>
            <a:ext cx="37195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技術構成</a:t>
            </a:r>
            <a:endParaRPr lang="ja-JP" altLang="en-US" sz="6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7867D7-CC8C-49D0-7430-9F64EAE5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043794"/>
            <a:ext cx="11601870" cy="41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173</Words>
  <Application>Microsoft Office PowerPoint</Application>
  <PresentationFormat>ワイド画面</PresentationFormat>
  <Paragraphs>44</Paragraphs>
  <Slides>12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北林　昂大</dc:creator>
  <cp:lastModifiedBy>北林　昂大</cp:lastModifiedBy>
  <cp:revision>2</cp:revision>
  <dcterms:created xsi:type="dcterms:W3CDTF">2024-08-15T15:16:03Z</dcterms:created>
  <dcterms:modified xsi:type="dcterms:W3CDTF">2024-08-17T13:39:55Z</dcterms:modified>
</cp:coreProperties>
</file>