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67" r:id="rId4"/>
    <p:sldId id="268" r:id="rId5"/>
    <p:sldId id="258" r:id="rId6"/>
    <p:sldId id="266" r:id="rId7"/>
    <p:sldId id="274" r:id="rId8"/>
    <p:sldId id="259" r:id="rId9"/>
    <p:sldId id="260" r:id="rId10"/>
    <p:sldId id="265" r:id="rId11"/>
    <p:sldId id="262" r:id="rId12"/>
    <p:sldId id="257" r:id="rId13"/>
    <p:sldId id="269" r:id="rId14"/>
    <p:sldId id="27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-1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7D1ED-7691-478C-88B7-4474B83A77F1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5BA0-642B-4D78-9229-CC8AB7061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05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こんにちは！今日、雷落ちました。です。私たちは、炎上系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、ホネットを開発しました。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139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我が身を抓って人の痛さを知れ、私たちは炎上系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によって青少年の情報リテラシーを向上させ、より良い青春を過ごせるようにします。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これいる？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93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突然ですが皆さん。ネットで誹謗中傷したことありますか？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人くらいいらっしゃいますから、ここの会場にも、ネットで誰かに誹謗中傷した人がいるかもしれません。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32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誹謗中傷などの不適切投稿を防ぐため、高校生へのアンケート結果では、家庭、学校での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ルールが「ある」と答えた人は</a:t>
            </a:r>
            <a:r>
              <a:rPr kumimoji="1" lang="en-US" altLang="ja-JP" dirty="0"/>
              <a:t>44%</a:t>
            </a:r>
            <a:r>
              <a:rPr kumimoji="1" lang="ja-JP" altLang="en-US" dirty="0"/>
              <a:t>、また、</a:t>
            </a:r>
            <a:r>
              <a:rPr kumimoji="1" lang="en-US" altLang="ja-JP" dirty="0"/>
              <a:t>70%</a:t>
            </a:r>
            <a:r>
              <a:rPr kumimoji="1" lang="ja-JP" altLang="en-US" dirty="0"/>
              <a:t>の高校で、不適切投稿防止の取り組みが行われています。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51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しかし、世代を問わず、炎上しているのを</a:t>
            </a:r>
            <a:r>
              <a:rPr kumimoji="1" lang="en-US" altLang="ja-JP" dirty="0"/>
              <a:t>SNS</a:t>
            </a:r>
            <a:r>
              <a:rPr kumimoji="1" lang="ja-JP" altLang="en-US" dirty="0"/>
              <a:t>上でよく見かけます。具体的な事例は避けますが、皆さんも見たことがあるかと思います。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6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そこで、私たちは青少年のデジタルタトゥーを抑止し、リテラシー向上を目的に、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アプリ開発をしようと考えました。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34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その目的のもと、私たちが開発したのが、炎上系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「ホネット」です。ホネットは、様々なシナリオで、炎上した人になってみる。という、炎上体験ができる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ユーザはどの投稿をするか？などの選択をし、シナリオを進めていきます。シナリオを進めていくにつれてユーザがした投稿が炎上し、ユーザは炎上を体験できます。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587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このようにホネットでは、炎上したらどうなるかをユーザに体験させ、リテラシー向上につなげます。また、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の不適切投稿、デジタルタトゥー防止ができます。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62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技術構成は以下の通りです。</a:t>
            </a:r>
            <a:br>
              <a:rPr kumimoji="1" lang="en-US" altLang="ja-JP" dirty="0"/>
            </a:br>
            <a:r>
              <a:rPr kumimoji="1" lang="ja-JP" altLang="en-US" dirty="0"/>
              <a:t>フロントエンドでゲームの進行と描画、バックエンドでログイン情報などの管理などをしています。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HTML</a:t>
            </a:r>
            <a:r>
              <a:rPr kumimoji="1" lang="ja-JP" altLang="en-US" dirty="0"/>
              <a:t>ロゴ利用規約</a:t>
            </a:r>
            <a:br>
              <a:rPr kumimoji="1" lang="en-US" altLang="ja-JP" dirty="0"/>
            </a:br>
            <a:r>
              <a:rPr kumimoji="1" lang="en-US" altLang="ja-JP" dirty="0"/>
              <a:t>https://www.w3.org/html/logo/#downloads</a:t>
            </a:r>
          </a:p>
          <a:p>
            <a:r>
              <a:rPr kumimoji="1" lang="en-US" altLang="ja-JP" dirty="0"/>
              <a:t>CSS</a:t>
            </a:r>
            <a:r>
              <a:rPr kumimoji="1" lang="ja-JP" altLang="en-US" dirty="0"/>
              <a:t>ロゴ利用規約</a:t>
            </a:r>
            <a:endParaRPr kumimoji="1" lang="en-US" altLang="ja-JP" dirty="0"/>
          </a:p>
          <a:p>
            <a:r>
              <a:rPr kumimoji="1" lang="en-US" altLang="ja-JP" dirty="0"/>
              <a:t>https://icon-icons.com/ja/%E3%82%A2%E3%82%A4%E3%82%B3%E3%83%B3/css3-%E5%B9%B3%E9%87%8E-%E3%83%AD%E3%82%B4/146573</a:t>
            </a:r>
            <a:br>
              <a:rPr kumimoji="1" lang="en-US" altLang="ja-JP" dirty="0"/>
            </a:br>
            <a:r>
              <a:rPr kumimoji="1" lang="en-US" altLang="ja-JP" dirty="0"/>
              <a:t>JS</a:t>
            </a:r>
            <a:r>
              <a:rPr kumimoji="1" lang="ja-JP" altLang="en-US" dirty="0"/>
              <a:t>ロゴ非公式</a:t>
            </a:r>
            <a:endParaRPr kumimoji="1" lang="en-US" altLang="ja-JP" dirty="0"/>
          </a:p>
          <a:p>
            <a:r>
              <a:rPr kumimoji="1" lang="en-US" altLang="ja-JP" dirty="0"/>
              <a:t>https://github.com/voodootikigod/logo.js/blob/master/js.png</a:t>
            </a:r>
          </a:p>
          <a:p>
            <a:r>
              <a:rPr kumimoji="1" lang="en-US" altLang="ja-JP" dirty="0"/>
              <a:t>PHP</a:t>
            </a:r>
            <a:r>
              <a:rPr kumimoji="1" lang="ja-JP" altLang="en-US" dirty="0"/>
              <a:t>ロゴ利用規約</a:t>
            </a:r>
            <a:br>
              <a:rPr kumimoji="1" lang="en-US" altLang="ja-JP" dirty="0"/>
            </a:br>
            <a:r>
              <a:rPr kumimoji="1" lang="en-US" altLang="ja-JP" dirty="0"/>
              <a:t>https://www.php.net/download-logos.php</a:t>
            </a:r>
          </a:p>
          <a:p>
            <a:r>
              <a:rPr kumimoji="1" lang="en-US" altLang="ja-JP" dirty="0"/>
              <a:t>MariaDB</a:t>
            </a:r>
            <a:r>
              <a:rPr kumimoji="1" lang="ja-JP" altLang="en-US" dirty="0"/>
              <a:t>ロゴ利用規約</a:t>
            </a:r>
            <a:br>
              <a:rPr kumimoji="1" lang="en-US" altLang="ja-JP" dirty="0"/>
            </a:br>
            <a:r>
              <a:rPr kumimoji="1" lang="en-US" altLang="ja-JP" dirty="0"/>
              <a:t>https://mariadb.com/about-us/logos/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便利なやつ。</a:t>
            </a:r>
            <a:br>
              <a:rPr kumimoji="1" lang="en-US" altLang="ja-JP" dirty="0"/>
            </a:br>
            <a:r>
              <a:rPr kumimoji="1" lang="en-US" altLang="ja-JP" dirty="0"/>
              <a:t>https://qiita.com/Ry0xi/items/857687c892f783955fe1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095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今回私たちは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にホネットをデプロイしました。こちらの</a:t>
            </a:r>
            <a:r>
              <a:rPr kumimoji="1" lang="en-US" altLang="ja-JP" dirty="0"/>
              <a:t>QR</a:t>
            </a:r>
            <a:r>
              <a:rPr kumimoji="1" lang="ja-JP" altLang="en-US" dirty="0"/>
              <a:t>コードを読み込み、新規登録、ログインをすると遊べるので、遊んでみてください。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これ使いました。</a:t>
            </a:r>
            <a:br>
              <a:rPr kumimoji="1" lang="en-US" altLang="ja-JP" dirty="0"/>
            </a:br>
            <a:r>
              <a:rPr kumimoji="1" lang="en-US" altLang="ja-JP" dirty="0"/>
              <a:t>https://qr.quel.jp/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0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23F2F-9F9A-C3A6-ECB5-F4D810218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EE46F5-CA4A-3A3E-918C-814B3798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3C0B0-E5F6-1A1F-2A55-2E650BBD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144EE2-1C46-C5C3-2648-560EE60D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3E697-2079-5F66-A20A-2BC3238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DE58B-9606-CCD8-33E9-1CA93849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4B114-7156-F045-A54B-05E6B4B10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F264AB-AB2C-600D-65AB-498E52A4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1274-EA69-BDBE-B9F1-DF0CF7B8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E9D835-C056-B621-24FC-F77BABA5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05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950DBD-EA3A-FDC1-AEEF-AC6B619FC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FE2F54-C87C-BBEC-96A2-E9796FE69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542981-3798-2BAD-264E-57619A9C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B33E0-8FCF-DC22-32A1-1909CBC8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FF01-AE50-2B91-869F-78486E6E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54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0EA03-D5A3-D901-ED47-C633B4E7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3B28FC-E633-A8A0-6ACB-1E59F0EA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A72765-53CB-76CD-8388-004CC745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CE609-CF23-85DD-7EB6-6B346E7C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B63D61-138C-12B5-EDC6-B7174DC3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13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883A6-C2FF-64B7-A286-6EF2769F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A60C67-AD29-3779-ACB8-2C5B2BF32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5E8F6C-84C7-4879-8B07-BEDA4C14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155758-8C21-6271-6B8D-29AC7EFE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33FFF5-46E7-47D8-3E13-A1E42DFA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DA134-00B7-754E-6956-1FE59C43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3D7B24-F7B9-863D-6149-FDF4FBB37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AFC2A6-169F-B031-755F-70B9C1FE3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ED0EFC-5CB1-64E0-E180-3EAA7164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A31F95-25ED-6F68-D395-7FF3A0D1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04E91-86F3-A7D4-C08C-CE72A684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28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5D0BC4-9E24-FE81-74FC-69AE8A0E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0CBF14-2D5D-C22C-F231-2B0F5823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7C6CF3-7DAD-AC58-D85E-52577666D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E2078A-E26A-0F8F-23E5-08752972D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44837F-ACE6-4E37-2C9A-03646487F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A2C2ED-7378-FBAE-BE2C-FF4C14A1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50565B-793B-2160-4D62-0A0F30FB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444827-9F15-23E3-5281-08DF2E01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58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ED57F-1AA9-57D5-6173-3F2914E1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624DC9-52DC-9E45-64B1-91287A45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0C3C79-E244-7E10-B604-B1959B07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0416FC-902C-2148-C005-CDB47998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9753E1-3B5D-58BA-DA81-53476E07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444CE4-2B6D-E807-1A15-86F344A4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3EEC92-736E-C27A-CA45-8B4B98A0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C68F3-2104-2A51-4C8F-9190F6CF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2DC1D-B729-C910-516F-A16BE508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AA857F-CDF9-98CA-53E8-9A4E6B1F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55F852-24D1-36A4-8EF9-8C3B89F1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E4B35D-49BB-8E58-9C85-ED03502C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558AD3-2825-84A7-9A0F-201BB4B0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2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752E0-6B94-B077-8EF9-0D5197BF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E2A162-3FCA-4CF5-76E7-1960E9A98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D153CA-D237-FC67-33F0-BEAE2014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6CB028-3B8F-C2D2-B9FF-A9F76F40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5F177C-2697-E9D8-914C-3BBBA963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E38F3-C1EB-99E3-E889-26C020FB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82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4A52ED-16D9-4828-D8F3-9C1C0174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99A07E-D8ED-518D-B65B-F56AAACDE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7BD3E5-B696-724C-0CD3-5D5690DC4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9E2A60-8DA4-DDC4-F2C1-DB567F97B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EA9568-2D79-D40F-B730-8F9CE4FBB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91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792BB-3AEF-712F-A689-4E74E65DC239}"/>
              </a:ext>
            </a:extLst>
          </p:cNvPr>
          <p:cNvSpPr txBox="1"/>
          <p:nvPr/>
        </p:nvSpPr>
        <p:spPr>
          <a:xfrm>
            <a:off x="713232" y="2105561"/>
            <a:ext cx="109568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炎上系</a:t>
            </a:r>
            <a:r>
              <a:rPr kumimoji="1" lang="en-US" altLang="ja-JP" sz="8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kumimoji="1" lang="ja-JP" altLang="en-US" sz="8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328E49-D5EE-829B-FA2F-E486C1944EFA}"/>
              </a:ext>
            </a:extLst>
          </p:cNvPr>
          <p:cNvSpPr txBox="1"/>
          <p:nvPr/>
        </p:nvSpPr>
        <p:spPr>
          <a:xfrm>
            <a:off x="1847088" y="4151376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3600" dirty="0"/>
              <a:t>今日、雷落ちました。北林昂大　竹田英昇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25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587F4C-B13D-2784-6DBF-5A12E33B7140}"/>
              </a:ext>
            </a:extLst>
          </p:cNvPr>
          <p:cNvSpPr txBox="1"/>
          <p:nvPr/>
        </p:nvSpPr>
        <p:spPr>
          <a:xfrm>
            <a:off x="120904" y="3429000"/>
            <a:ext cx="12071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我が身を抓って人の痛さを知れ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8551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</p:spTree>
    <p:extLst>
      <p:ext uri="{BB962C8B-B14F-4D97-AF65-F5344CB8AC3E}">
        <p14:creationId xmlns:p14="http://schemas.microsoft.com/office/powerpoint/2010/main" val="145584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CE9048-F3BD-4B14-8DED-C4504E34B1DF}"/>
              </a:ext>
            </a:extLst>
          </p:cNvPr>
          <p:cNvSpPr txBox="1"/>
          <p:nvPr/>
        </p:nvSpPr>
        <p:spPr>
          <a:xfrm>
            <a:off x="283464" y="153663"/>
            <a:ext cx="58125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炎上系</a:t>
            </a:r>
            <a:r>
              <a:rPr kumimoji="1"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kumimoji="1"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とは</a:t>
            </a:r>
            <a:endParaRPr lang="ja-JP" altLang="en-US" sz="6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62F254-0D07-0C55-3DC2-5BC67C553764}"/>
              </a:ext>
            </a:extLst>
          </p:cNvPr>
          <p:cNvSpPr txBox="1"/>
          <p:nvPr/>
        </p:nvSpPr>
        <p:spPr>
          <a:xfrm>
            <a:off x="283464" y="2482335"/>
            <a:ext cx="966520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・「炎上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」を実際に体感</a:t>
            </a:r>
            <a:endParaRPr lang="ja-JP" altLang="en-US" sz="6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C33A3A-B6D8-DDBE-036A-F99D87D9781E}"/>
              </a:ext>
            </a:extLst>
          </p:cNvPr>
          <p:cNvSpPr txBox="1"/>
          <p:nvPr/>
        </p:nvSpPr>
        <p:spPr>
          <a:xfrm>
            <a:off x="283464" y="4201931"/>
            <a:ext cx="8735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Web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ゲーム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1078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FBF9F5-4228-58A4-A265-E439175CE7D1}"/>
              </a:ext>
            </a:extLst>
          </p:cNvPr>
          <p:cNvSpPr txBox="1"/>
          <p:nvPr/>
        </p:nvSpPr>
        <p:spPr>
          <a:xfrm>
            <a:off x="283464" y="153663"/>
            <a:ext cx="9023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そこで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25B007-959B-CBCA-6F9F-75237F88025B}"/>
              </a:ext>
            </a:extLst>
          </p:cNvPr>
          <p:cNvSpPr/>
          <p:nvPr/>
        </p:nvSpPr>
        <p:spPr>
          <a:xfrm>
            <a:off x="566928" y="1570983"/>
            <a:ext cx="4764024" cy="5067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Figma</a:t>
            </a:r>
            <a:r>
              <a:rPr kumimoji="1" lang="ja-JP" altLang="en-US" dirty="0"/>
              <a:t>ろごなど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169F51-2546-7E76-E36F-A35CD050DCB6}"/>
              </a:ext>
            </a:extLst>
          </p:cNvPr>
          <p:cNvSpPr txBox="1"/>
          <p:nvPr/>
        </p:nvSpPr>
        <p:spPr>
          <a:xfrm>
            <a:off x="6096000" y="2062700"/>
            <a:ext cx="58125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8ED778-C9E3-CCF2-1B5F-4C6C0FC0D460}"/>
              </a:ext>
            </a:extLst>
          </p:cNvPr>
          <p:cNvSpPr txBox="1"/>
          <p:nvPr/>
        </p:nvSpPr>
        <p:spPr>
          <a:xfrm>
            <a:off x="6024880" y="3687305"/>
            <a:ext cx="5812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様々な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炎上シナリオ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181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FBF9F5-4228-58A4-A265-E439175CE7D1}"/>
              </a:ext>
            </a:extLst>
          </p:cNvPr>
          <p:cNvSpPr txBox="1"/>
          <p:nvPr/>
        </p:nvSpPr>
        <p:spPr>
          <a:xfrm>
            <a:off x="283464" y="153663"/>
            <a:ext cx="9023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  <a:endParaRPr lang="ja-JP" altLang="en-US" sz="6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25B007-959B-CBCA-6F9F-75237F88025B}"/>
              </a:ext>
            </a:extLst>
          </p:cNvPr>
          <p:cNvSpPr/>
          <p:nvPr/>
        </p:nvSpPr>
        <p:spPr>
          <a:xfrm>
            <a:off x="566928" y="1570983"/>
            <a:ext cx="4764024" cy="5067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Figma</a:t>
            </a:r>
            <a:r>
              <a:rPr kumimoji="1" lang="ja-JP" altLang="en-US" dirty="0"/>
              <a:t>ろごなど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903288-A808-8DC1-3044-1E106AC7E9EC}"/>
              </a:ext>
            </a:extLst>
          </p:cNvPr>
          <p:cNvSpPr txBox="1"/>
          <p:nvPr/>
        </p:nvSpPr>
        <p:spPr>
          <a:xfrm>
            <a:off x="6096000" y="1798196"/>
            <a:ext cx="5812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炎上したらどうなるか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37210C-4C87-5E48-1834-15E0B03F8C48}"/>
              </a:ext>
            </a:extLst>
          </p:cNvPr>
          <p:cNvSpPr txBox="1"/>
          <p:nvPr/>
        </p:nvSpPr>
        <p:spPr>
          <a:xfrm>
            <a:off x="5815584" y="5059804"/>
            <a:ext cx="656945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リテラシー向上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1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写真, コンピュータ, 部屋, ケーキ が含まれている画像&#10;&#10;自動的に生成された説明">
            <a:extLst>
              <a:ext uri="{FF2B5EF4-FFF2-40B4-BE49-F238E27FC236}">
                <a16:creationId xmlns:a16="http://schemas.microsoft.com/office/drawing/2014/main" id="{EA37DCB7-44EB-D77A-5CF9-099B6BBA3E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84" y="-176167"/>
            <a:ext cx="7740232" cy="719841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CC5A5C-07DA-201E-C4FB-DD630A194C85}"/>
              </a:ext>
            </a:extLst>
          </p:cNvPr>
          <p:cNvSpPr txBox="1"/>
          <p:nvPr/>
        </p:nvSpPr>
        <p:spPr>
          <a:xfrm>
            <a:off x="223837" y="1711109"/>
            <a:ext cx="11968163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500" b="1" dirty="0"/>
              <a:t>誹謗中傷したこと</a:t>
            </a:r>
            <a:endParaRPr lang="en-US" altLang="ja-JP" sz="11500" b="1" dirty="0"/>
          </a:p>
          <a:p>
            <a:r>
              <a:rPr lang="ja-JP" altLang="en-US" sz="11500" b="1" dirty="0"/>
              <a:t>ありますか？</a:t>
            </a:r>
          </a:p>
        </p:txBody>
      </p:sp>
    </p:spTree>
    <p:extLst>
      <p:ext uri="{BB962C8B-B14F-4D97-AF65-F5344CB8AC3E}">
        <p14:creationId xmlns:p14="http://schemas.microsoft.com/office/powerpoint/2010/main" val="2275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CE9048-F3BD-4B14-8DED-C4504E34B1DF}"/>
              </a:ext>
            </a:extLst>
          </p:cNvPr>
          <p:cNvSpPr txBox="1"/>
          <p:nvPr/>
        </p:nvSpPr>
        <p:spPr>
          <a:xfrm>
            <a:off x="283464" y="153663"/>
            <a:ext cx="106436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情報リテラシーへの取組み</a:t>
            </a:r>
            <a:endParaRPr lang="ja-JP" altLang="en-US" sz="6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CC1800-2981-BF3D-87E5-A2C209BEDFE6}"/>
              </a:ext>
            </a:extLst>
          </p:cNvPr>
          <p:cNvSpPr txBox="1"/>
          <p:nvPr/>
        </p:nvSpPr>
        <p:spPr>
          <a:xfrm>
            <a:off x="384048" y="2321004"/>
            <a:ext cx="90525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のルール・・・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44%</a:t>
            </a:r>
            <a:endParaRPr lang="ja-JP" altLang="en-US" sz="6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39A99A-95A7-3050-F777-4F37564FEAAB}"/>
              </a:ext>
            </a:extLst>
          </p:cNvPr>
          <p:cNvSpPr txBox="1"/>
          <p:nvPr/>
        </p:nvSpPr>
        <p:spPr>
          <a:xfrm>
            <a:off x="384048" y="4078224"/>
            <a:ext cx="10259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不適切投稿防止・・・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70%</a:t>
            </a:r>
            <a:endParaRPr lang="ja-JP" altLang="en-US" sz="6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92BB52-F42C-C922-0FF6-809FEF752369}"/>
              </a:ext>
            </a:extLst>
          </p:cNvPr>
          <p:cNvSpPr txBox="1"/>
          <p:nvPr/>
        </p:nvSpPr>
        <p:spPr>
          <a:xfrm>
            <a:off x="625842" y="6058006"/>
            <a:ext cx="5642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3600" dirty="0"/>
              <a:t>2023</a:t>
            </a:r>
            <a:r>
              <a:rPr kumimoji="1" lang="ja-JP" altLang="en-US" sz="3600" dirty="0"/>
              <a:t>年度</a:t>
            </a:r>
            <a:r>
              <a:rPr kumimoji="1" lang="en-US" altLang="ja-JP" sz="3600" dirty="0"/>
              <a:t>ILAS</a:t>
            </a:r>
            <a:r>
              <a:rPr kumimoji="1" lang="ja-JP" altLang="en-US" sz="3600" dirty="0"/>
              <a:t>指標</a:t>
            </a:r>
            <a:r>
              <a:rPr kumimoji="1" lang="en-US" altLang="ja-JP" sz="3600" dirty="0"/>
              <a:t>-</a:t>
            </a:r>
            <a:r>
              <a:rPr kumimoji="1" lang="ja-JP" altLang="en-US" sz="3600" dirty="0"/>
              <a:t>総務省</a:t>
            </a:r>
          </a:p>
        </p:txBody>
      </p:sp>
    </p:spTree>
    <p:extLst>
      <p:ext uri="{BB962C8B-B14F-4D97-AF65-F5344CB8AC3E}">
        <p14:creationId xmlns:p14="http://schemas.microsoft.com/office/powerpoint/2010/main" val="42337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花の絵&#10;&#10;低い精度で自動的に生成された説明">
            <a:extLst>
              <a:ext uri="{FF2B5EF4-FFF2-40B4-BE49-F238E27FC236}">
                <a16:creationId xmlns:a16="http://schemas.microsoft.com/office/drawing/2014/main" id="{8A04BF68-BD10-0CEE-28EA-A7F5E912D4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58" y="70103"/>
            <a:ext cx="6706362" cy="691377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392269-7799-9E0B-59A8-95E6485C266D}"/>
              </a:ext>
            </a:extLst>
          </p:cNvPr>
          <p:cNvSpPr txBox="1"/>
          <p:nvPr/>
        </p:nvSpPr>
        <p:spPr>
          <a:xfrm>
            <a:off x="223837" y="2326662"/>
            <a:ext cx="1194752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5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絶えない炎上</a:t>
            </a:r>
            <a:endParaRPr lang="ja-JP" altLang="en-US" sz="15000" dirty="0"/>
          </a:p>
        </p:txBody>
      </p:sp>
    </p:spTree>
    <p:extLst>
      <p:ext uri="{BB962C8B-B14F-4D97-AF65-F5344CB8AC3E}">
        <p14:creationId xmlns:p14="http://schemas.microsoft.com/office/powerpoint/2010/main" val="71825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FBF9F5-4228-58A4-A265-E439175CE7D1}"/>
              </a:ext>
            </a:extLst>
          </p:cNvPr>
          <p:cNvSpPr txBox="1"/>
          <p:nvPr/>
        </p:nvSpPr>
        <p:spPr>
          <a:xfrm>
            <a:off x="283464" y="153663"/>
            <a:ext cx="207365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目的</a:t>
            </a:r>
            <a:endParaRPr lang="ja-JP" altLang="en-US" sz="6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7D7FC7-5572-B451-5E2C-6640C34FF0B8}"/>
              </a:ext>
            </a:extLst>
          </p:cNvPr>
          <p:cNvSpPr txBox="1"/>
          <p:nvPr/>
        </p:nvSpPr>
        <p:spPr>
          <a:xfrm>
            <a:off x="283464" y="1758943"/>
            <a:ext cx="104759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デジタルタトゥー防止</a:t>
            </a:r>
            <a:endParaRPr lang="ja-JP" altLang="en-US" sz="6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A3CD23-7598-BA40-054D-E89DE1A18876}"/>
              </a:ext>
            </a:extLst>
          </p:cNvPr>
          <p:cNvSpPr txBox="1"/>
          <p:nvPr/>
        </p:nvSpPr>
        <p:spPr>
          <a:xfrm>
            <a:off x="283464" y="3437064"/>
            <a:ext cx="65542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リテラシー向上</a:t>
            </a:r>
            <a:endParaRPr lang="ja-JP" altLang="en-US" sz="6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EECAAB-F018-D16B-4F51-AE5DD1E6B6B4}"/>
              </a:ext>
            </a:extLst>
          </p:cNvPr>
          <p:cNvSpPr txBox="1"/>
          <p:nvPr/>
        </p:nvSpPr>
        <p:spPr>
          <a:xfrm>
            <a:off x="283464" y="5115185"/>
            <a:ext cx="65542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より良い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教育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14968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 descr="携帯電話の画面&#10;&#10;自動的に生成された説明">
            <a:extLst>
              <a:ext uri="{FF2B5EF4-FFF2-40B4-BE49-F238E27FC236}">
                <a16:creationId xmlns:a16="http://schemas.microsoft.com/office/drawing/2014/main" id="{D2302BC5-3492-F98C-A24A-A1F6FFD25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83" y="1371814"/>
            <a:ext cx="2713423" cy="5157002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CE9048-F3BD-4B14-8DED-C4504E34B1DF}"/>
              </a:ext>
            </a:extLst>
          </p:cNvPr>
          <p:cNvSpPr txBox="1"/>
          <p:nvPr/>
        </p:nvSpPr>
        <p:spPr>
          <a:xfrm>
            <a:off x="283464" y="153663"/>
            <a:ext cx="58125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そこで・・・</a:t>
            </a:r>
            <a:endParaRPr lang="ja-JP" altLang="en-US" sz="66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703EFF1-1F17-23EE-44D5-6E9610869312}"/>
              </a:ext>
            </a:extLst>
          </p:cNvPr>
          <p:cNvSpPr/>
          <p:nvPr/>
        </p:nvSpPr>
        <p:spPr>
          <a:xfrm>
            <a:off x="754379" y="4914036"/>
            <a:ext cx="1716025" cy="17283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ロゴ&#10;&#10;自動的に生成された説明">
            <a:extLst>
              <a:ext uri="{FF2B5EF4-FFF2-40B4-BE49-F238E27FC236}">
                <a16:creationId xmlns:a16="http://schemas.microsoft.com/office/drawing/2014/main" id="{D0E78E92-5593-0792-C7EF-4309F2BBD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88" y="4901110"/>
            <a:ext cx="1741316" cy="174131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83B488E-F5D9-F615-4C2F-2358559CA9AA}"/>
              </a:ext>
            </a:extLst>
          </p:cNvPr>
          <p:cNvSpPr txBox="1"/>
          <p:nvPr/>
        </p:nvSpPr>
        <p:spPr>
          <a:xfrm>
            <a:off x="5668542" y="2030474"/>
            <a:ext cx="58125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EEF6086-DD1F-3559-EA15-985A07DB790C}"/>
              </a:ext>
            </a:extLst>
          </p:cNvPr>
          <p:cNvSpPr txBox="1"/>
          <p:nvPr/>
        </p:nvSpPr>
        <p:spPr>
          <a:xfrm>
            <a:off x="5739384" y="3839281"/>
            <a:ext cx="5812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様々な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炎上シナリオ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2817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FBF9F5-4228-58A4-A265-E439175CE7D1}"/>
              </a:ext>
            </a:extLst>
          </p:cNvPr>
          <p:cNvSpPr txBox="1"/>
          <p:nvPr/>
        </p:nvSpPr>
        <p:spPr>
          <a:xfrm>
            <a:off x="283464" y="153663"/>
            <a:ext cx="9023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  <a:endParaRPr lang="ja-JP" altLang="en-US" sz="6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903288-A808-8DC1-3044-1E106AC7E9EC}"/>
              </a:ext>
            </a:extLst>
          </p:cNvPr>
          <p:cNvSpPr txBox="1"/>
          <p:nvPr/>
        </p:nvSpPr>
        <p:spPr>
          <a:xfrm>
            <a:off x="3575304" y="2200791"/>
            <a:ext cx="86166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炎上したらどうなるか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37210C-4C87-5E48-1834-15E0B03F8C48}"/>
              </a:ext>
            </a:extLst>
          </p:cNvPr>
          <p:cNvSpPr txBox="1"/>
          <p:nvPr/>
        </p:nvSpPr>
        <p:spPr>
          <a:xfrm>
            <a:off x="4481170" y="4639180"/>
            <a:ext cx="656945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リテラシー向上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pic>
        <p:nvPicPr>
          <p:cNvPr id="10" name="図 9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52037589-C726-0B65-E669-E575A1EFB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8" y="1563624"/>
            <a:ext cx="2504644" cy="4904052"/>
          </a:xfrm>
          <a:prstGeom prst="rect">
            <a:avLst/>
          </a:prstGeom>
        </p:spPr>
      </p:pic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F79D884-AD83-AB7D-3F2B-943F7291D317}"/>
              </a:ext>
            </a:extLst>
          </p:cNvPr>
          <p:cNvSpPr/>
          <p:nvPr/>
        </p:nvSpPr>
        <p:spPr>
          <a:xfrm flipV="1">
            <a:off x="6894576" y="3549213"/>
            <a:ext cx="1453896" cy="93287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29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35C3F5-0AEE-C290-9C0C-15B88065129D}"/>
              </a:ext>
            </a:extLst>
          </p:cNvPr>
          <p:cNvSpPr txBox="1"/>
          <p:nvPr/>
        </p:nvSpPr>
        <p:spPr>
          <a:xfrm>
            <a:off x="283464" y="153663"/>
            <a:ext cx="37195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技術構成</a:t>
            </a:r>
            <a:endParaRPr lang="ja-JP" altLang="en-US" sz="6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0E5E455-881A-E3CC-6A52-5E318157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57" y="2202540"/>
            <a:ext cx="9675347" cy="436285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726485-8263-F1F0-4DEE-5BAFD086A3D4}"/>
              </a:ext>
            </a:extLst>
          </p:cNvPr>
          <p:cNvSpPr txBox="1"/>
          <p:nvPr/>
        </p:nvSpPr>
        <p:spPr>
          <a:xfrm>
            <a:off x="947696" y="155620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3600" b="1" dirty="0"/>
              <a:t>フロントエンド</a:t>
            </a:r>
            <a:endParaRPr kumimoji="1" lang="ja-JP" altLang="en-US" sz="3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E5180B-822E-3BE7-7B37-4F480D2F222C}"/>
              </a:ext>
            </a:extLst>
          </p:cNvPr>
          <p:cNvSpPr txBox="1"/>
          <p:nvPr/>
        </p:nvSpPr>
        <p:spPr>
          <a:xfrm>
            <a:off x="6216480" y="155620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3600" b="1" dirty="0"/>
              <a:t>バックエンド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6604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6470E7-7877-FB48-BE1B-9289B7465DBE}"/>
              </a:ext>
            </a:extLst>
          </p:cNvPr>
          <p:cNvSpPr txBox="1"/>
          <p:nvPr/>
        </p:nvSpPr>
        <p:spPr>
          <a:xfrm>
            <a:off x="3841217" y="6139166"/>
            <a:ext cx="4509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3600" b="1" dirty="0"/>
              <a:t>https://honetto.me</a:t>
            </a:r>
            <a:endParaRPr kumimoji="1" lang="ja-JP" altLang="en-US" sz="3600" b="1" dirty="0"/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837D33D0-FC68-7252-A068-88C974914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16" y="257720"/>
            <a:ext cx="5682567" cy="568256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33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716</Words>
  <Application>Microsoft Office PowerPoint</Application>
  <PresentationFormat>ワイド画面</PresentationFormat>
  <Paragraphs>74</Paragraphs>
  <Slides>14</Slides>
  <Notes>10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北林　昂大</dc:creator>
  <cp:lastModifiedBy>北林　昂大</cp:lastModifiedBy>
  <cp:revision>5</cp:revision>
  <dcterms:created xsi:type="dcterms:W3CDTF">2024-08-15T15:16:03Z</dcterms:created>
  <dcterms:modified xsi:type="dcterms:W3CDTF">2024-08-23T07:26:16Z</dcterms:modified>
</cp:coreProperties>
</file>