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1747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174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4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3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75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448947-47E2-4C40-9F60-79101A924B0F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31758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59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9BAB65-A11A-49EF-BD69-0C4312263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50EAB9-E4A7-4066-9D9F-E177106E0B0E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38259B-EC82-4F79-AB75-EFD5C552A76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19FDD3-A80B-4928-9D2A-ACF33E4E6123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37461F-EC47-408D-89FD-64C3E54F93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03A15-3D4E-478E-8694-F3EB8034D859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E14B8F-276B-4A9D-BAA9-B907C8E6FC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C6597-5A16-410C-ABDC-091A8BC1DD77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54194C-EEE3-4A23-B72F-43894ADE9D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269A9-BB9D-4581-853E-AA9F2A570D1A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A7397D-7133-4CEC-9755-D1E1F2DEE0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3B450-2544-4208-A216-3FF1F3192E9F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C6785-BDF4-4EB5-98CC-D13C1D4FF4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B941C6-9A3D-45C1-AD07-83B72CF5B17B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DEC7F-C985-4CB2-9856-85CC133D30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41512-B441-4E37-A9F4-254767B10338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5065F8-066F-4AAB-810E-E29D6E7F4A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D99A8-FD42-4832-9338-D5C21E2BBC08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181950-03F6-417E-9BE8-B94DE0B3D3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DB6698-4B37-41E5-92AE-A9979C8A6783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46EE2-FD30-4BC3-ABF5-F6214EA0F9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89F95CDD-1AC0-429E-A8EF-5051172C6F2F}" type="datetimeFigureOut">
              <a:rPr lang="en-US"/>
              <a:pPr/>
              <a:t>3/2/2009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BC34B784-3F3B-4D9F-BB03-90B87A9C9A7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0725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072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2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2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2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6000"/>
              <a:t>Sports Score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7788"/>
            <a:ext cx="6400800" cy="1751012"/>
          </a:xfrm>
        </p:spPr>
        <p:txBody>
          <a:bodyPr>
            <a:norm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>
                <a:solidFill>
                  <a:srgbClr val="898989"/>
                </a:solidFill>
              </a:rPr>
              <a:t>By:  Jason Jacob, Christian Cox, and David Morrison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/>
              <a:t>Web-based</a:t>
            </a:r>
          </a:p>
          <a:p>
            <a:pPr>
              <a:lnSpc>
                <a:spcPct val="80000"/>
              </a:lnSpc>
            </a:pPr>
            <a:r>
              <a:rPr lang="en-US" sz="3000"/>
              <a:t>Track NBA schedules, real-time scores and standings</a:t>
            </a:r>
          </a:p>
          <a:p>
            <a:pPr>
              <a:lnSpc>
                <a:spcPct val="80000"/>
              </a:lnSpc>
            </a:pPr>
            <a:r>
              <a:rPr lang="en-US" sz="3000"/>
              <a:t>Ability for users to vote on outcome of games</a:t>
            </a:r>
          </a:p>
          <a:p>
            <a:pPr>
              <a:lnSpc>
                <a:spcPct val="80000"/>
              </a:lnSpc>
            </a:pPr>
            <a:r>
              <a:rPr lang="en-US" sz="3000"/>
              <a:t>Users can view and post comments on injuries, scores, or general info</a:t>
            </a:r>
          </a:p>
          <a:p>
            <a:pPr>
              <a:lnSpc>
                <a:spcPct val="80000"/>
              </a:lnSpc>
            </a:pPr>
            <a:r>
              <a:rPr lang="en-US" sz="3000"/>
              <a:t>Smart Outcome Prediction System, which takes into account team’s win / loss record</a:t>
            </a:r>
          </a:p>
          <a:p>
            <a:pPr>
              <a:lnSpc>
                <a:spcPct val="80000"/>
              </a:lnSpc>
            </a:pPr>
            <a:r>
              <a:rPr lang="en-US" sz="3000"/>
              <a:t>Users can create their own sports, leagues, and teams to be tracked w/in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/>
              <a:t>Effort Equation</a:t>
            </a:r>
            <a:endParaRPr 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E = 2.4 * (KDSI) ^ 1.05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E = 2.4 * 5 ^ 1.05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E = 13 person months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/>
              <a:t>Schedule Equation</a:t>
            </a:r>
            <a:endParaRPr 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TDEV = 2.5 * (E) ^ 0.38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TDEV = 2.5 * 13 ^ 0.38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TDEV = 7 months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/>
              <a:t>Productivity</a:t>
            </a:r>
            <a:r>
              <a:rPr lang="en-US" sz="1800"/>
              <a:t> = 5000 DSI / 13 person months = 385 DSI / PM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/>
              <a:t>Average Staffing</a:t>
            </a:r>
            <a:r>
              <a:rPr lang="en-US" sz="1800"/>
              <a:t> = 13 PM / 7 months = 2 people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/>
              <a:t>Actual Average Staffing</a:t>
            </a:r>
            <a:r>
              <a:rPr lang="en-US" sz="1800"/>
              <a:t> = 13 PM / 4 months = 3 people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Use Case Validation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438400" y="1600200"/>
          <a:ext cx="4038600" cy="4495800"/>
        </p:xfrm>
        <a:graphic>
          <a:graphicData uri="http://schemas.openxmlformats.org/drawingml/2006/table">
            <a:tbl>
              <a:tblPr/>
              <a:tblGrid>
                <a:gridCol w="1463675"/>
                <a:gridCol w="622300"/>
                <a:gridCol w="650875"/>
                <a:gridCol w="650875"/>
                <a:gridCol w="650875"/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Requirements. Uses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R1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R2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R3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R4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3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5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6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7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8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9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10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11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12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13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Use Case 14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79</TotalTime>
  <Words>194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Arial</vt:lpstr>
      <vt:lpstr>Garamond</vt:lpstr>
      <vt:lpstr>Times New Roman</vt:lpstr>
      <vt:lpstr>Wingdings</vt:lpstr>
      <vt:lpstr>Stream</vt:lpstr>
      <vt:lpstr>Sports Score Tracker</vt:lpstr>
      <vt:lpstr>User Requirements</vt:lpstr>
      <vt:lpstr>Cost Estimation</vt:lpstr>
      <vt:lpstr>Use Case Validation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Score Tracker</dc:title>
  <dc:creator>Cox</dc:creator>
  <cp:lastModifiedBy>coxchris</cp:lastModifiedBy>
  <cp:revision>8</cp:revision>
  <dcterms:created xsi:type="dcterms:W3CDTF">2009-02-25T01:10:55Z</dcterms:created>
  <dcterms:modified xsi:type="dcterms:W3CDTF">2009-03-02T19:46:59Z</dcterms:modified>
</cp:coreProperties>
</file>