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260" r:id="rId3"/>
    <p:sldId id="261" r:id="rId4"/>
    <p:sldId id="258" r:id="rId5"/>
    <p:sldId id="262" r:id="rId6"/>
    <p:sldId id="263" r:id="rId7"/>
    <p:sldId id="264" r:id="rId8"/>
    <p:sldId id="265" r:id="rId9"/>
    <p:sldId id="266" r:id="rId10"/>
    <p:sldId id="267" r:id="rId11"/>
    <p:sldId id="268" r:id="rId12"/>
    <p:sldId id="257" r:id="rId13"/>
    <p:sldId id="259"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4/5/2009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4/5/2009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4/5/2009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4/5/2009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4/5/2009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400" dirty="0" smtClean="0"/>
              <a:t>R14.  Delete comments</a:t>
            </a:r>
          </a:p>
          <a:p>
            <a:pPr lvl="1"/>
            <a:r>
              <a:rPr lang="en-US" sz="2400" dirty="0" smtClean="0"/>
              <a:t>After login, administrators can delete </a:t>
            </a:r>
            <a:r>
              <a:rPr lang="en-US" sz="2400" dirty="0" smtClean="0"/>
              <a:t>comments per </a:t>
            </a:r>
            <a:r>
              <a:rPr lang="en-US" sz="2400" dirty="0" smtClean="0"/>
              <a:t>game</a:t>
            </a:r>
          </a:p>
          <a:p>
            <a:r>
              <a:rPr lang="en-US" sz="2400" dirty="0" smtClean="0"/>
              <a:t>R15.  Modify users</a:t>
            </a:r>
            <a:endParaRPr lang="en-US" sz="2400" dirty="0" smtClean="0"/>
          </a:p>
          <a:p>
            <a:pPr lvl="1"/>
            <a:r>
              <a:rPr lang="en-US" sz="2400" dirty="0" smtClean="0"/>
              <a:t>After login, </a:t>
            </a:r>
            <a:r>
              <a:rPr lang="en-US" sz="2400" dirty="0" smtClean="0"/>
              <a:t>administrators </a:t>
            </a:r>
            <a:r>
              <a:rPr lang="en-US" sz="2400" dirty="0" smtClean="0"/>
              <a:t>can </a:t>
            </a:r>
            <a:r>
              <a:rPr lang="en-US" sz="2400" dirty="0" smtClean="0"/>
              <a:t>modify users by </a:t>
            </a:r>
            <a:r>
              <a:rPr lang="en-US" sz="2400" dirty="0" smtClean="0"/>
              <a:t>selecting </a:t>
            </a:r>
            <a:r>
              <a:rPr lang="en-US" sz="2400" dirty="0" smtClean="0"/>
              <a:t>the user and changing the email address, login ID, and/or password.</a:t>
            </a:r>
            <a:endParaRPr lang="en-US" sz="2400" dirty="0" smtClean="0"/>
          </a:p>
          <a:p>
            <a:pPr lvl="1"/>
            <a:r>
              <a:rPr lang="en-US" sz="2400" dirty="0" smtClean="0"/>
              <a:t>User creation confirmation </a:t>
            </a:r>
            <a:r>
              <a:rPr lang="en-US" sz="2400" dirty="0" smtClean="0"/>
              <a:t>shown</a:t>
            </a:r>
          </a:p>
          <a:p>
            <a:pPr lvl="1"/>
            <a:r>
              <a:rPr lang="en-US" sz="2400" dirty="0" smtClean="0"/>
              <a:t>Administrators </a:t>
            </a:r>
            <a:r>
              <a:rPr lang="en-US" sz="2400" dirty="0" smtClean="0"/>
              <a:t>can delete </a:t>
            </a:r>
            <a:r>
              <a:rPr lang="en-US" sz="2400" dirty="0" smtClean="0"/>
              <a:t>users </a:t>
            </a:r>
            <a:r>
              <a:rPr lang="en-US" sz="2400" dirty="0" smtClean="0"/>
              <a:t>by selecting the </a:t>
            </a:r>
            <a:r>
              <a:rPr lang="en-US" sz="2400" dirty="0" smtClean="0"/>
              <a:t>user</a:t>
            </a:r>
            <a:endParaRPr lang="en-US" sz="2400" dirty="0" smtClean="0"/>
          </a:p>
          <a:p>
            <a:pPr lvl="1"/>
            <a:r>
              <a:rPr lang="en-US" sz="2400" dirty="0" smtClean="0"/>
              <a:t>All </a:t>
            </a:r>
            <a:r>
              <a:rPr lang="en-US" sz="2400" dirty="0" smtClean="0"/>
              <a:t>leagues, teams, games, and comments </a:t>
            </a:r>
            <a:r>
              <a:rPr lang="en-US" sz="2400" dirty="0" smtClean="0"/>
              <a:t>will be deleted along with </a:t>
            </a:r>
            <a:r>
              <a:rPr lang="en-US" sz="2400" dirty="0" smtClean="0"/>
              <a:t>user </a:t>
            </a:r>
            <a:r>
              <a:rPr lang="en-US" sz="2400" dirty="0" smtClean="0"/>
              <a:t>deletion</a:t>
            </a:r>
          </a:p>
          <a:p>
            <a:pPr lvl="1"/>
            <a:r>
              <a:rPr lang="en-US" sz="2400" dirty="0" smtClean="0"/>
              <a:t>User </a:t>
            </a:r>
            <a:r>
              <a:rPr lang="en-US" sz="2400" dirty="0" smtClean="0"/>
              <a:t>deletion confirmation </a:t>
            </a:r>
            <a:r>
              <a:rPr lang="en-US" sz="2400" dirty="0" smtClean="0"/>
              <a:t>shown</a:t>
            </a:r>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17600" dirty="0" smtClean="0"/>
              <a:t/>
            </a:r>
            <a:br>
              <a:rPr lang="en-US" sz="17600" dirty="0" smtClean="0"/>
            </a:br>
            <a:r>
              <a:rPr lang="en-US" sz="2400" dirty="0" smtClean="0"/>
              <a:t>Non-Functional Requirements</a:t>
            </a:r>
            <a:r>
              <a:rPr lang="en-US" sz="2400" dirty="0" smtClean="0"/>
              <a:t>, cont.</a:t>
            </a:r>
            <a:endParaRPr lang="en-US" sz="2400"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a:t>Effort Equation</a:t>
            </a:r>
            <a:endParaRPr lang="en-US" sz="1800"/>
          </a:p>
          <a:p>
            <a:pPr>
              <a:lnSpc>
                <a:spcPct val="80000"/>
              </a:lnSpc>
              <a:buFont typeface="Wingdings" pitchFamily="2" charset="2"/>
              <a:buNone/>
            </a:pPr>
            <a:endParaRPr lang="en-US" sz="1800"/>
          </a:p>
          <a:p>
            <a:pPr>
              <a:lnSpc>
                <a:spcPct val="80000"/>
              </a:lnSpc>
              <a:buFont typeface="Wingdings" pitchFamily="2" charset="2"/>
              <a:buNone/>
            </a:pPr>
            <a:r>
              <a:rPr lang="en-US" sz="1800"/>
              <a:t>E = 2.4 * (KDSI) ^ 1.05</a:t>
            </a:r>
          </a:p>
          <a:p>
            <a:pPr>
              <a:lnSpc>
                <a:spcPct val="80000"/>
              </a:lnSpc>
              <a:buFont typeface="Wingdings" pitchFamily="2" charset="2"/>
              <a:buNone/>
            </a:pPr>
            <a:r>
              <a:rPr lang="en-US" sz="1800"/>
              <a:t>E = 2.4 * 5 ^ 1.05</a:t>
            </a:r>
          </a:p>
          <a:p>
            <a:pPr>
              <a:lnSpc>
                <a:spcPct val="80000"/>
              </a:lnSpc>
              <a:buFont typeface="Wingdings" pitchFamily="2" charset="2"/>
              <a:buNone/>
            </a:pPr>
            <a:r>
              <a:rPr lang="en-US" sz="1800"/>
              <a:t>E = 13 person months</a:t>
            </a:r>
          </a:p>
          <a:p>
            <a:pPr>
              <a:lnSpc>
                <a:spcPct val="80000"/>
              </a:lnSpc>
              <a:buFont typeface="Wingdings" pitchFamily="2" charset="2"/>
              <a:buNone/>
            </a:pPr>
            <a:r>
              <a:rPr lang="en-US" sz="1800"/>
              <a:t> </a:t>
            </a:r>
          </a:p>
          <a:p>
            <a:pPr>
              <a:lnSpc>
                <a:spcPct val="80000"/>
              </a:lnSpc>
              <a:buFont typeface="Wingdings" pitchFamily="2" charset="2"/>
              <a:buNone/>
            </a:pPr>
            <a:r>
              <a:rPr lang="en-US" sz="1800" u="sng"/>
              <a:t>Schedule Equation</a:t>
            </a:r>
            <a:endParaRPr lang="en-US" sz="1800"/>
          </a:p>
          <a:p>
            <a:pPr>
              <a:lnSpc>
                <a:spcPct val="80000"/>
              </a:lnSpc>
              <a:buFont typeface="Wingdings" pitchFamily="2" charset="2"/>
              <a:buNone/>
            </a:pPr>
            <a:r>
              <a:rPr lang="en-US" sz="1800"/>
              <a:t> </a:t>
            </a:r>
          </a:p>
          <a:p>
            <a:pPr>
              <a:lnSpc>
                <a:spcPct val="80000"/>
              </a:lnSpc>
              <a:buFont typeface="Wingdings" pitchFamily="2" charset="2"/>
              <a:buNone/>
            </a:pPr>
            <a:r>
              <a:rPr lang="en-US" sz="1800"/>
              <a:t>TDEV = 2.5 * (E) ^ 0.38</a:t>
            </a:r>
          </a:p>
          <a:p>
            <a:pPr>
              <a:lnSpc>
                <a:spcPct val="80000"/>
              </a:lnSpc>
              <a:buFont typeface="Wingdings" pitchFamily="2" charset="2"/>
              <a:buNone/>
            </a:pPr>
            <a:r>
              <a:rPr lang="en-US" sz="1800"/>
              <a:t>TDEV = 2.5 * 13 ^ 0.38</a:t>
            </a:r>
          </a:p>
          <a:p>
            <a:pPr>
              <a:lnSpc>
                <a:spcPct val="80000"/>
              </a:lnSpc>
              <a:buFont typeface="Wingdings" pitchFamily="2" charset="2"/>
              <a:buNone/>
            </a:pPr>
            <a:r>
              <a:rPr lang="en-US" sz="1800"/>
              <a:t>TDEV = 7 months</a:t>
            </a:r>
          </a:p>
          <a:p>
            <a:pPr>
              <a:lnSpc>
                <a:spcPct val="80000"/>
              </a:lnSpc>
              <a:buFont typeface="Wingdings" pitchFamily="2" charset="2"/>
              <a:buNone/>
            </a:pPr>
            <a:r>
              <a:rPr lang="en-US" sz="1800"/>
              <a:t> </a:t>
            </a:r>
          </a:p>
          <a:p>
            <a:pPr>
              <a:lnSpc>
                <a:spcPct val="80000"/>
              </a:lnSpc>
              <a:buFont typeface="Wingdings" pitchFamily="2" charset="2"/>
              <a:buNone/>
            </a:pPr>
            <a:r>
              <a:rPr lang="en-US" sz="1800" u="sng"/>
              <a:t>Productivity</a:t>
            </a:r>
            <a:r>
              <a:rPr lang="en-US" sz="1800"/>
              <a:t> = 5000 DSI / 13 person months = 385 DSI / PM</a:t>
            </a:r>
          </a:p>
          <a:p>
            <a:pPr>
              <a:lnSpc>
                <a:spcPct val="80000"/>
              </a:lnSpc>
              <a:buFont typeface="Wingdings" pitchFamily="2" charset="2"/>
              <a:buNone/>
            </a:pPr>
            <a:r>
              <a:rPr lang="en-US" sz="1800"/>
              <a:t> </a:t>
            </a:r>
          </a:p>
          <a:p>
            <a:pPr>
              <a:lnSpc>
                <a:spcPct val="80000"/>
              </a:lnSpc>
              <a:buFont typeface="Wingdings" pitchFamily="2" charset="2"/>
              <a:buNone/>
            </a:pPr>
            <a:r>
              <a:rPr lang="en-US" sz="1800" u="sng"/>
              <a:t>Average Staffing</a:t>
            </a:r>
            <a:r>
              <a:rPr lang="en-US" sz="1800"/>
              <a:t> = 13 PM / 7 months = 2 people</a:t>
            </a:r>
          </a:p>
          <a:p>
            <a:pPr>
              <a:lnSpc>
                <a:spcPct val="80000"/>
              </a:lnSpc>
              <a:buFont typeface="Wingdings" pitchFamily="2" charset="2"/>
              <a:buNone/>
            </a:pPr>
            <a:r>
              <a:rPr lang="en-US" sz="1800" u="sng"/>
              <a:t>Actual Average Staffing</a:t>
            </a:r>
            <a:r>
              <a:rPr lang="en-US" sz="1800"/>
              <a:t> = 13 PM / 4 months = 3 people</a:t>
            </a:r>
          </a:p>
          <a:p>
            <a:pPr>
              <a:lnSpc>
                <a:spcPct val="80000"/>
              </a:lnSpc>
            </a:pPr>
            <a:endParaRPr lang="en-US"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graphicFrame>
        <p:nvGraphicFramePr>
          <p:cNvPr id="4" name="Content Placeholder 3"/>
          <p:cNvGraphicFramePr>
            <a:graphicFrameLocks noGrp="1"/>
          </p:cNvGraphicFramePr>
          <p:nvPr>
            <p:ph idx="4294967295"/>
          </p:nvPr>
        </p:nvGraphicFramePr>
        <p:xfrm>
          <a:off x="2438400" y="1600200"/>
          <a:ext cx="4038600" cy="4495807"/>
        </p:xfrm>
        <a:graphic>
          <a:graphicData uri="http://schemas.openxmlformats.org/drawingml/2006/table">
            <a:tbl>
              <a:tblPr/>
              <a:tblGrid>
                <a:gridCol w="1463675"/>
                <a:gridCol w="622300"/>
                <a:gridCol w="650875"/>
                <a:gridCol w="650875"/>
                <a:gridCol w="650875"/>
              </a:tblGrid>
              <a:tr h="561975">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Requirements. Uses</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R1</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R2</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R3</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R4</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2</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3</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4</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5</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6</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7</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8</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9 </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10</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11</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12</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13</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14</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1800" dirty="0" smtClean="0"/>
              <a:t>	</a:t>
            </a:r>
          </a:p>
          <a:p>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a:t>
            </a:r>
            <a:r>
              <a:rPr lang="en-US" sz="2000" dirty="0" smtClean="0"/>
              <a:t>email </a:t>
            </a:r>
            <a:r>
              <a:rPr lang="en-US" sz="2000" dirty="0" smtClean="0"/>
              <a:t>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schedules by league(s), sport(s) and/or teams</a:t>
            </a:r>
          </a:p>
          <a:p>
            <a:r>
              <a:rPr lang="en-US" sz="1600" dirty="0" smtClean="0"/>
              <a:t>R6.  View comments</a:t>
            </a:r>
          </a:p>
          <a:p>
            <a:pPr lvl="1"/>
            <a:r>
              <a:rPr lang="en-US" sz="1600" dirty="0" smtClean="0"/>
              <a:t>Guests, registered users, and administrators can view 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can view </a:t>
            </a:r>
            <a:r>
              <a:rPr lang="en-US" sz="1600" dirty="0" smtClean="0"/>
              <a:t>system </a:t>
            </a:r>
            <a:r>
              <a:rPr lang="en-US" sz="1600" dirty="0" smtClean="0"/>
              <a:t>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1700" dirty="0" smtClean="0"/>
              <a:t>R10.  Create / modify custom sports</a:t>
            </a:r>
          </a:p>
          <a:p>
            <a:pPr lvl="1"/>
            <a:r>
              <a:rPr lang="en-US" sz="1700" dirty="0" smtClean="0"/>
              <a:t>After login, registered users and administrators can create custom sports by providing the sport name.</a:t>
            </a:r>
          </a:p>
          <a:p>
            <a:pPr lvl="1"/>
            <a:r>
              <a:rPr lang="en-US" sz="1700" dirty="0" smtClean="0"/>
              <a:t>Custom sport creation confirmation shown</a:t>
            </a:r>
          </a:p>
          <a:p>
            <a:pPr lvl="1"/>
            <a:r>
              <a:rPr lang="en-US" sz="1700" dirty="0" smtClean="0"/>
              <a:t>Administrators can delete sports by selecting the sport name</a:t>
            </a:r>
          </a:p>
          <a:p>
            <a:pPr lvl="1"/>
            <a:r>
              <a:rPr lang="en-US" sz="1700" dirty="0" smtClean="0"/>
              <a:t>All leagues, teams, games, and comments will be deleted along with sport deletion</a:t>
            </a:r>
          </a:p>
          <a:p>
            <a:pPr lvl="1"/>
            <a:r>
              <a:rPr lang="en-US" sz="1700" dirty="0" smtClean="0"/>
              <a:t>Sport deletion confirmation shown</a:t>
            </a:r>
          </a:p>
          <a:p>
            <a:r>
              <a:rPr lang="en-US" sz="1700" dirty="0" smtClean="0"/>
              <a:t>R11.  Create / modify custom leagues</a:t>
            </a:r>
          </a:p>
          <a:p>
            <a:pPr lvl="1"/>
            <a:r>
              <a:rPr lang="en-US" sz="1700" dirty="0" smtClean="0"/>
              <a:t>After login, registered users and administrators can create custom sports by providing the league name.</a:t>
            </a:r>
          </a:p>
          <a:p>
            <a:pPr lvl="1"/>
            <a:r>
              <a:rPr lang="en-US" sz="1700" dirty="0" smtClean="0"/>
              <a:t>Custom league creation confirmation shown</a:t>
            </a:r>
          </a:p>
          <a:p>
            <a:pPr lvl="1"/>
            <a:r>
              <a:rPr lang="en-US" sz="1700" dirty="0" smtClean="0"/>
              <a:t>Registered users and administrators can update custom leagues by searching via league name and inputting a new league name.</a:t>
            </a:r>
          </a:p>
          <a:p>
            <a:pPr lvl="1"/>
            <a:r>
              <a:rPr lang="en-US" sz="1700" dirty="0" smtClean="0"/>
              <a:t>Custom league update confirmation shown</a:t>
            </a:r>
          </a:p>
          <a:p>
            <a:pPr lvl="1"/>
            <a:r>
              <a:rPr lang="en-US" sz="1700" dirty="0" smtClean="0"/>
              <a:t>Registered users and administrators can delete leagues by selecting the league name</a:t>
            </a:r>
          </a:p>
          <a:p>
            <a:pPr lvl="1"/>
            <a:r>
              <a:rPr lang="en-US" sz="1700" dirty="0" smtClean="0"/>
              <a:t>All teams, games, and comments will be deleted along with league deletion</a:t>
            </a:r>
          </a:p>
          <a:p>
            <a:pPr lvl="1"/>
            <a:r>
              <a:rPr lang="en-US" sz="1700" dirty="0" smtClean="0"/>
              <a:t>League deletion confirmation shown</a:t>
            </a:r>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6000" dirty="0" smtClean="0"/>
              <a:t/>
            </a:r>
            <a:br>
              <a:rPr lang="en-US" sz="60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R12.  </a:t>
            </a:r>
            <a:r>
              <a:rPr lang="en-US" sz="2200" dirty="0" smtClean="0"/>
              <a:t>Create / modify custom </a:t>
            </a:r>
            <a:r>
              <a:rPr lang="en-US" sz="2200" dirty="0" smtClean="0"/>
              <a:t>teams</a:t>
            </a:r>
            <a:endParaRPr lang="en-US" sz="2200" dirty="0" smtClean="0"/>
          </a:p>
          <a:p>
            <a:pPr lvl="1"/>
            <a:r>
              <a:rPr lang="en-US" sz="2200" dirty="0" smtClean="0"/>
              <a:t>After login, registered users and administrators can create custom </a:t>
            </a:r>
            <a:r>
              <a:rPr lang="en-US" sz="2200" dirty="0" smtClean="0"/>
              <a:t>teams </a:t>
            </a:r>
            <a:r>
              <a:rPr lang="en-US" sz="2200" dirty="0" smtClean="0"/>
              <a:t>by providing the </a:t>
            </a:r>
            <a:r>
              <a:rPr lang="en-US" sz="2200" dirty="0" smtClean="0"/>
              <a:t>team name, and then by joining the team in a league.</a:t>
            </a:r>
            <a:endParaRPr lang="en-US" sz="2200" dirty="0" smtClean="0"/>
          </a:p>
          <a:p>
            <a:pPr lvl="1"/>
            <a:r>
              <a:rPr lang="en-US" sz="2200" dirty="0" smtClean="0"/>
              <a:t>Custom </a:t>
            </a:r>
            <a:r>
              <a:rPr lang="en-US" sz="2200" dirty="0" smtClean="0"/>
              <a:t>team </a:t>
            </a:r>
            <a:r>
              <a:rPr lang="en-US" sz="2200" dirty="0" smtClean="0"/>
              <a:t>creation confirmation shown</a:t>
            </a:r>
          </a:p>
          <a:p>
            <a:pPr lvl="1"/>
            <a:r>
              <a:rPr lang="en-US" sz="2200" dirty="0" smtClean="0"/>
              <a:t>Registered users and administrators can update custom </a:t>
            </a:r>
            <a:r>
              <a:rPr lang="en-US" sz="2200" dirty="0" smtClean="0"/>
              <a:t>teams </a:t>
            </a:r>
            <a:r>
              <a:rPr lang="en-US" sz="2200" dirty="0" smtClean="0"/>
              <a:t>by searching via </a:t>
            </a:r>
            <a:r>
              <a:rPr lang="en-US" sz="2200" dirty="0" smtClean="0"/>
              <a:t>team </a:t>
            </a:r>
            <a:r>
              <a:rPr lang="en-US" sz="2200" dirty="0" smtClean="0"/>
              <a:t>name and inputting a new </a:t>
            </a:r>
            <a:r>
              <a:rPr lang="en-US" sz="2200" dirty="0" smtClean="0"/>
              <a:t>team name, and modifying the league.</a:t>
            </a:r>
            <a:endParaRPr lang="en-US" sz="2200" dirty="0" smtClean="0"/>
          </a:p>
          <a:p>
            <a:pPr lvl="1"/>
            <a:r>
              <a:rPr lang="en-US" sz="2200" dirty="0" smtClean="0"/>
              <a:t>Custom </a:t>
            </a:r>
            <a:r>
              <a:rPr lang="en-US" sz="2200" dirty="0" smtClean="0"/>
              <a:t>team </a:t>
            </a:r>
            <a:r>
              <a:rPr lang="en-US" sz="2200" dirty="0" smtClean="0"/>
              <a:t>update confirmation shown</a:t>
            </a:r>
          </a:p>
          <a:p>
            <a:pPr lvl="1"/>
            <a:r>
              <a:rPr lang="en-US" sz="2200" dirty="0" smtClean="0"/>
              <a:t>Registered users and administrators can delete </a:t>
            </a:r>
            <a:r>
              <a:rPr lang="en-US" sz="2200" dirty="0" smtClean="0"/>
              <a:t>teams by </a:t>
            </a:r>
            <a:r>
              <a:rPr lang="en-US" sz="2200" dirty="0" smtClean="0"/>
              <a:t>selecting the </a:t>
            </a:r>
            <a:r>
              <a:rPr lang="en-US" sz="2200" dirty="0" smtClean="0"/>
              <a:t>team </a:t>
            </a:r>
            <a:r>
              <a:rPr lang="en-US" sz="2200" dirty="0" smtClean="0"/>
              <a:t>name</a:t>
            </a:r>
          </a:p>
          <a:p>
            <a:pPr lvl="1"/>
            <a:r>
              <a:rPr lang="en-US" sz="2200" dirty="0" smtClean="0"/>
              <a:t>All </a:t>
            </a:r>
            <a:r>
              <a:rPr lang="en-US" sz="2200" dirty="0" smtClean="0"/>
              <a:t>games </a:t>
            </a:r>
            <a:r>
              <a:rPr lang="en-US" sz="2200" dirty="0" smtClean="0"/>
              <a:t>and comments will be deleted along with </a:t>
            </a:r>
            <a:r>
              <a:rPr lang="en-US" sz="2200" dirty="0" smtClean="0"/>
              <a:t>team </a:t>
            </a:r>
            <a:r>
              <a:rPr lang="en-US" sz="2200" dirty="0" smtClean="0"/>
              <a:t>deletion</a:t>
            </a:r>
          </a:p>
          <a:p>
            <a:pPr lvl="1"/>
            <a:r>
              <a:rPr lang="en-US" sz="2200" dirty="0" smtClean="0"/>
              <a:t>Team </a:t>
            </a:r>
            <a:r>
              <a:rPr lang="en-US" sz="2200" dirty="0" smtClean="0"/>
              <a:t>deletion confirmation </a:t>
            </a:r>
            <a:r>
              <a:rPr lang="en-US" sz="2200" dirty="0" smtClean="0"/>
              <a:t>shown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sz="9600" dirty="0" smtClean="0"/>
              <a:t/>
            </a:r>
            <a:br>
              <a:rPr lang="en-US" sz="9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sz="2200" dirty="0" smtClean="0"/>
              <a:t>R13.  </a:t>
            </a:r>
            <a:r>
              <a:rPr lang="en-US" sz="2200" dirty="0" smtClean="0"/>
              <a:t>Create / modify custom </a:t>
            </a:r>
            <a:r>
              <a:rPr lang="en-US" sz="2200" dirty="0" smtClean="0"/>
              <a:t>games</a:t>
            </a:r>
            <a:endParaRPr lang="en-US" sz="2200" dirty="0" smtClean="0"/>
          </a:p>
          <a:p>
            <a:pPr lvl="1"/>
            <a:r>
              <a:rPr lang="en-US" sz="2200" dirty="0" smtClean="0"/>
              <a:t>After login, registered users and administrators can create </a:t>
            </a:r>
            <a:r>
              <a:rPr lang="en-US" sz="2200" dirty="0" smtClean="0"/>
              <a:t>custom games by selecting the two team names, and then by inputting the game details of date, home score, and away score, if known.</a:t>
            </a:r>
            <a:endParaRPr lang="en-US" sz="2200" dirty="0" smtClean="0"/>
          </a:p>
          <a:p>
            <a:pPr lvl="1"/>
            <a:r>
              <a:rPr lang="en-US" sz="2200" dirty="0" smtClean="0"/>
              <a:t>Custom </a:t>
            </a:r>
            <a:r>
              <a:rPr lang="en-US" sz="2200" dirty="0" smtClean="0"/>
              <a:t>game </a:t>
            </a:r>
            <a:r>
              <a:rPr lang="en-US" sz="2200" dirty="0" smtClean="0"/>
              <a:t>creation confirmation shown</a:t>
            </a:r>
          </a:p>
          <a:p>
            <a:pPr lvl="1"/>
            <a:r>
              <a:rPr lang="en-US" sz="2200" dirty="0" smtClean="0"/>
              <a:t>Registered users and administrators can update custom </a:t>
            </a:r>
            <a:r>
              <a:rPr lang="en-US" sz="2200" dirty="0" smtClean="0"/>
              <a:t>games </a:t>
            </a:r>
            <a:r>
              <a:rPr lang="en-US" sz="2200" dirty="0" smtClean="0"/>
              <a:t>by </a:t>
            </a:r>
            <a:r>
              <a:rPr lang="en-US" sz="2200" dirty="0" smtClean="0"/>
              <a:t>viewing the game and updating the date, home score, and/or the away score.</a:t>
            </a:r>
            <a:endParaRPr lang="en-US" sz="2200" dirty="0" smtClean="0"/>
          </a:p>
          <a:p>
            <a:pPr lvl="1"/>
            <a:r>
              <a:rPr lang="en-US" sz="2200" dirty="0" smtClean="0"/>
              <a:t>Custom </a:t>
            </a:r>
            <a:r>
              <a:rPr lang="en-US" sz="2200" dirty="0" smtClean="0"/>
              <a:t>game </a:t>
            </a:r>
            <a:r>
              <a:rPr lang="en-US" sz="2200" dirty="0" smtClean="0"/>
              <a:t>update confirmation shown</a:t>
            </a:r>
          </a:p>
          <a:p>
            <a:pPr lvl="1"/>
            <a:r>
              <a:rPr lang="en-US" sz="2200" dirty="0" smtClean="0"/>
              <a:t>Registered users and administrators can delete </a:t>
            </a:r>
            <a:r>
              <a:rPr lang="en-US" sz="2200" dirty="0" smtClean="0"/>
              <a:t>games by selecting the game</a:t>
            </a:r>
            <a:endParaRPr lang="en-US" sz="2200" dirty="0" smtClean="0"/>
          </a:p>
          <a:p>
            <a:pPr lvl="1"/>
            <a:r>
              <a:rPr lang="en-US" sz="2200" dirty="0" smtClean="0"/>
              <a:t>All comments </a:t>
            </a:r>
            <a:r>
              <a:rPr lang="en-US" sz="2200" dirty="0" smtClean="0"/>
              <a:t>will be deleted along with </a:t>
            </a:r>
            <a:r>
              <a:rPr lang="en-US" sz="2200" dirty="0" smtClean="0"/>
              <a:t>game </a:t>
            </a:r>
            <a:r>
              <a:rPr lang="en-US" sz="2200" dirty="0" smtClean="0"/>
              <a:t>deletion</a:t>
            </a:r>
          </a:p>
          <a:p>
            <a:pPr lvl="1"/>
            <a:r>
              <a:rPr lang="en-US" sz="2200" dirty="0" smtClean="0"/>
              <a:t>Game </a:t>
            </a:r>
            <a:r>
              <a:rPr lang="en-US" sz="2200" dirty="0" smtClean="0"/>
              <a:t>deletion confirmation </a:t>
            </a:r>
            <a:r>
              <a:rPr lang="en-US" sz="2200" dirty="0" smtClean="0"/>
              <a:t>shown</a:t>
            </a:r>
            <a:endParaRPr lang="en-US" sz="2200" dirty="0" smtClean="0"/>
          </a:p>
          <a:p>
            <a:endParaRPr lang="en-US" dirty="0"/>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259</TotalTime>
  <Words>1093</Words>
  <Application>Microsoft Office PowerPoint</Application>
  <PresentationFormat>On-screen Show (4:3)</PresentationFormat>
  <Paragraphs>143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Functional Requirements, cont.</vt:lpstr>
      <vt:lpstr>System Requirements Non-Functional Requirements, cont.</vt:lpstr>
      <vt:lpstr>Cost Estimation</vt:lpstr>
      <vt:lpstr>Use Case Validation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p:lastModifiedBy>
  <cp:revision>27</cp:revision>
  <dcterms:created xsi:type="dcterms:W3CDTF">2009-02-25T01:10:55Z</dcterms:created>
  <dcterms:modified xsi:type="dcterms:W3CDTF">2009-04-05T21:09:58Z</dcterms:modified>
</cp:coreProperties>
</file>