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40"/>
  </p:notesMasterIdLst>
  <p:sldIdLst>
    <p:sldId id="256" r:id="rId2"/>
    <p:sldId id="296" r:id="rId3"/>
    <p:sldId id="258" r:id="rId4"/>
    <p:sldId id="262" r:id="rId5"/>
    <p:sldId id="263" r:id="rId6"/>
    <p:sldId id="264" r:id="rId7"/>
    <p:sldId id="265" r:id="rId8"/>
    <p:sldId id="266" r:id="rId9"/>
    <p:sldId id="267" r:id="rId10"/>
    <p:sldId id="268" r:id="rId11"/>
    <p:sldId id="257" r:id="rId12"/>
    <p:sldId id="270" r:id="rId13"/>
    <p:sldId id="259" r:id="rId14"/>
    <p:sldId id="269"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5" r:id="rId37"/>
    <p:sldId id="292" r:id="rId38"/>
    <p:sldId id="294" r:id="rId3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Garamond" pitchFamily="18" charset="0"/>
        <a:ea typeface="+mn-ea"/>
        <a:cs typeface="+mn-cs"/>
      </a:defRPr>
    </a:lvl1pPr>
    <a:lvl2pPr marL="457200" algn="l" rtl="0" fontAlgn="base">
      <a:spcBef>
        <a:spcPct val="0"/>
      </a:spcBef>
      <a:spcAft>
        <a:spcPct val="0"/>
      </a:spcAft>
      <a:defRPr kern="1200">
        <a:solidFill>
          <a:schemeClr val="tx1"/>
        </a:solidFill>
        <a:latin typeface="Garamond" pitchFamily="18" charset="0"/>
        <a:ea typeface="+mn-ea"/>
        <a:cs typeface="+mn-cs"/>
      </a:defRPr>
    </a:lvl2pPr>
    <a:lvl3pPr marL="914400" algn="l" rtl="0" fontAlgn="base">
      <a:spcBef>
        <a:spcPct val="0"/>
      </a:spcBef>
      <a:spcAft>
        <a:spcPct val="0"/>
      </a:spcAft>
      <a:defRPr kern="1200">
        <a:solidFill>
          <a:schemeClr val="tx1"/>
        </a:solidFill>
        <a:latin typeface="Garamond" pitchFamily="18" charset="0"/>
        <a:ea typeface="+mn-ea"/>
        <a:cs typeface="+mn-cs"/>
      </a:defRPr>
    </a:lvl3pPr>
    <a:lvl4pPr marL="1371600" algn="l" rtl="0" fontAlgn="base">
      <a:spcBef>
        <a:spcPct val="0"/>
      </a:spcBef>
      <a:spcAft>
        <a:spcPct val="0"/>
      </a:spcAft>
      <a:defRPr kern="1200">
        <a:solidFill>
          <a:schemeClr val="tx1"/>
        </a:solidFill>
        <a:latin typeface="Garamond" pitchFamily="18" charset="0"/>
        <a:ea typeface="+mn-ea"/>
        <a:cs typeface="+mn-cs"/>
      </a:defRPr>
    </a:lvl4pPr>
    <a:lvl5pPr marL="1828800" algn="l" rtl="0" fontAlgn="base">
      <a:spcBef>
        <a:spcPct val="0"/>
      </a:spcBef>
      <a:spcAft>
        <a:spcPct val="0"/>
      </a:spcAft>
      <a:defRPr kern="1200">
        <a:solidFill>
          <a:schemeClr val="tx1"/>
        </a:solidFill>
        <a:latin typeface="Garamond" pitchFamily="18" charset="0"/>
        <a:ea typeface="+mn-ea"/>
        <a:cs typeface="+mn-cs"/>
      </a:defRPr>
    </a:lvl5pPr>
    <a:lvl6pPr marL="2286000" algn="l" defTabSz="914400" rtl="0" eaLnBrk="1" latinLnBrk="0" hangingPunct="1">
      <a:defRPr kern="1200">
        <a:solidFill>
          <a:schemeClr val="tx1"/>
        </a:solidFill>
        <a:latin typeface="Garamond" pitchFamily="18" charset="0"/>
        <a:ea typeface="+mn-ea"/>
        <a:cs typeface="+mn-cs"/>
      </a:defRPr>
    </a:lvl6pPr>
    <a:lvl7pPr marL="2743200" algn="l" defTabSz="914400" rtl="0" eaLnBrk="1" latinLnBrk="0" hangingPunct="1">
      <a:defRPr kern="1200">
        <a:solidFill>
          <a:schemeClr val="tx1"/>
        </a:solidFill>
        <a:latin typeface="Garamond" pitchFamily="18" charset="0"/>
        <a:ea typeface="+mn-ea"/>
        <a:cs typeface="+mn-cs"/>
      </a:defRPr>
    </a:lvl7pPr>
    <a:lvl8pPr marL="3200400" algn="l" defTabSz="914400" rtl="0" eaLnBrk="1" latinLnBrk="0" hangingPunct="1">
      <a:defRPr kern="1200">
        <a:solidFill>
          <a:schemeClr val="tx1"/>
        </a:solidFill>
        <a:latin typeface="Garamond" pitchFamily="18" charset="0"/>
        <a:ea typeface="+mn-ea"/>
        <a:cs typeface="+mn-cs"/>
      </a:defRPr>
    </a:lvl8pPr>
    <a:lvl9pPr marL="3657600" algn="l" defTabSz="914400" rtl="0" eaLnBrk="1" latinLnBrk="0" hangingPunct="1">
      <a:defRPr kern="1200">
        <a:solidFill>
          <a:schemeClr val="tx1"/>
        </a:solidFill>
        <a:latin typeface="Garamond"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7" d="100"/>
          <a:sy n="107" d="100"/>
        </p:scale>
        <p:origin x="-90" y="-16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0" hangingPunct="0">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0" hangingPunct="0">
              <a:defRPr sz="1200"/>
            </a:lvl1pPr>
          </a:lstStyle>
          <a:p>
            <a:pPr>
              <a:defRPr/>
            </a:pPr>
            <a:fld id="{8090E8CF-6977-4E20-922C-B7E053427F07}" type="datetimeFigureOut">
              <a:rPr lang="en-US"/>
              <a:pPr>
                <a:defRPr/>
              </a:pPr>
              <a:t>4/6/2009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0" hangingPunct="0">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eaLnBrk="0" hangingPunct="0">
              <a:defRPr sz="1200"/>
            </a:lvl1pPr>
          </a:lstStyle>
          <a:p>
            <a:pPr>
              <a:defRPr/>
            </a:pPr>
            <a:fld id="{9FB768D4-6607-45DC-BDBC-BFCD9ADD0DD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536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104D60D-5193-445B-B91B-ACC731B6FE79}" type="slidenum">
              <a:rPr lang="en-US" smtClean="0"/>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bwMode="auto">
          <a:noFill/>
          <a:ln>
            <a:solidFill>
              <a:srgbClr val="000000"/>
            </a:solidFill>
            <a:miter lim="800000"/>
            <a:headEnd/>
            <a:tailEnd/>
          </a:ln>
        </p:spPr>
      </p:sp>
      <p:sp>
        <p:nvSpPr>
          <p:cNvPr id="3481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481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EA797A0-F670-4FBA-AD03-8F9FA20AD180}" type="slidenum">
              <a:rPr lang="en-US" smtClean="0"/>
              <a:pPr/>
              <a:t>11</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p:spPr>
      </p:sp>
      <p:sp>
        <p:nvSpPr>
          <p:cNvPr id="3686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686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5D5FE1A-8BD0-42B4-A10E-9EE1DEE0E9DD}" type="slidenum">
              <a:rPr lang="en-US" smtClean="0"/>
              <a:pPr/>
              <a:t>12</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p:spPr>
      </p:sp>
      <p:sp>
        <p:nvSpPr>
          <p:cNvPr id="389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89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03B2C96-A0AA-45B0-B65E-89D0D492AA92}" type="slidenum">
              <a:rPr lang="en-US" smtClean="0"/>
              <a:pPr/>
              <a:t>13</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bwMode="auto">
          <a:noFill/>
          <a:ln>
            <a:solidFill>
              <a:srgbClr val="000000"/>
            </a:solidFill>
            <a:miter lim="800000"/>
            <a:headEnd/>
            <a:tailEnd/>
          </a:ln>
        </p:spPr>
      </p:sp>
      <p:sp>
        <p:nvSpPr>
          <p:cNvPr id="409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096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6264702-01C6-4661-A928-9FEE81688ECA}" type="slidenum">
              <a:rPr lang="en-US" smtClean="0"/>
              <a:pPr/>
              <a:t>14</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bwMode="auto">
          <a:noFill/>
          <a:ln>
            <a:solidFill>
              <a:srgbClr val="000000"/>
            </a:solidFill>
            <a:miter lim="800000"/>
            <a:headEnd/>
            <a:tailEnd/>
          </a:ln>
        </p:spPr>
      </p:sp>
      <p:sp>
        <p:nvSpPr>
          <p:cNvPr id="430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301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351F059-66D3-413C-B460-C9CDEDD29D88}" type="slidenum">
              <a:rPr lang="en-US" smtClean="0"/>
              <a:pPr/>
              <a:t>15</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bwMode="auto">
          <a:noFill/>
          <a:ln>
            <a:solidFill>
              <a:srgbClr val="000000"/>
            </a:solidFill>
            <a:miter lim="800000"/>
            <a:headEnd/>
            <a:tailEnd/>
          </a:ln>
        </p:spPr>
      </p:sp>
      <p:sp>
        <p:nvSpPr>
          <p:cNvPr id="450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505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66A9591-7329-4707-90ED-5E45890E8F79}" type="slidenum">
              <a:rPr lang="en-US" smtClean="0"/>
              <a:pPr/>
              <a:t>16</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p:cNvSpPr>
          <p:nvPr>
            <p:ph type="sldImg"/>
          </p:nvPr>
        </p:nvSpPr>
        <p:spPr bwMode="auto">
          <a:noFill/>
          <a:ln>
            <a:solidFill>
              <a:srgbClr val="000000"/>
            </a:solidFill>
            <a:miter lim="800000"/>
            <a:headEnd/>
            <a:tailEnd/>
          </a:ln>
        </p:spPr>
      </p:sp>
      <p:sp>
        <p:nvSpPr>
          <p:cNvPr id="4710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710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0E7ECF5-1F01-4BE1-B871-DAE6A7A2494B}" type="slidenum">
              <a:rPr lang="en-US" smtClean="0"/>
              <a:pPr/>
              <a:t>17</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headEnd/>
            <a:tailEnd/>
          </a:ln>
        </p:spPr>
      </p:sp>
      <p:sp>
        <p:nvSpPr>
          <p:cNvPr id="4915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915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26B6B4C-69D2-4886-B572-251DEC09B605}" type="slidenum">
              <a:rPr lang="en-US" smtClean="0"/>
              <a:pPr/>
              <a:t>18</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p:spPr>
      </p:sp>
      <p:sp>
        <p:nvSpPr>
          <p:cNvPr id="5120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120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795776B-B28F-41C6-92EF-174BFA77A0B6}" type="slidenum">
              <a:rPr lang="en-US" smtClean="0"/>
              <a:pPr/>
              <a:t>19</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bwMode="auto">
          <a:noFill/>
          <a:ln>
            <a:solidFill>
              <a:srgbClr val="000000"/>
            </a:solidFill>
            <a:miter lim="800000"/>
            <a:headEnd/>
            <a:tailEnd/>
          </a:ln>
        </p:spPr>
      </p:sp>
      <p:sp>
        <p:nvSpPr>
          <p:cNvPr id="5325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325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35A2B39-E1AB-4643-928E-AD8BCC820D28}" type="slidenum">
              <a:rPr lang="en-US" smtClean="0"/>
              <a:pPr/>
              <a:t>20</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190AF67-D4CF-44D6-B21C-77AB7EC455DF}" type="slidenum">
              <a:rPr lang="en-US" smtClean="0"/>
              <a:pPr/>
              <a:t>3</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bwMode="auto">
          <a:noFill/>
          <a:ln>
            <a:solidFill>
              <a:srgbClr val="000000"/>
            </a:solidFill>
            <a:miter lim="800000"/>
            <a:headEnd/>
            <a:tailEnd/>
          </a:ln>
        </p:spPr>
      </p:sp>
      <p:sp>
        <p:nvSpPr>
          <p:cNvPr id="552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529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7252DBF-03A0-4499-932B-D9590D0E7C2F}" type="slidenum">
              <a:rPr lang="en-US" smtClean="0"/>
              <a:pPr/>
              <a:t>21</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p:cNvSpPr>
          <p:nvPr>
            <p:ph type="sldImg"/>
          </p:nvPr>
        </p:nvSpPr>
        <p:spPr bwMode="auto">
          <a:noFill/>
          <a:ln>
            <a:solidFill>
              <a:srgbClr val="000000"/>
            </a:solidFill>
            <a:miter lim="800000"/>
            <a:headEnd/>
            <a:tailEnd/>
          </a:ln>
        </p:spPr>
      </p:sp>
      <p:sp>
        <p:nvSpPr>
          <p:cNvPr id="573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734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D6CC6F7-B5EC-4276-955C-B99BD10367AE}" type="slidenum">
              <a:rPr lang="en-US" smtClean="0"/>
              <a:pPr/>
              <a:t>22</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p:cNvSpPr>
          <p:nvPr>
            <p:ph type="sldImg"/>
          </p:nvPr>
        </p:nvSpPr>
        <p:spPr bwMode="auto">
          <a:noFill/>
          <a:ln>
            <a:solidFill>
              <a:srgbClr val="000000"/>
            </a:solidFill>
            <a:miter lim="800000"/>
            <a:headEnd/>
            <a:tailEnd/>
          </a:ln>
        </p:spPr>
      </p:sp>
      <p:sp>
        <p:nvSpPr>
          <p:cNvPr id="593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939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ED30CDB-F1B6-40CE-87B2-E30C6E3C2F12}" type="slidenum">
              <a:rPr lang="en-US" smtClean="0"/>
              <a:pPr/>
              <a:t>23</a:t>
            </a:fld>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p:cNvSpPr>
          <p:nvPr>
            <p:ph type="sldImg"/>
          </p:nvPr>
        </p:nvSpPr>
        <p:spPr bwMode="auto">
          <a:noFill/>
          <a:ln>
            <a:solidFill>
              <a:srgbClr val="000000"/>
            </a:solidFill>
            <a:miter lim="800000"/>
            <a:headEnd/>
            <a:tailEnd/>
          </a:ln>
        </p:spPr>
      </p:sp>
      <p:sp>
        <p:nvSpPr>
          <p:cNvPr id="614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144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B6B133C-1B48-49B0-B1D9-A5E80FEB8493}" type="slidenum">
              <a:rPr lang="en-US" smtClean="0"/>
              <a:pPr/>
              <a:t>24</a:t>
            </a:fld>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p:cNvSpPr>
            <a:spLocks noGrp="1" noRot="1" noChangeAspect="1"/>
          </p:cNvSpPr>
          <p:nvPr>
            <p:ph type="sldImg"/>
          </p:nvPr>
        </p:nvSpPr>
        <p:spPr bwMode="auto">
          <a:noFill/>
          <a:ln>
            <a:solidFill>
              <a:srgbClr val="000000"/>
            </a:solidFill>
            <a:miter lim="800000"/>
            <a:headEnd/>
            <a:tailEnd/>
          </a:ln>
        </p:spPr>
      </p:sp>
      <p:sp>
        <p:nvSpPr>
          <p:cNvPr id="634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349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596FC4D-5024-4974-9E43-2B479C72D943}" type="slidenum">
              <a:rPr lang="en-US" smtClean="0"/>
              <a:pPr/>
              <a:t>25</a:t>
            </a:fld>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p:cNvSpPr>
            <a:spLocks noGrp="1" noRot="1" noChangeAspect="1"/>
          </p:cNvSpPr>
          <p:nvPr>
            <p:ph type="sldImg"/>
          </p:nvPr>
        </p:nvSpPr>
        <p:spPr bwMode="auto">
          <a:noFill/>
          <a:ln>
            <a:solidFill>
              <a:srgbClr val="000000"/>
            </a:solidFill>
            <a:miter lim="800000"/>
            <a:headEnd/>
            <a:tailEnd/>
          </a:ln>
        </p:spPr>
      </p:sp>
      <p:sp>
        <p:nvSpPr>
          <p:cNvPr id="6553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553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1283602-E634-42B8-A76F-734594FBFEC6}" type="slidenum">
              <a:rPr lang="en-US" smtClean="0"/>
              <a:pPr/>
              <a:t>26</a:t>
            </a:fld>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p:cNvSpPr>
          <p:nvPr>
            <p:ph type="sldImg"/>
          </p:nvPr>
        </p:nvSpPr>
        <p:spPr bwMode="auto">
          <a:noFill/>
          <a:ln>
            <a:solidFill>
              <a:srgbClr val="000000"/>
            </a:solidFill>
            <a:miter lim="800000"/>
            <a:headEnd/>
            <a:tailEnd/>
          </a:ln>
        </p:spPr>
      </p:sp>
      <p:sp>
        <p:nvSpPr>
          <p:cNvPr id="675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75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7DA28E2-3521-4C48-B5FF-D884D94EA016}" type="slidenum">
              <a:rPr lang="en-US" smtClean="0"/>
              <a:pPr/>
              <a:t>27</a:t>
            </a:fld>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p:cNvSpPr>
            <a:spLocks noGrp="1" noRot="1" noChangeAspect="1"/>
          </p:cNvSpPr>
          <p:nvPr>
            <p:ph type="sldImg"/>
          </p:nvPr>
        </p:nvSpPr>
        <p:spPr bwMode="auto">
          <a:noFill/>
          <a:ln>
            <a:solidFill>
              <a:srgbClr val="000000"/>
            </a:solidFill>
            <a:miter lim="800000"/>
            <a:headEnd/>
            <a:tailEnd/>
          </a:ln>
        </p:spPr>
      </p:sp>
      <p:sp>
        <p:nvSpPr>
          <p:cNvPr id="696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96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6DF2F05-9B9D-47E5-952E-54162ACD675F}" type="slidenum">
              <a:rPr lang="en-US" smtClean="0"/>
              <a:pPr/>
              <a:t>28</a:t>
            </a:fld>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p:cNvSpPr>
          <p:nvPr>
            <p:ph type="sldImg"/>
          </p:nvPr>
        </p:nvSpPr>
        <p:spPr bwMode="auto">
          <a:noFill/>
          <a:ln>
            <a:solidFill>
              <a:srgbClr val="000000"/>
            </a:solidFill>
            <a:miter lim="800000"/>
            <a:headEnd/>
            <a:tailEnd/>
          </a:ln>
        </p:spPr>
      </p:sp>
      <p:sp>
        <p:nvSpPr>
          <p:cNvPr id="716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16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DC3A53A-FE6B-47D2-B7C4-6DAA33CE3DBC}" type="slidenum">
              <a:rPr lang="en-US" smtClean="0"/>
              <a:pPr/>
              <a:t>29</a:t>
            </a:fld>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p:spPr>
      </p:sp>
      <p:sp>
        <p:nvSpPr>
          <p:cNvPr id="737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373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0015CFA-1F33-493D-9D53-9EF1F5E24A54}" type="slidenum">
              <a:rPr lang="en-US" smtClean="0"/>
              <a:pPr/>
              <a:t>30</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F604DFF-55B3-4F6F-BA29-690FC7B6410E}" type="slidenum">
              <a:rPr lang="en-US" smtClean="0"/>
              <a:pPr/>
              <a:t>4</a:t>
            </a:fld>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p:cNvSpPr>
          <p:nvPr>
            <p:ph type="sldImg"/>
          </p:nvPr>
        </p:nvSpPr>
        <p:spPr bwMode="auto">
          <a:noFill/>
          <a:ln>
            <a:solidFill>
              <a:srgbClr val="000000"/>
            </a:solidFill>
            <a:miter lim="800000"/>
            <a:headEnd/>
            <a:tailEnd/>
          </a:ln>
        </p:spPr>
      </p:sp>
      <p:sp>
        <p:nvSpPr>
          <p:cNvPr id="757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577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E7463F1-43DA-4D2C-ADCE-22D91C7DD49B}" type="slidenum">
              <a:rPr lang="en-US" smtClean="0"/>
              <a:pPr/>
              <a:t>31</a:t>
            </a:fld>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p:cNvSpPr>
            <a:spLocks noGrp="1" noRot="1" noChangeAspect="1"/>
          </p:cNvSpPr>
          <p:nvPr>
            <p:ph type="sldImg"/>
          </p:nvPr>
        </p:nvSpPr>
        <p:spPr bwMode="auto">
          <a:noFill/>
          <a:ln>
            <a:solidFill>
              <a:srgbClr val="000000"/>
            </a:solidFill>
            <a:miter lim="800000"/>
            <a:headEnd/>
            <a:tailEnd/>
          </a:ln>
        </p:spPr>
      </p:sp>
      <p:sp>
        <p:nvSpPr>
          <p:cNvPr id="778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782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1D90BC8-8039-4BD6-9B3D-799D08C0DD5A}" type="slidenum">
              <a:rPr lang="en-US" smtClean="0"/>
              <a:pPr/>
              <a:t>32</a:t>
            </a:fld>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Image Placeholder 1"/>
          <p:cNvSpPr>
            <a:spLocks noGrp="1" noRot="1" noChangeAspect="1"/>
          </p:cNvSpPr>
          <p:nvPr>
            <p:ph type="sldImg"/>
          </p:nvPr>
        </p:nvSpPr>
        <p:spPr bwMode="auto">
          <a:noFill/>
          <a:ln>
            <a:solidFill>
              <a:srgbClr val="000000"/>
            </a:solidFill>
            <a:miter lim="800000"/>
            <a:headEnd/>
            <a:tailEnd/>
          </a:ln>
        </p:spPr>
      </p:sp>
      <p:sp>
        <p:nvSpPr>
          <p:cNvPr id="7987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987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7B2F89E-8A5A-457F-9A01-065D871F17C0}" type="slidenum">
              <a:rPr lang="en-US" smtClean="0"/>
              <a:pPr/>
              <a:t>33</a:t>
            </a:fld>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Slide Image Placeholder 1"/>
          <p:cNvSpPr>
            <a:spLocks noGrp="1" noRot="1" noChangeAspect="1"/>
          </p:cNvSpPr>
          <p:nvPr>
            <p:ph type="sldImg"/>
          </p:nvPr>
        </p:nvSpPr>
        <p:spPr bwMode="auto">
          <a:noFill/>
          <a:ln>
            <a:solidFill>
              <a:srgbClr val="000000"/>
            </a:solidFill>
            <a:miter lim="800000"/>
            <a:headEnd/>
            <a:tailEnd/>
          </a:ln>
        </p:spPr>
      </p:sp>
      <p:sp>
        <p:nvSpPr>
          <p:cNvPr id="8192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8192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934653E-AFA1-4E1B-BAE1-9E619F872371}" type="slidenum">
              <a:rPr lang="en-US" smtClean="0"/>
              <a:pPr/>
              <a:t>34</a:t>
            </a:fld>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Image Placeholder 1"/>
          <p:cNvSpPr>
            <a:spLocks noGrp="1" noRot="1" noChangeAspect="1"/>
          </p:cNvSpPr>
          <p:nvPr>
            <p:ph type="sldImg"/>
          </p:nvPr>
        </p:nvSpPr>
        <p:spPr bwMode="auto">
          <a:noFill/>
          <a:ln>
            <a:solidFill>
              <a:srgbClr val="000000"/>
            </a:solidFill>
            <a:miter lim="800000"/>
            <a:headEnd/>
            <a:tailEnd/>
          </a:ln>
        </p:spPr>
      </p:sp>
      <p:sp>
        <p:nvSpPr>
          <p:cNvPr id="8397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8397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4E13460-4169-4F6E-AD59-63D099BE7EF0}" type="slidenum">
              <a:rPr lang="en-US" smtClean="0"/>
              <a:pPr/>
              <a:t>35</a:t>
            </a:fld>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Image Placeholder 1"/>
          <p:cNvSpPr>
            <a:spLocks noGrp="1" noRot="1" noChangeAspect="1"/>
          </p:cNvSpPr>
          <p:nvPr>
            <p:ph type="sldImg"/>
          </p:nvPr>
        </p:nvSpPr>
        <p:spPr bwMode="auto">
          <a:noFill/>
          <a:ln>
            <a:solidFill>
              <a:srgbClr val="000000"/>
            </a:solidFill>
            <a:miter lim="800000"/>
            <a:headEnd/>
            <a:tailEnd/>
          </a:ln>
        </p:spPr>
      </p:sp>
      <p:sp>
        <p:nvSpPr>
          <p:cNvPr id="8601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8601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57439CA-B138-4216-AAAD-66D3F5796A9C}" type="slidenum">
              <a:rPr lang="en-US" smtClean="0"/>
              <a:pPr/>
              <a:t>36</a:t>
            </a:fld>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Slide Image Placeholder 1"/>
          <p:cNvSpPr>
            <a:spLocks noGrp="1" noRot="1" noChangeAspect="1"/>
          </p:cNvSpPr>
          <p:nvPr>
            <p:ph type="sldImg"/>
          </p:nvPr>
        </p:nvSpPr>
        <p:spPr bwMode="auto">
          <a:noFill/>
          <a:ln>
            <a:solidFill>
              <a:srgbClr val="000000"/>
            </a:solidFill>
            <a:miter lim="800000"/>
            <a:headEnd/>
            <a:tailEnd/>
          </a:ln>
        </p:spPr>
      </p:sp>
      <p:sp>
        <p:nvSpPr>
          <p:cNvPr id="8806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8806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4E8C2E7-B94E-4671-84CA-96D2E295E7AB}" type="slidenum">
              <a:rPr lang="en-US" smtClean="0"/>
              <a:pPr/>
              <a:t>37</a:t>
            </a:fld>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Slide Image Placeholder 1"/>
          <p:cNvSpPr>
            <a:spLocks noGrp="1" noRot="1" noChangeAspect="1"/>
          </p:cNvSpPr>
          <p:nvPr>
            <p:ph type="sldImg"/>
          </p:nvPr>
        </p:nvSpPr>
        <p:spPr bwMode="auto">
          <a:noFill/>
          <a:ln>
            <a:solidFill>
              <a:srgbClr val="000000"/>
            </a:solidFill>
            <a:miter lim="800000"/>
            <a:headEnd/>
            <a:tailEnd/>
          </a:ln>
        </p:spPr>
      </p:sp>
      <p:sp>
        <p:nvSpPr>
          <p:cNvPr id="901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901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2B56489-0340-41EA-8852-6908F1F32549}" type="slidenum">
              <a:rPr lang="en-US" smtClean="0"/>
              <a:pPr/>
              <a:t>38</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bwMode="auto">
          <a:noFill/>
          <a:ln>
            <a:solidFill>
              <a:srgbClr val="000000"/>
            </a:solidFill>
            <a:miter lim="800000"/>
            <a:headEnd/>
            <a:tailEnd/>
          </a:ln>
        </p:spPr>
      </p:sp>
      <p:sp>
        <p:nvSpPr>
          <p:cNvPr id="225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253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F797D32-0000-4825-884A-17BD9BFE3797}" type="slidenum">
              <a:rPr lang="en-US" smtClean="0"/>
              <a:pPr/>
              <a:t>5</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p:cNvSpPr>
          <p:nvPr>
            <p:ph type="sldImg"/>
          </p:nvPr>
        </p:nvSpPr>
        <p:spPr bwMode="auto">
          <a:noFill/>
          <a:ln>
            <a:solidFill>
              <a:srgbClr val="000000"/>
            </a:solidFill>
            <a:miter lim="800000"/>
            <a:headEnd/>
            <a:tailEnd/>
          </a:ln>
        </p:spPr>
      </p:sp>
      <p:sp>
        <p:nvSpPr>
          <p:cNvPr id="245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457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2E25A15-C819-439E-A0D6-BA655D36D0A2}" type="slidenum">
              <a:rPr lang="en-US" smtClean="0"/>
              <a:pPr/>
              <a:t>6</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bwMode="auto">
          <a:noFill/>
          <a:ln>
            <a:solidFill>
              <a:srgbClr val="000000"/>
            </a:solidFill>
            <a:miter lim="800000"/>
            <a:headEnd/>
            <a:tailEnd/>
          </a:ln>
        </p:spPr>
      </p:sp>
      <p:sp>
        <p:nvSpPr>
          <p:cNvPr id="266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662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F9FA2C1-3F9F-4DAA-9725-F2E1067963BB}" type="slidenum">
              <a:rPr lang="en-US" smtClean="0"/>
              <a:pPr/>
              <a:t>7</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p:cNvSpPr>
          <p:nvPr>
            <p:ph type="sldImg"/>
          </p:nvPr>
        </p:nvSpPr>
        <p:spPr bwMode="auto">
          <a:noFill/>
          <a:ln>
            <a:solidFill>
              <a:srgbClr val="000000"/>
            </a:solidFill>
            <a:miter lim="800000"/>
            <a:headEnd/>
            <a:tailEnd/>
          </a:ln>
        </p:spPr>
      </p:sp>
      <p:sp>
        <p:nvSpPr>
          <p:cNvPr id="2867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867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4CF0ECD-5EBA-4BD8-921C-06D42ED375EB}" type="slidenum">
              <a:rPr lang="en-US" smtClean="0"/>
              <a:pPr/>
              <a:t>8</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bwMode="auto">
          <a:noFill/>
          <a:ln>
            <a:solidFill>
              <a:srgbClr val="000000"/>
            </a:solidFill>
            <a:miter lim="800000"/>
            <a:headEnd/>
            <a:tailEnd/>
          </a:ln>
        </p:spPr>
      </p:sp>
      <p:sp>
        <p:nvSpPr>
          <p:cNvPr id="3072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072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656FC4D-D314-4E07-9B68-729E5EEEABF8}" type="slidenum">
              <a:rPr lang="en-US" smtClean="0"/>
              <a:pPr/>
              <a:t>9</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bwMode="auto">
          <a:noFill/>
          <a:ln>
            <a:solidFill>
              <a:srgbClr val="000000"/>
            </a:solidFill>
            <a:miter lim="800000"/>
            <a:headEnd/>
            <a:tailEnd/>
          </a:ln>
        </p:spPr>
      </p:sp>
      <p:sp>
        <p:nvSpPr>
          <p:cNvPr id="3277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277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73A8E9D-3B43-45D1-A2D0-ED166BB69183}" type="slidenum">
              <a:rPr lang="en-US" smtClean="0"/>
              <a:pPr/>
              <a:t>10</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0825" cy="6850063"/>
            <a:chOff x="0" y="0"/>
            <a:chExt cx="5758" cy="4315"/>
          </a:xfrm>
        </p:grpSpPr>
        <p:grpSp>
          <p:nvGrpSpPr>
            <p:cNvPr id="5" name="Group 3"/>
            <p:cNvGrpSpPr>
              <a:grpSpLocks/>
            </p:cNvGrpSpPr>
            <p:nvPr userDrawn="1"/>
          </p:nvGrpSpPr>
          <p:grpSpPr bwMode="auto">
            <a:xfrm>
              <a:off x="1728" y="2230"/>
              <a:ext cx="4027" cy="2085"/>
              <a:chOff x="1728" y="2230"/>
              <a:chExt cx="4027" cy="2085"/>
            </a:xfrm>
          </p:grpSpPr>
          <p:sp>
            <p:nvSpPr>
              <p:cNvPr id="8" name="Freeform 4"/>
              <p:cNvSpPr>
                <a:spLocks/>
              </p:cNvSpPr>
              <p:nvPr/>
            </p:nvSpPr>
            <p:spPr bwMode="hidden">
              <a:xfrm>
                <a:off x="1728" y="264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headEnd/>
                <a:tailEnd/>
              </a:ln>
            </p:spPr>
            <p:txBody>
              <a:bodyPr/>
              <a:lstStyle/>
              <a:p>
                <a:pPr eaLnBrk="0" hangingPunct="0">
                  <a:defRPr/>
                </a:pPr>
                <a:endParaRPr lang="en-US"/>
              </a:p>
            </p:txBody>
          </p:sp>
          <p:sp>
            <p:nvSpPr>
              <p:cNvPr id="9" name="Freeform 5"/>
              <p:cNvSpPr>
                <a:spLocks/>
              </p:cNvSpPr>
              <p:nvPr/>
            </p:nvSpPr>
            <p:spPr bwMode="hidden">
              <a:xfrm>
                <a:off x="4170" y="267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headEnd/>
                <a:tailEnd/>
              </a:ln>
            </p:spPr>
            <p:txBody>
              <a:bodyPr/>
              <a:lstStyle/>
              <a:p>
                <a:pPr eaLnBrk="0" hangingPunct="0">
                  <a:defRPr/>
                </a:pPr>
                <a:endParaRPr lang="en-US"/>
              </a:p>
            </p:txBody>
          </p:sp>
          <p:sp>
            <p:nvSpPr>
              <p:cNvPr id="10" name="Freeform 6"/>
              <p:cNvSpPr>
                <a:spLocks/>
              </p:cNvSpPr>
              <p:nvPr/>
            </p:nvSpPr>
            <p:spPr bwMode="hidden">
              <a:xfrm>
                <a:off x="2900" y="334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headEnd/>
                <a:tailEnd/>
              </a:ln>
            </p:spPr>
            <p:txBody>
              <a:bodyPr/>
              <a:lstStyle/>
              <a:p>
                <a:pPr eaLnBrk="0" hangingPunct="0">
                  <a:defRPr/>
                </a:pPr>
                <a:endParaRPr lang="en-US"/>
              </a:p>
            </p:txBody>
          </p:sp>
          <p:sp>
            <p:nvSpPr>
              <p:cNvPr id="11" name="Freeform 7"/>
              <p:cNvSpPr>
                <a:spLocks/>
              </p:cNvSpPr>
              <p:nvPr/>
            </p:nvSpPr>
            <p:spPr bwMode="hidden">
              <a:xfrm>
                <a:off x="2748" y="223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round/>
                <a:headEnd/>
                <a:tailEnd/>
              </a:ln>
            </p:spPr>
            <p:txBody>
              <a:bodyPr/>
              <a:lstStyle/>
              <a:p>
                <a:pPr eaLnBrk="0" hangingPunct="0">
                  <a:defRPr/>
                </a:pPr>
                <a:endParaRPr lang="en-US"/>
              </a:p>
            </p:txBody>
          </p:sp>
          <p:sp>
            <p:nvSpPr>
              <p:cNvPr id="12" name="Freeform 8"/>
              <p:cNvSpPr>
                <a:spLocks/>
              </p:cNvSpPr>
              <p:nvPr/>
            </p:nvSpPr>
            <p:spPr bwMode="hidden">
              <a:xfrm>
                <a:off x="4501" y="231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headEnd/>
                <a:tailEnd/>
              </a:ln>
            </p:spPr>
            <p:txBody>
              <a:bodyPr/>
              <a:lstStyle/>
              <a:p>
                <a:pPr eaLnBrk="0" hangingPunct="0">
                  <a:defRPr/>
                </a:pPr>
                <a:endParaRPr lang="en-US"/>
              </a:p>
            </p:txBody>
          </p:sp>
        </p:grpSp>
        <p:sp>
          <p:nvSpPr>
            <p:cNvPr id="6" name="Freeform 9"/>
            <p:cNvSpPr>
              <a:spLocks/>
            </p:cNvSpPr>
            <p:nvPr/>
          </p:nvSpPr>
          <p:spPr bwMode="hidden">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eaLnBrk="0" hangingPunct="0">
                <a:defRPr/>
              </a:pPr>
              <a:endParaRPr lang="en-US"/>
            </a:p>
          </p:txBody>
        </p:sp>
        <p:sp>
          <p:nvSpPr>
            <p:cNvPr id="7" name="Freeform 10"/>
            <p:cNvSpPr>
              <a:spLocks/>
            </p:cNvSpPr>
            <p:nvPr/>
          </p:nvSpPr>
          <p:spPr bwMode="hidden">
            <a:xfrm>
              <a:off x="0" y="0"/>
              <a:ext cx="5758" cy="1776"/>
            </a:xfrm>
            <a:custGeom>
              <a:avLst/>
              <a:gdLst/>
              <a:ahLst/>
              <a:cxnLst>
                <a:cxn ang="0">
                  <a:pos x="0" y="0"/>
                </a:cxn>
                <a:cxn ang="0">
                  <a:pos x="0" y="1906"/>
                </a:cxn>
                <a:cxn ang="0">
                  <a:pos x="5740" y="1906"/>
                </a:cxn>
                <a:cxn ang="0">
                  <a:pos x="5740" y="0"/>
                </a:cxn>
                <a:cxn ang="0">
                  <a:pos x="0" y="0"/>
                </a:cxn>
                <a:cxn ang="0">
                  <a:pos x="0" y="0"/>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w="9525">
              <a:noFill/>
              <a:round/>
              <a:headEnd/>
              <a:tailEnd/>
            </a:ln>
          </p:spPr>
          <p:txBody>
            <a:bodyPr/>
            <a:lstStyle/>
            <a:p>
              <a:pPr eaLnBrk="0" hangingPunct="0">
                <a:defRPr/>
              </a:pPr>
              <a:endParaRPr lang="en-US"/>
            </a:p>
          </p:txBody>
        </p:sp>
      </p:grpSp>
      <p:sp>
        <p:nvSpPr>
          <p:cNvPr id="31755" name="Rectangle 11"/>
          <p:cNvSpPr>
            <a:spLocks noGrp="1" noChangeArrowheads="1"/>
          </p:cNvSpPr>
          <p:nvPr>
            <p:ph type="ctrTitle" sz="quarter"/>
          </p:nvPr>
        </p:nvSpPr>
        <p:spPr>
          <a:xfrm>
            <a:off x="685800" y="1736725"/>
            <a:ext cx="7772400" cy="1920875"/>
          </a:xfrm>
        </p:spPr>
        <p:txBody>
          <a:bodyPr/>
          <a:lstStyle>
            <a:lvl1pPr>
              <a:defRPr sz="6000"/>
            </a:lvl1pPr>
          </a:lstStyle>
          <a:p>
            <a:r>
              <a:rPr lang="en-US"/>
              <a:t>Click to edit Master title style</a:t>
            </a:r>
          </a:p>
        </p:txBody>
      </p:sp>
      <p:sp>
        <p:nvSpPr>
          <p:cNvPr id="31756" name="Rectangle 12"/>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3" name="Rectangle 13"/>
          <p:cNvSpPr>
            <a:spLocks noGrp="1" noChangeArrowheads="1"/>
          </p:cNvSpPr>
          <p:nvPr>
            <p:ph type="dt" sz="quarter" idx="10"/>
          </p:nvPr>
        </p:nvSpPr>
        <p:spPr>
          <a:xfrm>
            <a:off x="457200" y="6248400"/>
            <a:ext cx="2133600" cy="476250"/>
          </a:xfrm>
        </p:spPr>
        <p:txBody>
          <a:bodyPr/>
          <a:lstStyle>
            <a:lvl1pPr>
              <a:defRPr/>
            </a:lvl1pPr>
          </a:lstStyle>
          <a:p>
            <a:pPr>
              <a:defRPr/>
            </a:pPr>
            <a:fld id="{49DB7A07-837F-4446-B316-2D2CFDD332C8}" type="datetimeFigureOut">
              <a:rPr lang="en-US"/>
              <a:pPr>
                <a:defRPr/>
              </a:pPr>
              <a:t>4/6/2009</a:t>
            </a:fld>
            <a:endParaRPr lang="en-US"/>
          </a:p>
        </p:txBody>
      </p:sp>
      <p:sp>
        <p:nvSpPr>
          <p:cNvPr id="14" name="Rectangle 14"/>
          <p:cNvSpPr>
            <a:spLocks noGrp="1" noChangeArrowheads="1"/>
          </p:cNvSpPr>
          <p:nvPr>
            <p:ph type="ftr" sz="quarter" idx="11"/>
          </p:nvPr>
        </p:nvSpPr>
        <p:spPr>
          <a:xfrm>
            <a:off x="3124200" y="6251575"/>
            <a:ext cx="2895600" cy="476250"/>
          </a:xfrm>
        </p:spPr>
        <p:txBody>
          <a:bodyPr/>
          <a:lstStyle>
            <a:lvl1pPr>
              <a:defRPr/>
            </a:lvl1pPr>
          </a:lstStyle>
          <a:p>
            <a:pPr>
              <a:defRPr/>
            </a:pPr>
            <a:endParaRPr lang="en-US"/>
          </a:p>
        </p:txBody>
      </p:sp>
      <p:sp>
        <p:nvSpPr>
          <p:cNvPr id="15" name="Rectangle 15"/>
          <p:cNvSpPr>
            <a:spLocks noGrp="1" noChangeArrowheads="1"/>
          </p:cNvSpPr>
          <p:nvPr>
            <p:ph type="sldNum" sz="quarter" idx="12"/>
          </p:nvPr>
        </p:nvSpPr>
        <p:spPr>
          <a:xfrm>
            <a:off x="6553200" y="6254750"/>
            <a:ext cx="2133600" cy="476250"/>
          </a:xfrm>
        </p:spPr>
        <p:txBody>
          <a:bodyPr/>
          <a:lstStyle>
            <a:lvl1pPr>
              <a:defRPr/>
            </a:lvl1pPr>
          </a:lstStyle>
          <a:p>
            <a:pPr>
              <a:defRPr/>
            </a:pPr>
            <a:fld id="{D721E0D5-F025-4B92-A0CE-F99BA94D95C0}"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pPr>
              <a:defRPr/>
            </a:pPr>
            <a:fld id="{75121C4D-4C16-4FA4-9BF4-CBF3651C171B}" type="datetimeFigureOut">
              <a:rPr lang="en-US"/>
              <a:pPr>
                <a:defRPr/>
              </a:pPr>
              <a:t>4/6/2009</a:t>
            </a:fld>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0503E8DE-8D61-495F-9690-14C4C872D564}" type="slidenum">
              <a:rPr lang="en-US"/>
              <a:pPr>
                <a:defRPr/>
              </a:pPr>
              <a:t>‹#›</a:t>
            </a:fld>
            <a:endParaRPr lang="en-US"/>
          </a:p>
        </p:txBody>
      </p:sp>
      <p:sp>
        <p:nvSpPr>
          <p:cNvPr id="6" name="Rectangle 14"/>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pPr>
              <a:defRPr/>
            </a:pPr>
            <a:fld id="{6F08C8C9-CF85-4F54-93E3-713D8BC586BE}" type="datetimeFigureOut">
              <a:rPr lang="en-US"/>
              <a:pPr>
                <a:defRPr/>
              </a:pPr>
              <a:t>4/6/2009</a:t>
            </a:fld>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A8D81D0B-C21A-4D1E-911C-5344897E00D0}" type="slidenum">
              <a:rPr lang="en-US"/>
              <a:pPr>
                <a:defRPr/>
              </a:pPr>
              <a:t>‹#›</a:t>
            </a:fld>
            <a:endParaRPr lang="en-US"/>
          </a:p>
        </p:txBody>
      </p:sp>
      <p:sp>
        <p:nvSpPr>
          <p:cNvPr id="6" name="Rectangle 14"/>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pPr>
              <a:defRPr/>
            </a:pPr>
            <a:fld id="{7FBAC90D-836C-481A-A198-AC91A91312D2}" type="datetimeFigureOut">
              <a:rPr lang="en-US"/>
              <a:pPr>
                <a:defRPr/>
              </a:pPr>
              <a:t>4/6/2009</a:t>
            </a:fld>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B56C7CAC-9730-487E-80EC-3CC4C576B051}" type="slidenum">
              <a:rPr lang="en-US"/>
              <a:pPr>
                <a:defRPr/>
              </a:pPr>
              <a:t>‹#›</a:t>
            </a:fld>
            <a:endParaRPr lang="en-US"/>
          </a:p>
        </p:txBody>
      </p:sp>
      <p:sp>
        <p:nvSpPr>
          <p:cNvPr id="6" name="Rectangle 14"/>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p:cNvSpPr>
            <a:spLocks noGrp="1" noChangeArrowheads="1"/>
          </p:cNvSpPr>
          <p:nvPr>
            <p:ph type="dt" sz="half" idx="10"/>
          </p:nvPr>
        </p:nvSpPr>
        <p:spPr>
          <a:ln/>
        </p:spPr>
        <p:txBody>
          <a:bodyPr/>
          <a:lstStyle>
            <a:lvl1pPr>
              <a:defRPr/>
            </a:lvl1pPr>
          </a:lstStyle>
          <a:p>
            <a:pPr>
              <a:defRPr/>
            </a:pPr>
            <a:fld id="{E9654319-2C23-428D-8D7C-58623ECC57FE}" type="datetimeFigureOut">
              <a:rPr lang="en-US"/>
              <a:pPr>
                <a:defRPr/>
              </a:pPr>
              <a:t>4/6/2009</a:t>
            </a:fld>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CA705FCD-F4B7-4342-8C99-75F2D836746D}" type="slidenum">
              <a:rPr lang="en-US"/>
              <a:pPr>
                <a:defRPr/>
              </a:pPr>
              <a:t>‹#›</a:t>
            </a:fld>
            <a:endParaRPr lang="en-US"/>
          </a:p>
        </p:txBody>
      </p:sp>
      <p:sp>
        <p:nvSpPr>
          <p:cNvPr id="6" name="Rectangle 14"/>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dt" sz="half" idx="10"/>
          </p:nvPr>
        </p:nvSpPr>
        <p:spPr>
          <a:ln/>
        </p:spPr>
        <p:txBody>
          <a:bodyPr/>
          <a:lstStyle>
            <a:lvl1pPr>
              <a:defRPr/>
            </a:lvl1pPr>
          </a:lstStyle>
          <a:p>
            <a:pPr>
              <a:defRPr/>
            </a:pPr>
            <a:fld id="{F6BF2174-2D32-445E-9CAC-1698292B0C24}" type="datetimeFigureOut">
              <a:rPr lang="en-US"/>
              <a:pPr>
                <a:defRPr/>
              </a:pPr>
              <a:t>4/6/2009</a:t>
            </a:fld>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3B9C91C6-4BFE-43F1-81F5-BB0CAD102E2D}" type="slidenum">
              <a:rPr lang="en-US"/>
              <a:pPr>
                <a:defRPr/>
              </a:pPr>
              <a:t>‹#›</a:t>
            </a:fld>
            <a:endParaRPr lang="en-US"/>
          </a:p>
        </p:txBody>
      </p:sp>
      <p:sp>
        <p:nvSpPr>
          <p:cNvPr id="7" name="Rectangle 14"/>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p:cNvSpPr>
            <a:spLocks noGrp="1" noChangeArrowheads="1"/>
          </p:cNvSpPr>
          <p:nvPr>
            <p:ph type="dt" sz="half" idx="10"/>
          </p:nvPr>
        </p:nvSpPr>
        <p:spPr>
          <a:ln/>
        </p:spPr>
        <p:txBody>
          <a:bodyPr/>
          <a:lstStyle>
            <a:lvl1pPr>
              <a:defRPr/>
            </a:lvl1pPr>
          </a:lstStyle>
          <a:p>
            <a:pPr>
              <a:defRPr/>
            </a:pPr>
            <a:fld id="{A59858EB-D903-4FEB-B251-902ACCAF225A}" type="datetimeFigureOut">
              <a:rPr lang="en-US"/>
              <a:pPr>
                <a:defRPr/>
              </a:pPr>
              <a:t>4/6/2009</a:t>
            </a:fld>
            <a:endParaRPr lang="en-US"/>
          </a:p>
        </p:txBody>
      </p:sp>
      <p:sp>
        <p:nvSpPr>
          <p:cNvPr id="8" name="Rectangle 3"/>
          <p:cNvSpPr>
            <a:spLocks noGrp="1" noChangeArrowheads="1"/>
          </p:cNvSpPr>
          <p:nvPr>
            <p:ph type="sldNum" sz="quarter" idx="11"/>
          </p:nvPr>
        </p:nvSpPr>
        <p:spPr>
          <a:ln/>
        </p:spPr>
        <p:txBody>
          <a:bodyPr/>
          <a:lstStyle>
            <a:lvl1pPr>
              <a:defRPr/>
            </a:lvl1pPr>
          </a:lstStyle>
          <a:p>
            <a:pPr>
              <a:defRPr/>
            </a:pPr>
            <a:fld id="{0C507C2D-BAB4-41CF-B3E7-3F74F581F98E}" type="slidenum">
              <a:rPr lang="en-US"/>
              <a:pPr>
                <a:defRPr/>
              </a:pPr>
              <a:t>‹#›</a:t>
            </a:fld>
            <a:endParaRPr lang="en-US"/>
          </a:p>
        </p:txBody>
      </p:sp>
      <p:sp>
        <p:nvSpPr>
          <p:cNvPr id="9" name="Rectangle 14"/>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dt" sz="half" idx="10"/>
          </p:nvPr>
        </p:nvSpPr>
        <p:spPr>
          <a:ln/>
        </p:spPr>
        <p:txBody>
          <a:bodyPr/>
          <a:lstStyle>
            <a:lvl1pPr>
              <a:defRPr/>
            </a:lvl1pPr>
          </a:lstStyle>
          <a:p>
            <a:pPr>
              <a:defRPr/>
            </a:pPr>
            <a:fld id="{66DA8912-548D-45E5-906D-4B4A2060A4FB}" type="datetimeFigureOut">
              <a:rPr lang="en-US"/>
              <a:pPr>
                <a:defRPr/>
              </a:pPr>
              <a:t>4/6/2009</a:t>
            </a:fld>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fld id="{77F957BC-15B0-4813-9ADB-DA3DD83D8B83}" type="slidenum">
              <a:rPr lang="en-US"/>
              <a:pPr>
                <a:defRPr/>
              </a:pPr>
              <a:t>‹#›</a:t>
            </a:fld>
            <a:endParaRPr lang="en-US"/>
          </a:p>
        </p:txBody>
      </p:sp>
      <p:sp>
        <p:nvSpPr>
          <p:cNvPr id="5" name="Rectangle 14"/>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fld id="{F2A9F3C8-9051-46DB-AE49-04712D337311}" type="datetimeFigureOut">
              <a:rPr lang="en-US"/>
              <a:pPr>
                <a:defRPr/>
              </a:pPr>
              <a:t>4/6/2009</a:t>
            </a:fld>
            <a:endParaRPr lang="en-US"/>
          </a:p>
        </p:txBody>
      </p:sp>
      <p:sp>
        <p:nvSpPr>
          <p:cNvPr id="3" name="Rectangle 3"/>
          <p:cNvSpPr>
            <a:spLocks noGrp="1" noChangeArrowheads="1"/>
          </p:cNvSpPr>
          <p:nvPr>
            <p:ph type="sldNum" sz="quarter" idx="11"/>
          </p:nvPr>
        </p:nvSpPr>
        <p:spPr>
          <a:ln/>
        </p:spPr>
        <p:txBody>
          <a:bodyPr/>
          <a:lstStyle>
            <a:lvl1pPr>
              <a:defRPr/>
            </a:lvl1pPr>
          </a:lstStyle>
          <a:p>
            <a:pPr>
              <a:defRPr/>
            </a:pPr>
            <a:fld id="{7A0CC46B-352B-4D4F-A62E-7816BD10E048}" type="slidenum">
              <a:rPr lang="en-US"/>
              <a:pPr>
                <a:defRPr/>
              </a:pPr>
              <a:t>‹#›</a:t>
            </a:fld>
            <a:endParaRPr lang="en-US"/>
          </a:p>
        </p:txBody>
      </p:sp>
      <p:sp>
        <p:nvSpPr>
          <p:cNvPr id="4" name="Rectangle 14"/>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fld id="{605DEDA4-64B5-4010-BDB9-99D891B64864}" type="datetimeFigureOut">
              <a:rPr lang="en-US"/>
              <a:pPr>
                <a:defRPr/>
              </a:pPr>
              <a:t>4/6/2009</a:t>
            </a:fld>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7925679D-305A-4DFA-AC7C-0122D552EE9A}" type="slidenum">
              <a:rPr lang="en-US"/>
              <a:pPr>
                <a:defRPr/>
              </a:pPr>
              <a:t>‹#›</a:t>
            </a:fld>
            <a:endParaRPr lang="en-US"/>
          </a:p>
        </p:txBody>
      </p:sp>
      <p:sp>
        <p:nvSpPr>
          <p:cNvPr id="7" name="Rectangle 14"/>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fld id="{C16DC0ED-F7F9-4DCD-B308-2AEEC7F7D5F8}" type="datetimeFigureOut">
              <a:rPr lang="en-US"/>
              <a:pPr>
                <a:defRPr/>
              </a:pPr>
              <a:t>4/6/2009</a:t>
            </a:fld>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E9632FB4-DEB9-4524-9966-A542EDCF43B8}" type="slidenum">
              <a:rPr lang="en-US"/>
              <a:pPr>
                <a:defRPr/>
              </a:pPr>
              <a:t>‹#›</a:t>
            </a:fld>
            <a:endParaRPr lang="en-US"/>
          </a:p>
        </p:txBody>
      </p:sp>
      <p:sp>
        <p:nvSpPr>
          <p:cNvPr id="7" name="Rectangle 14"/>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dt" sz="half" idx="2"/>
          </p:nvPr>
        </p:nvSpPr>
        <p:spPr bwMode="auto">
          <a:xfrm>
            <a:off x="457200" y="625157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fld id="{E1C63BE3-B984-49CC-8ED9-7D79CDC41789}" type="datetimeFigureOut">
              <a:rPr lang="en-US"/>
              <a:pPr>
                <a:defRPr/>
              </a:pPr>
              <a:t>4/6/2009</a:t>
            </a:fld>
            <a:endParaRPr lang="en-US"/>
          </a:p>
        </p:txBody>
      </p:sp>
      <p:sp>
        <p:nvSpPr>
          <p:cNvPr id="30723" name="Rectangle 3"/>
          <p:cNvSpPr>
            <a:spLocks noGrp="1" noChangeArrowheads="1"/>
          </p:cNvSpPr>
          <p:nvPr>
            <p:ph type="sldNum" sz="quarter" idx="4"/>
          </p:nvPr>
        </p:nvSpPr>
        <p:spPr bwMode="auto">
          <a:xfrm>
            <a:off x="6553200" y="6248400"/>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AAA16E23-79AF-430C-81FB-7EB7CDD364BD}" type="slidenum">
              <a:rPr lang="en-US"/>
              <a:pPr>
                <a:defRPr/>
              </a:pPr>
              <a:t>‹#›</a:t>
            </a:fld>
            <a:endParaRPr lang="en-US"/>
          </a:p>
        </p:txBody>
      </p:sp>
      <p:grpSp>
        <p:nvGrpSpPr>
          <p:cNvPr id="1028" name="Group 4"/>
          <p:cNvGrpSpPr>
            <a:grpSpLocks/>
          </p:cNvGrpSpPr>
          <p:nvPr/>
        </p:nvGrpSpPr>
        <p:grpSpPr bwMode="auto">
          <a:xfrm>
            <a:off x="0" y="0"/>
            <a:ext cx="9140825" cy="6850063"/>
            <a:chOff x="0" y="0"/>
            <a:chExt cx="5758" cy="4315"/>
          </a:xfrm>
        </p:grpSpPr>
        <p:grpSp>
          <p:nvGrpSpPr>
            <p:cNvPr id="1032" name="Group 5"/>
            <p:cNvGrpSpPr>
              <a:grpSpLocks/>
            </p:cNvGrpSpPr>
            <p:nvPr userDrawn="1"/>
          </p:nvGrpSpPr>
          <p:grpSpPr bwMode="auto">
            <a:xfrm>
              <a:off x="1728" y="2230"/>
              <a:ext cx="4027" cy="2085"/>
              <a:chOff x="1728" y="2230"/>
              <a:chExt cx="4027" cy="2085"/>
            </a:xfrm>
          </p:grpSpPr>
          <p:sp>
            <p:nvSpPr>
              <p:cNvPr id="30726" name="Freeform 6"/>
              <p:cNvSpPr>
                <a:spLocks/>
              </p:cNvSpPr>
              <p:nvPr/>
            </p:nvSpPr>
            <p:spPr bwMode="hidden">
              <a:xfrm>
                <a:off x="1728" y="264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headEnd/>
                <a:tailEnd/>
              </a:ln>
            </p:spPr>
            <p:txBody>
              <a:bodyPr/>
              <a:lstStyle/>
              <a:p>
                <a:pPr eaLnBrk="0" hangingPunct="0">
                  <a:defRPr/>
                </a:pPr>
                <a:endParaRPr lang="en-US"/>
              </a:p>
            </p:txBody>
          </p:sp>
          <p:sp>
            <p:nvSpPr>
              <p:cNvPr id="30727" name="Freeform 7"/>
              <p:cNvSpPr>
                <a:spLocks/>
              </p:cNvSpPr>
              <p:nvPr/>
            </p:nvSpPr>
            <p:spPr bwMode="hidden">
              <a:xfrm>
                <a:off x="4170" y="267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headEnd/>
                <a:tailEnd/>
              </a:ln>
            </p:spPr>
            <p:txBody>
              <a:bodyPr/>
              <a:lstStyle/>
              <a:p>
                <a:pPr eaLnBrk="0" hangingPunct="0">
                  <a:defRPr/>
                </a:pPr>
                <a:endParaRPr lang="en-US"/>
              </a:p>
            </p:txBody>
          </p:sp>
          <p:sp>
            <p:nvSpPr>
              <p:cNvPr id="30728" name="Freeform 8"/>
              <p:cNvSpPr>
                <a:spLocks/>
              </p:cNvSpPr>
              <p:nvPr/>
            </p:nvSpPr>
            <p:spPr bwMode="hidden">
              <a:xfrm>
                <a:off x="2900" y="334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headEnd/>
                <a:tailEnd/>
              </a:ln>
            </p:spPr>
            <p:txBody>
              <a:bodyPr/>
              <a:lstStyle/>
              <a:p>
                <a:pPr eaLnBrk="0" hangingPunct="0">
                  <a:defRPr/>
                </a:pPr>
                <a:endParaRPr lang="en-US"/>
              </a:p>
            </p:txBody>
          </p:sp>
          <p:sp>
            <p:nvSpPr>
              <p:cNvPr id="30729" name="Freeform 9"/>
              <p:cNvSpPr>
                <a:spLocks/>
              </p:cNvSpPr>
              <p:nvPr/>
            </p:nvSpPr>
            <p:spPr bwMode="hidden">
              <a:xfrm>
                <a:off x="2748" y="223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round/>
                <a:headEnd/>
                <a:tailEnd/>
              </a:ln>
            </p:spPr>
            <p:txBody>
              <a:bodyPr/>
              <a:lstStyle/>
              <a:p>
                <a:pPr eaLnBrk="0" hangingPunct="0">
                  <a:defRPr/>
                </a:pPr>
                <a:endParaRPr lang="en-US"/>
              </a:p>
            </p:txBody>
          </p:sp>
          <p:sp>
            <p:nvSpPr>
              <p:cNvPr id="30730" name="Freeform 10"/>
              <p:cNvSpPr>
                <a:spLocks/>
              </p:cNvSpPr>
              <p:nvPr/>
            </p:nvSpPr>
            <p:spPr bwMode="hidden">
              <a:xfrm>
                <a:off x="4501" y="231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headEnd/>
                <a:tailEnd/>
              </a:ln>
            </p:spPr>
            <p:txBody>
              <a:bodyPr/>
              <a:lstStyle/>
              <a:p>
                <a:pPr eaLnBrk="0" hangingPunct="0">
                  <a:defRPr/>
                </a:pPr>
                <a:endParaRPr lang="en-US"/>
              </a:p>
            </p:txBody>
          </p:sp>
        </p:grpSp>
        <p:sp>
          <p:nvSpPr>
            <p:cNvPr id="30731" name="Freeform 11"/>
            <p:cNvSpPr>
              <a:spLocks/>
            </p:cNvSpPr>
            <p:nvPr/>
          </p:nvSpPr>
          <p:spPr bwMode="hidden">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eaLnBrk="0" hangingPunct="0">
                <a:defRPr/>
              </a:pPr>
              <a:endParaRPr lang="en-US"/>
            </a:p>
          </p:txBody>
        </p:sp>
        <p:sp>
          <p:nvSpPr>
            <p:cNvPr id="30732" name="Freeform 12"/>
            <p:cNvSpPr>
              <a:spLocks/>
            </p:cNvSpPr>
            <p:nvPr/>
          </p:nvSpPr>
          <p:spPr bwMode="hidden">
            <a:xfrm>
              <a:off x="0" y="0"/>
              <a:ext cx="5758" cy="1776"/>
            </a:xfrm>
            <a:custGeom>
              <a:avLst/>
              <a:gdLst/>
              <a:ahLst/>
              <a:cxnLst>
                <a:cxn ang="0">
                  <a:pos x="0" y="0"/>
                </a:cxn>
                <a:cxn ang="0">
                  <a:pos x="0" y="1906"/>
                </a:cxn>
                <a:cxn ang="0">
                  <a:pos x="5740" y="1906"/>
                </a:cxn>
                <a:cxn ang="0">
                  <a:pos x="5740" y="0"/>
                </a:cxn>
                <a:cxn ang="0">
                  <a:pos x="0" y="0"/>
                </a:cxn>
                <a:cxn ang="0">
                  <a:pos x="0" y="0"/>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w="9525">
              <a:noFill/>
              <a:round/>
              <a:headEnd/>
              <a:tailEnd/>
            </a:ln>
          </p:spPr>
          <p:txBody>
            <a:bodyPr/>
            <a:lstStyle/>
            <a:p>
              <a:pPr eaLnBrk="0" hangingPunct="0">
                <a:defRPr/>
              </a:pPr>
              <a:endParaRPr lang="en-US"/>
            </a:p>
          </p:txBody>
        </p:sp>
      </p:grpSp>
      <p:sp>
        <p:nvSpPr>
          <p:cNvPr id="30733" name="Rectangle 13"/>
          <p:cNvSpPr>
            <a:spLocks noGrp="1" noRot="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34" name="Rectangle 14"/>
          <p:cNvSpPr>
            <a:spLocks noGrp="1" noChangeArrowheads="1"/>
          </p:cNvSpPr>
          <p:nvPr>
            <p:ph type="ftr" sz="quarter" idx="3"/>
          </p:nvPr>
        </p:nvSpPr>
        <p:spPr bwMode="auto">
          <a:xfrm>
            <a:off x="3124200" y="6248400"/>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Arial" charset="0"/>
              </a:defRPr>
            </a:lvl1pPr>
          </a:lstStyle>
          <a:p>
            <a:pPr>
              <a:defRPr/>
            </a:pPr>
            <a:endParaRPr lang="en-US"/>
          </a:p>
        </p:txBody>
      </p:sp>
      <p:sp>
        <p:nvSpPr>
          <p:cNvPr id="30735" name="Rectangle 15"/>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3669"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timing>
    <p:tnLst>
      <p:par>
        <p:cTn id="1" dur="indefinite" restart="never" nodeType="tmRoot"/>
      </p:par>
    </p:tnLst>
  </p:timing>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9pPr>
    </p:titleStyle>
    <p:bodyStyle>
      <a:lvl1pPr marL="342900" indent="-342900" algn="l" rtl="0" eaLnBrk="0" fontAlgn="base" hangingPunct="0">
        <a:spcBef>
          <a:spcPct val="20000"/>
        </a:spcBef>
        <a:spcAft>
          <a:spcPct val="0"/>
        </a:spcAft>
        <a:buClr>
          <a:schemeClr val="hlink"/>
        </a:buClr>
        <a:buSzPct val="7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70000"/>
        <a:buFont typeface="Wingdings"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ctrTitle" idx="4294967295"/>
          </p:nvPr>
        </p:nvSpPr>
        <p:spPr>
          <a:xfrm>
            <a:off x="685800" y="2130425"/>
            <a:ext cx="7772400" cy="1470025"/>
          </a:xfrm>
        </p:spPr>
        <p:txBody>
          <a:bodyPr/>
          <a:lstStyle/>
          <a:p>
            <a:pPr eaLnBrk="1" hangingPunct="1">
              <a:defRPr/>
            </a:pPr>
            <a:r>
              <a:rPr lang="en-US" sz="6000"/>
              <a:t>Sports Score Tracker</a:t>
            </a:r>
          </a:p>
        </p:txBody>
      </p:sp>
      <p:sp>
        <p:nvSpPr>
          <p:cNvPr id="3" name="Subtitle 2"/>
          <p:cNvSpPr>
            <a:spLocks noGrp="1"/>
          </p:cNvSpPr>
          <p:nvPr>
            <p:ph type="subTitle" idx="4294967295"/>
          </p:nvPr>
        </p:nvSpPr>
        <p:spPr>
          <a:xfrm>
            <a:off x="1371600" y="3887788"/>
            <a:ext cx="6400800" cy="1751012"/>
          </a:xfrm>
        </p:spPr>
        <p:txBody>
          <a:bodyPr>
            <a:normAutofit/>
          </a:bodyPr>
          <a:lstStyle/>
          <a:p>
            <a:pPr marL="0" indent="0" algn="ctr" eaLnBrk="1" hangingPunct="1">
              <a:buFont typeface="Wingdings" pitchFamily="2" charset="2"/>
              <a:buNone/>
              <a:defRPr/>
            </a:pPr>
            <a:r>
              <a:rPr lang="en-US">
                <a:solidFill>
                  <a:srgbClr val="898989"/>
                </a:solidFill>
              </a:rPr>
              <a:t>By:  Jason Jacob, Christian Cox, and David Morrison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sz="3600" dirty="0" smtClean="0"/>
              <a:t>System Requirements</a:t>
            </a:r>
            <a:r>
              <a:rPr lang="en-US" sz="17600" dirty="0" smtClean="0"/>
              <a:t/>
            </a:r>
            <a:br>
              <a:rPr lang="en-US" sz="17600" dirty="0" smtClean="0"/>
            </a:br>
            <a:r>
              <a:rPr lang="en-US" sz="2400" dirty="0" smtClean="0"/>
              <a:t>Non-Functional Requirements, cont.</a:t>
            </a:r>
            <a:endParaRPr lang="en-US" sz="2400" dirty="0"/>
          </a:p>
        </p:txBody>
      </p:sp>
      <p:sp>
        <p:nvSpPr>
          <p:cNvPr id="3" name="Content Placeholder 2"/>
          <p:cNvSpPr>
            <a:spLocks noGrp="1"/>
          </p:cNvSpPr>
          <p:nvPr>
            <p:ph idx="1"/>
          </p:nvPr>
        </p:nvSpPr>
        <p:spPr/>
        <p:txBody>
          <a:bodyPr/>
          <a:lstStyle/>
          <a:p>
            <a:pPr eaLnBrk="1" hangingPunct="1">
              <a:defRPr/>
            </a:pPr>
            <a:r>
              <a:rPr lang="en-US" sz="2000" dirty="0" smtClean="0"/>
              <a:t>NR1.  Login credentials must meet minimum security specifications</a:t>
            </a:r>
          </a:p>
          <a:p>
            <a:pPr lvl="1" eaLnBrk="1" hangingPunct="1">
              <a:defRPr/>
            </a:pPr>
            <a:r>
              <a:rPr lang="en-US" sz="2000" dirty="0" smtClean="0"/>
              <a:t>Unique email addresses</a:t>
            </a:r>
          </a:p>
          <a:p>
            <a:pPr lvl="1" eaLnBrk="1" hangingPunct="1">
              <a:defRPr/>
            </a:pPr>
            <a:r>
              <a:rPr lang="en-US" sz="2000" dirty="0" smtClean="0"/>
              <a:t>Email addresses must be in Fully Qualified Domain Address format</a:t>
            </a:r>
          </a:p>
          <a:p>
            <a:pPr lvl="1" eaLnBrk="1" hangingPunct="1">
              <a:defRPr/>
            </a:pPr>
            <a:r>
              <a:rPr lang="en-US" sz="2000" dirty="0" smtClean="0"/>
              <a:t>Passwords at least 8 alphanumeric characters that do not contain special characters</a:t>
            </a:r>
          </a:p>
          <a:p>
            <a:pPr eaLnBrk="1" hangingPunct="1">
              <a:defRPr/>
            </a:pPr>
            <a:r>
              <a:rPr lang="en-US" sz="2000" dirty="0" smtClean="0"/>
              <a:t>NR2.  Comments must be filtered before posting</a:t>
            </a:r>
          </a:p>
          <a:p>
            <a:pPr lvl="1" eaLnBrk="1" hangingPunct="1">
              <a:defRPr/>
            </a:pPr>
            <a:r>
              <a:rPr lang="en-US" sz="2000" dirty="0" smtClean="0"/>
              <a:t>Comments must be 300 characters or less</a:t>
            </a:r>
          </a:p>
          <a:p>
            <a:pPr eaLnBrk="1" hangingPunct="1">
              <a:defRPr/>
            </a:pPr>
            <a:r>
              <a:rPr lang="en-US" sz="2000" dirty="0" smtClean="0"/>
              <a:t>NR3.  The system shall ensure that custom teams can only be modified by creator.</a:t>
            </a:r>
          </a:p>
          <a:p>
            <a:pPr eaLnBrk="1" hangingPunct="1">
              <a:defRPr/>
            </a:pPr>
            <a:r>
              <a:rPr lang="en-US" sz="2000" dirty="0" smtClean="0"/>
              <a:t>NR4.  The system shall ensure that custom sports can only be modified by creator.</a:t>
            </a:r>
          </a:p>
          <a:p>
            <a:pPr eaLnBrk="1" hangingPunct="1">
              <a:defRPr/>
            </a:pPr>
            <a:r>
              <a:rPr lang="en-US" sz="2000" dirty="0" smtClean="0"/>
              <a:t>NR5.  The system shall ensure that custom leagues can only be modified by creator.</a:t>
            </a:r>
          </a:p>
          <a:p>
            <a:pPr eaLnBrk="1" hangingPunct="1">
              <a:defRPr/>
            </a:pPr>
            <a:r>
              <a:rPr lang="en-US" sz="2000" dirty="0" smtClean="0"/>
              <a:t>NR6.  The system shall ensure that custom games can only be modified by creator.</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idx="4294967295"/>
          </p:nvPr>
        </p:nvSpPr>
        <p:spPr/>
        <p:txBody>
          <a:bodyPr/>
          <a:lstStyle/>
          <a:p>
            <a:pPr eaLnBrk="1" hangingPunct="1">
              <a:defRPr/>
            </a:pPr>
            <a:r>
              <a:rPr lang="en-US"/>
              <a:t>Cost Estimation</a:t>
            </a:r>
          </a:p>
        </p:txBody>
      </p:sp>
      <p:sp>
        <p:nvSpPr>
          <p:cNvPr id="3" name="Content Placeholder 2"/>
          <p:cNvSpPr>
            <a:spLocks noGrp="1"/>
          </p:cNvSpPr>
          <p:nvPr>
            <p:ph idx="4294967295"/>
          </p:nvPr>
        </p:nvSpPr>
        <p:spPr/>
        <p:txBody>
          <a:bodyPr>
            <a:normAutofit/>
          </a:bodyPr>
          <a:lstStyle/>
          <a:p>
            <a:pPr eaLnBrk="1" hangingPunct="1">
              <a:lnSpc>
                <a:spcPct val="80000"/>
              </a:lnSpc>
              <a:buFont typeface="Wingdings" pitchFamily="2" charset="2"/>
              <a:buNone/>
              <a:defRPr/>
            </a:pPr>
            <a:r>
              <a:rPr lang="en-US" sz="1800" u="sng" dirty="0"/>
              <a:t>Effort Equation</a:t>
            </a:r>
            <a:endParaRPr lang="en-US" sz="1800" dirty="0"/>
          </a:p>
          <a:p>
            <a:pPr eaLnBrk="1" hangingPunct="1">
              <a:lnSpc>
                <a:spcPct val="80000"/>
              </a:lnSpc>
              <a:buFont typeface="Wingdings" pitchFamily="2" charset="2"/>
              <a:buNone/>
              <a:defRPr/>
            </a:pPr>
            <a:endParaRPr lang="en-US" sz="1800" dirty="0"/>
          </a:p>
          <a:p>
            <a:pPr eaLnBrk="1" hangingPunct="1">
              <a:lnSpc>
                <a:spcPct val="80000"/>
              </a:lnSpc>
              <a:buFont typeface="Wingdings" pitchFamily="2" charset="2"/>
              <a:buNone/>
              <a:defRPr/>
            </a:pPr>
            <a:r>
              <a:rPr lang="en-US" sz="1800" dirty="0"/>
              <a:t>E = 2.4 * (KDSI) ^ 1.05</a:t>
            </a:r>
          </a:p>
          <a:p>
            <a:pPr eaLnBrk="1" hangingPunct="1">
              <a:lnSpc>
                <a:spcPct val="80000"/>
              </a:lnSpc>
              <a:buFont typeface="Wingdings" pitchFamily="2" charset="2"/>
              <a:buNone/>
              <a:defRPr/>
            </a:pPr>
            <a:r>
              <a:rPr lang="en-US" sz="1800" dirty="0"/>
              <a:t>E = 2.4 * 5 ^ 1.05</a:t>
            </a:r>
          </a:p>
          <a:p>
            <a:pPr eaLnBrk="1" hangingPunct="1">
              <a:lnSpc>
                <a:spcPct val="80000"/>
              </a:lnSpc>
              <a:buFont typeface="Wingdings" pitchFamily="2" charset="2"/>
              <a:buNone/>
              <a:defRPr/>
            </a:pPr>
            <a:r>
              <a:rPr lang="en-US" sz="1800" dirty="0"/>
              <a:t>E = 13 person months</a:t>
            </a:r>
          </a:p>
          <a:p>
            <a:pPr eaLnBrk="1" hangingPunct="1">
              <a:lnSpc>
                <a:spcPct val="80000"/>
              </a:lnSpc>
              <a:buFont typeface="Wingdings" pitchFamily="2" charset="2"/>
              <a:buNone/>
              <a:defRPr/>
            </a:pPr>
            <a:r>
              <a:rPr lang="en-US" sz="1800" dirty="0"/>
              <a:t> </a:t>
            </a:r>
          </a:p>
          <a:p>
            <a:pPr eaLnBrk="1" hangingPunct="1">
              <a:lnSpc>
                <a:spcPct val="80000"/>
              </a:lnSpc>
              <a:buFont typeface="Wingdings" pitchFamily="2" charset="2"/>
              <a:buNone/>
              <a:defRPr/>
            </a:pPr>
            <a:r>
              <a:rPr lang="en-US" sz="1800" u="sng" dirty="0"/>
              <a:t>Schedule Equation</a:t>
            </a:r>
            <a:endParaRPr lang="en-US" sz="1800" dirty="0"/>
          </a:p>
          <a:p>
            <a:pPr eaLnBrk="1" hangingPunct="1">
              <a:lnSpc>
                <a:spcPct val="80000"/>
              </a:lnSpc>
              <a:buFont typeface="Wingdings" pitchFamily="2" charset="2"/>
              <a:buNone/>
              <a:defRPr/>
            </a:pPr>
            <a:r>
              <a:rPr lang="en-US" sz="1800" dirty="0"/>
              <a:t> </a:t>
            </a:r>
          </a:p>
          <a:p>
            <a:pPr eaLnBrk="1" hangingPunct="1">
              <a:lnSpc>
                <a:spcPct val="80000"/>
              </a:lnSpc>
              <a:buFont typeface="Wingdings" pitchFamily="2" charset="2"/>
              <a:buNone/>
              <a:defRPr/>
            </a:pPr>
            <a:r>
              <a:rPr lang="en-US" sz="1800" dirty="0"/>
              <a:t>TDEV = 2.5 * (E) ^ 0.38</a:t>
            </a:r>
          </a:p>
          <a:p>
            <a:pPr eaLnBrk="1" hangingPunct="1">
              <a:lnSpc>
                <a:spcPct val="80000"/>
              </a:lnSpc>
              <a:buFont typeface="Wingdings" pitchFamily="2" charset="2"/>
              <a:buNone/>
              <a:defRPr/>
            </a:pPr>
            <a:r>
              <a:rPr lang="en-US" sz="1800" dirty="0"/>
              <a:t>TDEV = 2.5 * 13 ^ 0.38</a:t>
            </a:r>
          </a:p>
          <a:p>
            <a:pPr eaLnBrk="1" hangingPunct="1">
              <a:lnSpc>
                <a:spcPct val="80000"/>
              </a:lnSpc>
              <a:buFont typeface="Wingdings" pitchFamily="2" charset="2"/>
              <a:buNone/>
              <a:defRPr/>
            </a:pPr>
            <a:r>
              <a:rPr lang="en-US" sz="1800" dirty="0"/>
              <a:t>TDEV = 7 months</a:t>
            </a:r>
          </a:p>
          <a:p>
            <a:pPr eaLnBrk="1" hangingPunct="1">
              <a:lnSpc>
                <a:spcPct val="80000"/>
              </a:lnSpc>
              <a:buFont typeface="Wingdings" pitchFamily="2" charset="2"/>
              <a:buNone/>
              <a:defRPr/>
            </a:pPr>
            <a:r>
              <a:rPr lang="en-US" sz="1800" dirty="0"/>
              <a:t> </a:t>
            </a:r>
          </a:p>
          <a:p>
            <a:pPr eaLnBrk="1" hangingPunct="1">
              <a:lnSpc>
                <a:spcPct val="80000"/>
              </a:lnSpc>
              <a:buFont typeface="Wingdings" pitchFamily="2" charset="2"/>
              <a:buNone/>
              <a:defRPr/>
            </a:pPr>
            <a:r>
              <a:rPr lang="en-US" sz="1800" u="sng" dirty="0"/>
              <a:t>Productivity</a:t>
            </a:r>
            <a:r>
              <a:rPr lang="en-US" sz="1800" dirty="0"/>
              <a:t> = 5000 DSI / 13 person months = 385 DSI / PM</a:t>
            </a:r>
          </a:p>
          <a:p>
            <a:pPr eaLnBrk="1" hangingPunct="1">
              <a:lnSpc>
                <a:spcPct val="80000"/>
              </a:lnSpc>
              <a:buFont typeface="Wingdings" pitchFamily="2" charset="2"/>
              <a:buNone/>
              <a:defRPr/>
            </a:pPr>
            <a:r>
              <a:rPr lang="en-US" sz="1800" dirty="0"/>
              <a:t> </a:t>
            </a:r>
          </a:p>
          <a:p>
            <a:pPr eaLnBrk="1" hangingPunct="1">
              <a:lnSpc>
                <a:spcPct val="80000"/>
              </a:lnSpc>
              <a:buFont typeface="Wingdings" pitchFamily="2" charset="2"/>
              <a:buNone/>
              <a:defRPr/>
            </a:pPr>
            <a:r>
              <a:rPr lang="en-US" sz="1800" u="sng" dirty="0"/>
              <a:t>Average Staffing</a:t>
            </a:r>
            <a:r>
              <a:rPr lang="en-US" sz="1800" dirty="0"/>
              <a:t> = 13 PM / 7 months = 2 people</a:t>
            </a:r>
          </a:p>
          <a:p>
            <a:pPr eaLnBrk="1" hangingPunct="1">
              <a:lnSpc>
                <a:spcPct val="80000"/>
              </a:lnSpc>
              <a:buFont typeface="Wingdings" pitchFamily="2" charset="2"/>
              <a:buNone/>
              <a:defRPr/>
            </a:pPr>
            <a:r>
              <a:rPr lang="en-US" sz="1800" u="sng" dirty="0"/>
              <a:t>Actual Average Staffing</a:t>
            </a:r>
            <a:r>
              <a:rPr lang="en-US" sz="1800" dirty="0"/>
              <a:t> = 13 PM / 4 months = 3 people</a:t>
            </a:r>
          </a:p>
          <a:p>
            <a:pPr eaLnBrk="1" hangingPunct="1">
              <a:lnSpc>
                <a:spcPct val="80000"/>
              </a:lnSpc>
              <a:defRPr/>
            </a:pPr>
            <a:endParaRPr lang="en-US" sz="1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1" name="Picture 2" descr="C:\Users\David.GREENTREE2004\Desktop\sports-score-tracker\Documents\useCaseDiagram.JPG"/>
          <p:cNvPicPr>
            <a:picLocks noChangeAspect="1" noChangeArrowheads="1"/>
          </p:cNvPicPr>
          <p:nvPr/>
        </p:nvPicPr>
        <p:blipFill>
          <a:blip r:embed="rId3"/>
          <a:srcRect/>
          <a:stretch>
            <a:fillRect/>
          </a:stretch>
        </p:blipFill>
        <p:spPr bwMode="auto">
          <a:xfrm>
            <a:off x="1524000" y="0"/>
            <a:ext cx="58674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idx="4294967295"/>
          </p:nvPr>
        </p:nvSpPr>
        <p:spPr/>
        <p:txBody>
          <a:bodyPr/>
          <a:lstStyle/>
          <a:p>
            <a:pPr eaLnBrk="1" hangingPunct="1">
              <a:defRPr/>
            </a:pPr>
            <a:r>
              <a:rPr lang="en-US"/>
              <a:t>Use Case Validation</a:t>
            </a:r>
          </a:p>
        </p:txBody>
      </p:sp>
      <p:sp>
        <p:nvSpPr>
          <p:cNvPr id="37890" name="Rectangle 1"/>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latin typeface="Arial" charset="0"/>
              <a:cs typeface="Arial" charset="0"/>
            </a:endParaRPr>
          </a:p>
        </p:txBody>
      </p:sp>
      <p:sp>
        <p:nvSpPr>
          <p:cNvPr id="37891" name="Rectangle 1"/>
          <p:cNvSpPr>
            <a:spLocks noChangeArrowheads="1"/>
          </p:cNvSpPr>
          <p:nvPr/>
        </p:nvSpPr>
        <p:spPr bwMode="auto">
          <a:xfrm>
            <a:off x="0" y="0"/>
            <a:ext cx="0" cy="404813"/>
          </a:xfrm>
          <a:prstGeom prst="rect">
            <a:avLst/>
          </a:prstGeom>
          <a:noFill/>
          <a:ln w="9525">
            <a:noFill/>
            <a:miter lim="800000"/>
            <a:headEnd/>
            <a:tailEnd/>
          </a:ln>
        </p:spPr>
        <p:txBody>
          <a:bodyPr wrap="none" lIns="0" tIns="126960" rIns="0" bIns="0" anchor="ctr">
            <a:spAutoFit/>
          </a:bodyPr>
          <a:lstStyle/>
          <a:p>
            <a:pPr eaLnBrk="0" hangingPunct="0"/>
            <a:endParaRPr lang="en-US">
              <a:latin typeface="Arial" charset="0"/>
              <a:cs typeface="Arial" charset="0"/>
            </a:endParaRPr>
          </a:p>
        </p:txBody>
      </p:sp>
      <p:graphicFrame>
        <p:nvGraphicFramePr>
          <p:cNvPr id="8" name="Table 7"/>
          <p:cNvGraphicFramePr>
            <a:graphicFrameLocks noGrp="1"/>
          </p:cNvGraphicFramePr>
          <p:nvPr/>
        </p:nvGraphicFramePr>
        <p:xfrm>
          <a:off x="0" y="1143000"/>
          <a:ext cx="9144000" cy="5715000"/>
        </p:xfrm>
        <a:graphic>
          <a:graphicData uri="http://schemas.openxmlformats.org/drawingml/2006/table">
            <a:tbl>
              <a:tblPr/>
              <a:tblGrid>
                <a:gridCol w="831272"/>
                <a:gridCol w="831272"/>
                <a:gridCol w="831272"/>
                <a:gridCol w="831272"/>
                <a:gridCol w="831272"/>
                <a:gridCol w="831272"/>
                <a:gridCol w="831272"/>
                <a:gridCol w="831272"/>
                <a:gridCol w="831272"/>
                <a:gridCol w="831272"/>
                <a:gridCol w="831272"/>
              </a:tblGrid>
              <a:tr h="326375">
                <a:tc>
                  <a:txBody>
                    <a:bodyPr/>
                    <a:lstStyle/>
                    <a:p>
                      <a:pPr marL="0" marR="0">
                        <a:lnSpc>
                          <a:spcPct val="115000"/>
                        </a:lnSpc>
                        <a:spcBef>
                          <a:spcPts val="0"/>
                        </a:spcBef>
                        <a:spcAft>
                          <a:spcPts val="0"/>
                        </a:spcAft>
                      </a:pPr>
                      <a:endParaRPr lang="en-US" sz="1100" dirty="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8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a:latin typeface="Calibri"/>
                          <a:ea typeface="Calibri"/>
                          <a:cs typeface="Times New Roman"/>
                        </a:rPr>
                        <a:t>R1</a:t>
                      </a:r>
                      <a:endParaRPr lang="en-US" sz="110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a:latin typeface="Calibri"/>
                          <a:ea typeface="Calibri"/>
                          <a:cs typeface="Times New Roman"/>
                        </a:rPr>
                        <a:t>R2</a:t>
                      </a:r>
                      <a:endParaRPr lang="en-US" sz="110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a:latin typeface="Calibri"/>
                          <a:ea typeface="Calibri"/>
                          <a:cs typeface="Times New Roman"/>
                        </a:rPr>
                        <a:t>R3</a:t>
                      </a:r>
                      <a:endParaRPr lang="en-US" sz="110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a:latin typeface="Calibri"/>
                          <a:ea typeface="Calibri"/>
                          <a:cs typeface="Times New Roman"/>
                        </a:rPr>
                        <a:t>R4</a:t>
                      </a:r>
                      <a:endParaRPr lang="en-US" sz="110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a:latin typeface="Calibri"/>
                          <a:ea typeface="Calibri"/>
                          <a:cs typeface="Times New Roman"/>
                        </a:rPr>
                        <a:t>R5</a:t>
                      </a:r>
                      <a:endParaRPr lang="en-US" sz="110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a:latin typeface="Calibri"/>
                          <a:ea typeface="Calibri"/>
                          <a:cs typeface="Times New Roman"/>
                        </a:rPr>
                        <a:t>R6</a:t>
                      </a:r>
                      <a:endParaRPr lang="en-US" sz="110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a:latin typeface="Calibri"/>
                          <a:ea typeface="Calibri"/>
                          <a:cs typeface="Times New Roman"/>
                        </a:rPr>
                        <a:t>R7</a:t>
                      </a:r>
                      <a:endParaRPr lang="en-US" sz="110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a:latin typeface="Calibri"/>
                          <a:ea typeface="Calibri"/>
                          <a:cs typeface="Times New Roman"/>
                        </a:rPr>
                        <a:t>R8</a:t>
                      </a:r>
                      <a:endParaRPr lang="en-US" sz="110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a:latin typeface="Calibri"/>
                          <a:ea typeface="Calibri"/>
                          <a:cs typeface="Times New Roman"/>
                        </a:rPr>
                        <a:t>R9</a:t>
                      </a:r>
                      <a:endParaRPr lang="en-US" sz="110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12090">
                <a:tc>
                  <a:txBody>
                    <a:bodyPr/>
                    <a:lstStyle/>
                    <a:p>
                      <a:pPr marL="0" marR="0">
                        <a:lnSpc>
                          <a:spcPct val="115000"/>
                        </a:lnSpc>
                        <a:spcBef>
                          <a:spcPts val="0"/>
                        </a:spcBef>
                        <a:spcAft>
                          <a:spcPts val="0"/>
                        </a:spcAft>
                      </a:pPr>
                      <a:endParaRPr lang="en-US" sz="8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8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Register New Account</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Login/Logout</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Modify Password</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View Game Scores</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View Game Schedules</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View Comments</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Post Comments</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Vote</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View Predictions</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4727">
                <a:tc>
                  <a:txBody>
                    <a:bodyPr/>
                    <a:lstStyle/>
                    <a:p>
                      <a:pPr marL="0" marR="0">
                        <a:lnSpc>
                          <a:spcPct val="115000"/>
                        </a:lnSpc>
                        <a:spcBef>
                          <a:spcPts val="0"/>
                        </a:spcBef>
                        <a:spcAft>
                          <a:spcPts val="0"/>
                        </a:spcAft>
                      </a:pPr>
                      <a:r>
                        <a:rPr lang="en-US" sz="1000" b="1">
                          <a:latin typeface="Calibri"/>
                          <a:ea typeface="Calibri"/>
                          <a:cs typeface="Times New Roman"/>
                        </a:rPr>
                        <a:t>UC1</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latin typeface="Calibri"/>
                          <a:ea typeface="Calibri"/>
                          <a:cs typeface="Times New Roman"/>
                        </a:rPr>
                        <a:t>Register Account</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1855">
                <a:tc>
                  <a:txBody>
                    <a:bodyPr/>
                    <a:lstStyle/>
                    <a:p>
                      <a:pPr marL="0" marR="0">
                        <a:lnSpc>
                          <a:spcPct val="115000"/>
                        </a:lnSpc>
                        <a:spcBef>
                          <a:spcPts val="0"/>
                        </a:spcBef>
                        <a:spcAft>
                          <a:spcPts val="0"/>
                        </a:spcAft>
                      </a:pPr>
                      <a:r>
                        <a:rPr lang="en-US" sz="1000" b="1">
                          <a:latin typeface="Calibri"/>
                          <a:ea typeface="Calibri"/>
                          <a:cs typeface="Times New Roman"/>
                        </a:rPr>
                        <a:t>UC2</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Login user</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7879">
                <a:tc>
                  <a:txBody>
                    <a:bodyPr/>
                    <a:lstStyle/>
                    <a:p>
                      <a:pPr marL="0" marR="0">
                        <a:lnSpc>
                          <a:spcPct val="115000"/>
                        </a:lnSpc>
                        <a:spcBef>
                          <a:spcPts val="0"/>
                        </a:spcBef>
                        <a:spcAft>
                          <a:spcPts val="0"/>
                        </a:spcAft>
                      </a:pPr>
                      <a:r>
                        <a:rPr lang="en-US" sz="1000" b="1">
                          <a:latin typeface="Calibri"/>
                          <a:ea typeface="Calibri"/>
                          <a:cs typeface="Times New Roman"/>
                        </a:rPr>
                        <a:t>UC3</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Logout user</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4727">
                <a:tc>
                  <a:txBody>
                    <a:bodyPr/>
                    <a:lstStyle/>
                    <a:p>
                      <a:pPr marL="0" marR="0">
                        <a:lnSpc>
                          <a:spcPct val="115000"/>
                        </a:lnSpc>
                        <a:spcBef>
                          <a:spcPts val="0"/>
                        </a:spcBef>
                        <a:spcAft>
                          <a:spcPts val="0"/>
                        </a:spcAft>
                      </a:pPr>
                      <a:r>
                        <a:rPr lang="en-US" sz="1000" b="1">
                          <a:latin typeface="Calibri"/>
                          <a:ea typeface="Calibri"/>
                          <a:cs typeface="Times New Roman"/>
                        </a:rPr>
                        <a:t>UC4</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Modify Password</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4727">
                <a:tc>
                  <a:txBody>
                    <a:bodyPr/>
                    <a:lstStyle/>
                    <a:p>
                      <a:pPr marL="0" marR="0">
                        <a:lnSpc>
                          <a:spcPct val="115000"/>
                        </a:lnSpc>
                        <a:spcBef>
                          <a:spcPts val="0"/>
                        </a:spcBef>
                        <a:spcAft>
                          <a:spcPts val="0"/>
                        </a:spcAft>
                      </a:pPr>
                      <a:r>
                        <a:rPr lang="en-US" sz="1000" b="1">
                          <a:latin typeface="Calibri"/>
                          <a:ea typeface="Calibri"/>
                          <a:cs typeface="Times New Roman"/>
                        </a:rPr>
                        <a:t>UC5</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Reset password</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1855">
                <a:tc>
                  <a:txBody>
                    <a:bodyPr/>
                    <a:lstStyle/>
                    <a:p>
                      <a:pPr marL="0" marR="0">
                        <a:lnSpc>
                          <a:spcPct val="115000"/>
                        </a:lnSpc>
                        <a:spcBef>
                          <a:spcPts val="0"/>
                        </a:spcBef>
                        <a:spcAft>
                          <a:spcPts val="0"/>
                        </a:spcAft>
                      </a:pPr>
                      <a:r>
                        <a:rPr lang="en-US" sz="1000" b="1">
                          <a:latin typeface="Calibri"/>
                          <a:ea typeface="Calibri"/>
                          <a:cs typeface="Times New Roman"/>
                        </a:rPr>
                        <a:t>UC6</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View Score</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4727">
                <a:tc>
                  <a:txBody>
                    <a:bodyPr/>
                    <a:lstStyle/>
                    <a:p>
                      <a:pPr marL="0" marR="0">
                        <a:lnSpc>
                          <a:spcPct val="115000"/>
                        </a:lnSpc>
                        <a:spcBef>
                          <a:spcPts val="0"/>
                        </a:spcBef>
                        <a:spcAft>
                          <a:spcPts val="0"/>
                        </a:spcAft>
                      </a:pPr>
                      <a:r>
                        <a:rPr lang="en-US" sz="1000" b="1">
                          <a:latin typeface="Calibri"/>
                          <a:ea typeface="Calibri"/>
                          <a:cs typeface="Times New Roman"/>
                        </a:rPr>
                        <a:t>UC7</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View Schedule</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4727">
                <a:tc>
                  <a:txBody>
                    <a:bodyPr/>
                    <a:lstStyle/>
                    <a:p>
                      <a:pPr marL="0" marR="0">
                        <a:lnSpc>
                          <a:spcPct val="115000"/>
                        </a:lnSpc>
                        <a:spcBef>
                          <a:spcPts val="0"/>
                        </a:spcBef>
                        <a:spcAft>
                          <a:spcPts val="0"/>
                        </a:spcAft>
                      </a:pPr>
                      <a:r>
                        <a:rPr lang="en-US" sz="1000" b="1">
                          <a:latin typeface="Calibri"/>
                          <a:ea typeface="Calibri"/>
                          <a:cs typeface="Times New Roman"/>
                        </a:rPr>
                        <a:t>UC8</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View Comment</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4727">
                <a:tc>
                  <a:txBody>
                    <a:bodyPr/>
                    <a:lstStyle/>
                    <a:p>
                      <a:pPr marL="0" marR="0">
                        <a:lnSpc>
                          <a:spcPct val="115000"/>
                        </a:lnSpc>
                        <a:spcBef>
                          <a:spcPts val="0"/>
                        </a:spcBef>
                        <a:spcAft>
                          <a:spcPts val="0"/>
                        </a:spcAft>
                      </a:pPr>
                      <a:r>
                        <a:rPr lang="en-US" sz="1000" b="1">
                          <a:latin typeface="Calibri"/>
                          <a:ea typeface="Calibri"/>
                          <a:cs typeface="Times New Roman"/>
                        </a:rPr>
                        <a:t>UC9</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Post Comment</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dirty="0">
                          <a:latin typeface="Calibri"/>
                          <a:ea typeface="Calibri"/>
                          <a:cs typeface="Times New Roman"/>
                        </a:rPr>
                        <a:t>X</a:t>
                      </a: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4727">
                <a:tc>
                  <a:txBody>
                    <a:bodyPr/>
                    <a:lstStyle/>
                    <a:p>
                      <a:pPr marL="0" marR="0">
                        <a:lnSpc>
                          <a:spcPct val="115000"/>
                        </a:lnSpc>
                        <a:spcBef>
                          <a:spcPts val="0"/>
                        </a:spcBef>
                        <a:spcAft>
                          <a:spcPts val="0"/>
                        </a:spcAft>
                      </a:pPr>
                      <a:r>
                        <a:rPr lang="en-US" sz="1000" b="1">
                          <a:latin typeface="Calibri"/>
                          <a:ea typeface="Calibri"/>
                          <a:cs typeface="Times New Roman"/>
                        </a:rPr>
                        <a:t>UC10</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View Predictions</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1855">
                <a:tc>
                  <a:txBody>
                    <a:bodyPr/>
                    <a:lstStyle/>
                    <a:p>
                      <a:pPr marL="0" marR="0">
                        <a:lnSpc>
                          <a:spcPct val="115000"/>
                        </a:lnSpc>
                        <a:spcBef>
                          <a:spcPts val="0"/>
                        </a:spcBef>
                        <a:spcAft>
                          <a:spcPts val="0"/>
                        </a:spcAft>
                      </a:pPr>
                      <a:r>
                        <a:rPr lang="en-US" sz="1000" b="1">
                          <a:latin typeface="Calibri"/>
                          <a:ea typeface="Calibri"/>
                          <a:cs typeface="Times New Roman"/>
                        </a:rPr>
                        <a:t>UC11</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Publish Vote</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Use Case Validation, cont.</a:t>
            </a:r>
            <a:endParaRPr lang="en-US" dirty="0"/>
          </a:p>
        </p:txBody>
      </p:sp>
      <p:graphicFrame>
        <p:nvGraphicFramePr>
          <p:cNvPr id="4" name="Table 3"/>
          <p:cNvGraphicFramePr>
            <a:graphicFrameLocks noGrp="1"/>
          </p:cNvGraphicFramePr>
          <p:nvPr/>
        </p:nvGraphicFramePr>
        <p:xfrm>
          <a:off x="0" y="1143000"/>
          <a:ext cx="9144000" cy="395288"/>
        </p:xfrm>
        <a:graphic>
          <a:graphicData uri="http://schemas.openxmlformats.org/drawingml/2006/table">
            <a:tbl>
              <a:tblPr/>
              <a:tblGrid>
                <a:gridCol w="1016001"/>
                <a:gridCol w="1016001"/>
                <a:gridCol w="1016001"/>
                <a:gridCol w="1016001"/>
                <a:gridCol w="1016001"/>
                <a:gridCol w="1016001"/>
                <a:gridCol w="1016001"/>
                <a:gridCol w="1016001"/>
                <a:gridCol w="1016001"/>
              </a:tblGrid>
              <a:tr h="145415">
                <a:tc>
                  <a:txBody>
                    <a:bodyPr/>
                    <a:lstStyle/>
                    <a:p>
                      <a:pPr marL="0" marR="0">
                        <a:lnSpc>
                          <a:spcPct val="115000"/>
                        </a:lnSpc>
                        <a:spcBef>
                          <a:spcPts val="0"/>
                        </a:spcBef>
                        <a:spcAft>
                          <a:spcPts val="0"/>
                        </a:spcAft>
                      </a:pPr>
                      <a:endParaRPr lang="en-US" sz="1100" dirty="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8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dirty="0">
                          <a:latin typeface="Calibri"/>
                          <a:ea typeface="Calibri"/>
                          <a:cs typeface="Times New Roman"/>
                        </a:rPr>
                        <a:t>R2</a:t>
                      </a:r>
                      <a:endParaRPr lang="en-US" sz="1100" dirty="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dirty="0">
                          <a:latin typeface="Calibri"/>
                          <a:ea typeface="Calibri"/>
                          <a:cs typeface="Times New Roman"/>
                        </a:rPr>
                        <a:t>R10</a:t>
                      </a:r>
                      <a:endParaRPr lang="en-US" sz="1100" dirty="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a:latin typeface="Calibri"/>
                          <a:ea typeface="Calibri"/>
                          <a:cs typeface="Times New Roman"/>
                        </a:rPr>
                        <a:t>R11</a:t>
                      </a:r>
                      <a:endParaRPr lang="en-US" sz="110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a:latin typeface="Calibri"/>
                          <a:ea typeface="Calibri"/>
                          <a:cs typeface="Times New Roman"/>
                        </a:rPr>
                        <a:t>R12</a:t>
                      </a:r>
                      <a:endParaRPr lang="en-US" sz="110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a:latin typeface="Calibri"/>
                          <a:ea typeface="Calibri"/>
                          <a:cs typeface="Times New Roman"/>
                        </a:rPr>
                        <a:t>R13</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a:latin typeface="Calibri"/>
                          <a:ea typeface="Calibri"/>
                          <a:cs typeface="Times New Roman"/>
                        </a:rPr>
                        <a:t>R14</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a:latin typeface="Calibri"/>
                          <a:ea typeface="Calibri"/>
                          <a:cs typeface="Times New Roman"/>
                        </a:rPr>
                        <a:t>R15</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1930">
                <a:tc>
                  <a:txBody>
                    <a:bodyPr/>
                    <a:lstStyle/>
                    <a:p>
                      <a:pPr marL="0" marR="0">
                        <a:lnSpc>
                          <a:spcPct val="115000"/>
                        </a:lnSpc>
                        <a:spcBef>
                          <a:spcPts val="0"/>
                        </a:spcBef>
                        <a:spcAft>
                          <a:spcPts val="0"/>
                        </a:spcAft>
                      </a:pPr>
                      <a:endParaRPr lang="en-US" sz="8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8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Login/Logout</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Create Sport</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Create League</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Create Team</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Create / Modfiy Game</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Delete Comments</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dirty="0">
                          <a:latin typeface="Calibri"/>
                          <a:ea typeface="Calibri"/>
                          <a:cs typeface="Times New Roman"/>
                        </a:rPr>
                        <a:t>Modify Users</a:t>
                      </a: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nvGraphicFramePr>
        <p:xfrm>
          <a:off x="0" y="1524000"/>
          <a:ext cx="9144000" cy="5334000"/>
        </p:xfrm>
        <a:graphic>
          <a:graphicData uri="http://schemas.openxmlformats.org/drawingml/2006/table">
            <a:tbl>
              <a:tblPr/>
              <a:tblGrid>
                <a:gridCol w="1016000"/>
                <a:gridCol w="1016000"/>
                <a:gridCol w="1016000"/>
                <a:gridCol w="1016000"/>
                <a:gridCol w="1016000"/>
                <a:gridCol w="1016000"/>
                <a:gridCol w="1016000"/>
                <a:gridCol w="1016000"/>
                <a:gridCol w="1016000"/>
              </a:tblGrid>
              <a:tr h="508000">
                <a:tc>
                  <a:txBody>
                    <a:bodyPr/>
                    <a:lstStyle/>
                    <a:p>
                      <a:pPr marL="0" marR="0">
                        <a:lnSpc>
                          <a:spcPct val="115000"/>
                        </a:lnSpc>
                        <a:spcBef>
                          <a:spcPts val="0"/>
                        </a:spcBef>
                        <a:spcAft>
                          <a:spcPts val="0"/>
                        </a:spcAft>
                      </a:pPr>
                      <a:r>
                        <a:rPr lang="en-US" sz="1000" b="1" dirty="0">
                          <a:latin typeface="Calibri"/>
                          <a:ea typeface="Calibri"/>
                          <a:cs typeface="Times New Roman"/>
                        </a:rPr>
                        <a:t>UC12</a:t>
                      </a: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Create Sport</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dirty="0">
                          <a:latin typeface="Calibri"/>
                          <a:ea typeface="Calibri"/>
                          <a:cs typeface="Times New Roman"/>
                        </a:rPr>
                        <a:t>X</a:t>
                      </a: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dirty="0">
                          <a:latin typeface="Calibri"/>
                          <a:ea typeface="Calibri"/>
                          <a:cs typeface="Times New Roman"/>
                        </a:rPr>
                        <a:t>X</a:t>
                      </a: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8000">
                <a:tc>
                  <a:txBody>
                    <a:bodyPr/>
                    <a:lstStyle/>
                    <a:p>
                      <a:pPr marL="0" marR="0">
                        <a:lnSpc>
                          <a:spcPct val="115000"/>
                        </a:lnSpc>
                        <a:spcBef>
                          <a:spcPts val="0"/>
                        </a:spcBef>
                        <a:spcAft>
                          <a:spcPts val="0"/>
                        </a:spcAft>
                      </a:pPr>
                      <a:r>
                        <a:rPr lang="en-US" sz="1000" b="1">
                          <a:latin typeface="Calibri"/>
                          <a:ea typeface="Calibri"/>
                          <a:cs typeface="Times New Roman"/>
                        </a:rPr>
                        <a:t>UC13</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Modify Sport</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8000">
                <a:tc>
                  <a:txBody>
                    <a:bodyPr/>
                    <a:lstStyle/>
                    <a:p>
                      <a:pPr marL="0" marR="0">
                        <a:lnSpc>
                          <a:spcPct val="115000"/>
                        </a:lnSpc>
                        <a:spcBef>
                          <a:spcPts val="0"/>
                        </a:spcBef>
                        <a:spcAft>
                          <a:spcPts val="0"/>
                        </a:spcAft>
                      </a:pPr>
                      <a:r>
                        <a:rPr lang="en-US" sz="1000" b="1">
                          <a:latin typeface="Calibri"/>
                          <a:ea typeface="Calibri"/>
                          <a:cs typeface="Times New Roman"/>
                        </a:rPr>
                        <a:t>UC14</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Create League</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8000">
                <a:tc>
                  <a:txBody>
                    <a:bodyPr/>
                    <a:lstStyle/>
                    <a:p>
                      <a:pPr marL="0" marR="0">
                        <a:lnSpc>
                          <a:spcPct val="115000"/>
                        </a:lnSpc>
                        <a:spcBef>
                          <a:spcPts val="0"/>
                        </a:spcBef>
                        <a:spcAft>
                          <a:spcPts val="0"/>
                        </a:spcAft>
                      </a:pPr>
                      <a:r>
                        <a:rPr lang="en-US" sz="1000" b="1">
                          <a:latin typeface="Calibri"/>
                          <a:ea typeface="Calibri"/>
                          <a:cs typeface="Times New Roman"/>
                        </a:rPr>
                        <a:t>UC15</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Modify League</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8000">
                <a:tc>
                  <a:txBody>
                    <a:bodyPr/>
                    <a:lstStyle/>
                    <a:p>
                      <a:pPr marL="0" marR="0">
                        <a:lnSpc>
                          <a:spcPct val="115000"/>
                        </a:lnSpc>
                        <a:spcBef>
                          <a:spcPts val="0"/>
                        </a:spcBef>
                        <a:spcAft>
                          <a:spcPts val="0"/>
                        </a:spcAft>
                      </a:pPr>
                      <a:r>
                        <a:rPr lang="en-US" sz="1000" b="1">
                          <a:latin typeface="Calibri"/>
                          <a:ea typeface="Calibri"/>
                          <a:cs typeface="Times New Roman"/>
                        </a:rPr>
                        <a:t>UC16</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Create Team</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8000">
                <a:tc>
                  <a:txBody>
                    <a:bodyPr/>
                    <a:lstStyle/>
                    <a:p>
                      <a:pPr marL="0" marR="0">
                        <a:lnSpc>
                          <a:spcPct val="115000"/>
                        </a:lnSpc>
                        <a:spcBef>
                          <a:spcPts val="0"/>
                        </a:spcBef>
                        <a:spcAft>
                          <a:spcPts val="0"/>
                        </a:spcAft>
                      </a:pPr>
                      <a:r>
                        <a:rPr lang="en-US" sz="1000" b="1">
                          <a:latin typeface="Calibri"/>
                          <a:ea typeface="Calibri"/>
                          <a:cs typeface="Times New Roman"/>
                        </a:rPr>
                        <a:t>UC17</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Modify Team</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8000">
                <a:tc>
                  <a:txBody>
                    <a:bodyPr/>
                    <a:lstStyle/>
                    <a:p>
                      <a:pPr marL="0" marR="0">
                        <a:lnSpc>
                          <a:spcPct val="115000"/>
                        </a:lnSpc>
                        <a:spcBef>
                          <a:spcPts val="0"/>
                        </a:spcBef>
                        <a:spcAft>
                          <a:spcPts val="0"/>
                        </a:spcAft>
                      </a:pPr>
                      <a:r>
                        <a:rPr lang="en-US" sz="1000" b="1">
                          <a:latin typeface="Calibri"/>
                          <a:ea typeface="Calibri"/>
                          <a:cs typeface="Times New Roman"/>
                        </a:rPr>
                        <a:t>UC18</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Create Game</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8000">
                <a:tc>
                  <a:txBody>
                    <a:bodyPr/>
                    <a:lstStyle/>
                    <a:p>
                      <a:pPr marL="0" marR="0">
                        <a:lnSpc>
                          <a:spcPct val="115000"/>
                        </a:lnSpc>
                        <a:spcBef>
                          <a:spcPts val="0"/>
                        </a:spcBef>
                        <a:spcAft>
                          <a:spcPts val="0"/>
                        </a:spcAft>
                      </a:pPr>
                      <a:r>
                        <a:rPr lang="en-US" sz="1000" b="1">
                          <a:latin typeface="Calibri"/>
                          <a:ea typeface="Calibri"/>
                          <a:cs typeface="Times New Roman"/>
                        </a:rPr>
                        <a:t>UC19</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Modify Game</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2001">
                <a:tc>
                  <a:txBody>
                    <a:bodyPr/>
                    <a:lstStyle/>
                    <a:p>
                      <a:pPr marL="0" marR="0">
                        <a:lnSpc>
                          <a:spcPct val="115000"/>
                        </a:lnSpc>
                        <a:spcBef>
                          <a:spcPts val="0"/>
                        </a:spcBef>
                        <a:spcAft>
                          <a:spcPts val="0"/>
                        </a:spcAft>
                      </a:pPr>
                      <a:r>
                        <a:rPr lang="en-US" sz="1000" b="1">
                          <a:latin typeface="Calibri"/>
                          <a:ea typeface="Calibri"/>
                          <a:cs typeface="Times New Roman"/>
                        </a:rPr>
                        <a:t>UC20</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dirty="0" smtClean="0">
                          <a:latin typeface="Calibri"/>
                          <a:ea typeface="Calibri"/>
                          <a:cs typeface="Times New Roman"/>
                        </a:rPr>
                        <a:t>Modify</a:t>
                      </a:r>
                      <a:r>
                        <a:rPr lang="en-US" sz="800" baseline="0" dirty="0" smtClean="0">
                          <a:latin typeface="Calibri"/>
                          <a:ea typeface="Calibri"/>
                          <a:cs typeface="Times New Roman"/>
                        </a:rPr>
                        <a:t> User</a:t>
                      </a: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dirty="0">
                          <a:latin typeface="Calibri"/>
                          <a:ea typeface="Calibri"/>
                          <a:cs typeface="Times New Roman"/>
                        </a:rPr>
                        <a:t>X</a:t>
                      </a: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dirty="0" smtClean="0">
                          <a:latin typeface="Calibri"/>
                          <a:ea typeface="Calibri"/>
                          <a:cs typeface="Times New Roman"/>
                        </a:rPr>
                        <a:t>X</a:t>
                      </a:r>
                      <a:endParaRPr lang="en-US" sz="1100" b="1"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8000">
                <a:tc>
                  <a:txBody>
                    <a:bodyPr/>
                    <a:lstStyle/>
                    <a:p>
                      <a:pPr marL="0" marR="0">
                        <a:lnSpc>
                          <a:spcPct val="115000"/>
                        </a:lnSpc>
                        <a:spcBef>
                          <a:spcPts val="0"/>
                        </a:spcBef>
                        <a:spcAft>
                          <a:spcPts val="0"/>
                        </a:spcAft>
                      </a:pPr>
                      <a:r>
                        <a:rPr lang="en-US" sz="1000" b="1">
                          <a:latin typeface="Calibri"/>
                          <a:ea typeface="Calibri"/>
                          <a:cs typeface="Times New Roman"/>
                        </a:rPr>
                        <a:t>UC21</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dirty="0" smtClean="0">
                          <a:latin typeface="Calibri"/>
                          <a:ea typeface="Calibri"/>
                          <a:cs typeface="Times New Roman"/>
                        </a:rPr>
                        <a:t>Delete</a:t>
                      </a:r>
                      <a:r>
                        <a:rPr lang="en-US" sz="800" baseline="0" dirty="0" smtClean="0">
                          <a:latin typeface="Calibri"/>
                          <a:ea typeface="Calibri"/>
                          <a:cs typeface="Times New Roman"/>
                        </a:rPr>
                        <a:t> Comment</a:t>
                      </a: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dirty="0">
                          <a:latin typeface="Calibri"/>
                          <a:ea typeface="Calibri"/>
                          <a:cs typeface="Times New Roman"/>
                        </a:rPr>
                        <a:t>X</a:t>
                      </a: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dirty="0" smtClean="0">
                          <a:latin typeface="Calibri"/>
                          <a:ea typeface="Calibri"/>
                          <a:cs typeface="Times New Roman"/>
                        </a:rPr>
                        <a:t>X</a:t>
                      </a:r>
                      <a:endParaRPr lang="en-US" sz="1100" b="1"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5" name="Picture 2" descr="registerUser.JPG"/>
          <p:cNvPicPr>
            <a:picLocks noChangeAspect="1"/>
          </p:cNvPicPr>
          <p:nvPr/>
        </p:nvPicPr>
        <p:blipFill>
          <a:blip r:embed="rId3"/>
          <a:srcRect/>
          <a:stretch>
            <a:fillRect/>
          </a:stretch>
        </p:blipFill>
        <p:spPr bwMode="auto">
          <a:xfrm>
            <a:off x="0" y="0"/>
            <a:ext cx="9144000" cy="68595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3" name="Picture 1" descr="loginUser.JPG"/>
          <p:cNvPicPr>
            <a:picLocks noChangeAspect="1"/>
          </p:cNvPicPr>
          <p:nvPr/>
        </p:nvPicPr>
        <p:blipFill>
          <a:blip r:embed="rId3"/>
          <a:srcRect/>
          <a:stretch>
            <a:fillRect/>
          </a:stretch>
        </p:blipFill>
        <p:spPr bwMode="auto">
          <a:xfrm>
            <a:off x="0" y="3175"/>
            <a:ext cx="9144000" cy="6854825"/>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1" name="Picture 1" descr="logoutUser.JPG"/>
          <p:cNvPicPr>
            <a:picLocks noChangeAspect="1"/>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29" name="Picture 1" descr="modifyPassword.JPG"/>
          <p:cNvPicPr>
            <a:picLocks noChangeAspect="1"/>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7" name="Picture 1" descr="resetPassword.JPG"/>
          <p:cNvPicPr>
            <a:picLocks noChangeAspect="1"/>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Rot="1" noChangeArrowheads="1"/>
          </p:cNvSpPr>
          <p:nvPr>
            <p:ph type="title"/>
          </p:nvPr>
        </p:nvSpPr>
        <p:spPr/>
        <p:txBody>
          <a:bodyPr/>
          <a:lstStyle/>
          <a:p>
            <a:r>
              <a:rPr lang="en-US" smtClean="0">
                <a:effectLst/>
              </a:rPr>
              <a:t>Proposal Statement</a:t>
            </a:r>
          </a:p>
        </p:txBody>
      </p:sp>
      <p:sp>
        <p:nvSpPr>
          <p:cNvPr id="16386" name="Rectangle 3"/>
          <p:cNvSpPr>
            <a:spLocks noGrp="1" noChangeArrowheads="1"/>
          </p:cNvSpPr>
          <p:nvPr>
            <p:ph type="body" idx="1"/>
          </p:nvPr>
        </p:nvSpPr>
        <p:spPr/>
        <p:txBody>
          <a:bodyPr/>
          <a:lstStyle/>
          <a:p>
            <a:r>
              <a:rPr lang="en-US" smtClean="0">
                <a:effectLst/>
              </a:rPr>
              <a:t>Baseball league in Lexington</a:t>
            </a:r>
          </a:p>
          <a:p>
            <a:r>
              <a:rPr lang="en-US" smtClean="0">
                <a:effectLst/>
              </a:rPr>
              <a:t>Tracks league information (teams, games, scores, standings) on paper</a:t>
            </a:r>
          </a:p>
          <a:p>
            <a:r>
              <a:rPr lang="en-US" smtClean="0">
                <a:effectLst/>
              </a:rPr>
              <a:t>Manual updates required</a:t>
            </a:r>
          </a:p>
          <a:p>
            <a:r>
              <a:rPr lang="en-US" smtClean="0">
                <a:effectLst/>
              </a:rPr>
              <a:t>Online league tracking needed</a:t>
            </a:r>
          </a:p>
          <a:p>
            <a:pPr lvl="1"/>
            <a:r>
              <a:rPr lang="en-US" smtClean="0">
                <a:effectLst/>
              </a:rPr>
              <a:t>Multi-league and multi-team tracking needed</a:t>
            </a:r>
          </a:p>
          <a:p>
            <a:pPr lvl="1"/>
            <a:r>
              <a:rPr lang="en-US" smtClean="0">
                <a:effectLst/>
              </a:rPr>
              <a:t>Ability for coaches, parents, players, fans, and general public to view all league info also needed</a:t>
            </a:r>
          </a:p>
          <a:p>
            <a:pPr lvl="1"/>
            <a:endParaRPr lang="en-US" smtClean="0">
              <a:effectLst/>
            </a:endParaRPr>
          </a:p>
          <a:p>
            <a:endParaRPr lang="en-US" smtClean="0">
              <a:effectLst/>
            </a:endParaRPr>
          </a:p>
          <a:p>
            <a:endParaRPr lang="en-US" smtClean="0">
              <a:effectLs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5" name="Picture 1" descr="viewScore.JPG"/>
          <p:cNvPicPr>
            <a:picLocks noChangeAspect="1"/>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3" name="Picture 1" descr="viewSchedule.JPG"/>
          <p:cNvPicPr>
            <a:picLocks noChangeAspect="1"/>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1" name="Picture 3" descr="C:\Users\David.GREENTREE2004\Desktop\sports-score-tracker\Documents\Sequence Diagrams\viewComments.JPG"/>
          <p:cNvPicPr>
            <a:picLocks noChangeAspect="1" noChangeArrowheads="1"/>
          </p:cNvPicPr>
          <p:nvPr/>
        </p:nvPicPr>
        <p:blipFill>
          <a:blip r:embed="rId3"/>
          <a:srcRect/>
          <a:stretch>
            <a:fillRect/>
          </a:stretch>
        </p:blipFill>
        <p:spPr bwMode="auto">
          <a:xfrm>
            <a:off x="0" y="-17463"/>
            <a:ext cx="9144000" cy="68754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69" name="Picture 1" descr="postComment.JPG"/>
          <p:cNvPicPr>
            <a:picLocks noChangeAspect="1"/>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7" name="Picture 1" descr="viewPrediction.JPG"/>
          <p:cNvPicPr>
            <a:picLocks noChangeAspect="1"/>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5" name="Picture 2" descr="C:\Users\David.GREENTREE2004\Desktop\sports-score-tracker\Documents\Sequence Diagrams\publishVote.JPG"/>
          <p:cNvPicPr>
            <a:picLocks noChangeAspect="1" noChangeArrowheads="1"/>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3" name="Picture 1" descr="createSport.JPG"/>
          <p:cNvPicPr>
            <a:picLocks noChangeAspect="1"/>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1" name="Picture 3" descr="C:\Users\David.GREENTREE2004\Desktop\sports-score-tracker\Documents\Sequence Diagrams\modifySport.JPG"/>
          <p:cNvPicPr>
            <a:picLocks noChangeAspect="1" noChangeArrowheads="1"/>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09" name="Picture 1" descr="createLeague.JPG"/>
          <p:cNvPicPr>
            <a:picLocks noChangeAspect="1"/>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7" name="Picture 1" descr="modifyLeague.JPG"/>
          <p:cNvPicPr>
            <a:picLocks noChangeAspect="1"/>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idx="4294967295"/>
          </p:nvPr>
        </p:nvSpPr>
        <p:spPr/>
        <p:txBody>
          <a:bodyPr/>
          <a:lstStyle/>
          <a:p>
            <a:pPr eaLnBrk="1" hangingPunct="1">
              <a:defRPr/>
            </a:pPr>
            <a:r>
              <a:rPr lang="en-US"/>
              <a:t>User Requirements</a:t>
            </a:r>
          </a:p>
        </p:txBody>
      </p:sp>
      <p:sp>
        <p:nvSpPr>
          <p:cNvPr id="3" name="Content Placeholder 2"/>
          <p:cNvSpPr>
            <a:spLocks noGrp="1"/>
          </p:cNvSpPr>
          <p:nvPr>
            <p:ph idx="4294967295"/>
          </p:nvPr>
        </p:nvSpPr>
        <p:spPr/>
        <p:txBody>
          <a:bodyPr>
            <a:normAutofit/>
          </a:bodyPr>
          <a:lstStyle/>
          <a:p>
            <a:pPr eaLnBrk="1" hangingPunct="1">
              <a:lnSpc>
                <a:spcPct val="80000"/>
              </a:lnSpc>
            </a:pPr>
            <a:r>
              <a:rPr lang="en-US" sz="3000" smtClean="0"/>
              <a:t>Web-based</a:t>
            </a:r>
          </a:p>
          <a:p>
            <a:pPr eaLnBrk="1" hangingPunct="1">
              <a:lnSpc>
                <a:spcPct val="80000"/>
              </a:lnSpc>
            </a:pPr>
            <a:r>
              <a:rPr lang="en-US" sz="3000" smtClean="0"/>
              <a:t>Track schedules, scores and standings for user-created sports, leagues, and teams</a:t>
            </a:r>
          </a:p>
          <a:p>
            <a:pPr eaLnBrk="1" hangingPunct="1">
              <a:lnSpc>
                <a:spcPct val="80000"/>
              </a:lnSpc>
            </a:pPr>
            <a:r>
              <a:rPr lang="en-US" sz="3000" smtClean="0"/>
              <a:t>Users can vote on outcome of games</a:t>
            </a:r>
          </a:p>
          <a:p>
            <a:pPr eaLnBrk="1" hangingPunct="1">
              <a:lnSpc>
                <a:spcPct val="80000"/>
              </a:lnSpc>
            </a:pPr>
            <a:r>
              <a:rPr lang="en-US" sz="3000" smtClean="0"/>
              <a:t>Users can view and post comments on injuries, scores, or general info</a:t>
            </a:r>
          </a:p>
          <a:p>
            <a:pPr eaLnBrk="1" hangingPunct="1">
              <a:lnSpc>
                <a:spcPct val="80000"/>
              </a:lnSpc>
            </a:pPr>
            <a:r>
              <a:rPr lang="en-US" sz="3000" smtClean="0"/>
              <a:t>Smart Outcome Prediction System, takes into account team’s win / loss record</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5" name="Picture 1" descr="createTeam.JPG"/>
          <p:cNvPicPr>
            <a:picLocks noChangeAspect="1"/>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3" name="Picture 1" descr="modifyTeam.JPG"/>
          <p:cNvPicPr>
            <a:picLocks noChangeAspect="1"/>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1" name="Picture 1" descr="createGame.JPG"/>
          <p:cNvPicPr>
            <a:picLocks noChangeAspect="1"/>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49" name="Picture 1" descr="modifyGame.JPG"/>
          <p:cNvPicPr>
            <a:picLocks noChangeAspect="1"/>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7" name="Picture 2" descr="C:\Users\David.GREENTREE2004\Desktop\sports-score-tracker\Documents\Sequence Diagrams\modifyUser.JPG"/>
          <p:cNvPicPr>
            <a:picLocks noChangeAspect="1" noChangeArrowheads="1"/>
          </p:cNvPicPr>
          <p:nvPr/>
        </p:nvPicPr>
        <p:blipFill>
          <a:blip r:embed="rId3"/>
          <a:srcRect/>
          <a:stretch>
            <a:fillRect/>
          </a:stretch>
        </p:blipFill>
        <p:spPr bwMode="auto">
          <a:xfrm>
            <a:off x="0" y="0"/>
            <a:ext cx="9144000" cy="6865938"/>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5" name="Picture 1" descr="deleteComment.JPG"/>
          <p:cNvPicPr>
            <a:picLocks noChangeAspect="1"/>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3" name="Picture 1" descr="stateDiagram.JPG"/>
          <p:cNvPicPr>
            <a:picLocks noChangeAspect="1"/>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1" name="Picture 1" descr="Table Layouts.png"/>
          <p:cNvPicPr>
            <a:picLocks noChangeAspect="1"/>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089" name="Picture 1" descr="ER Model.png"/>
          <p:cNvPicPr>
            <a:picLocks noChangeAspect="1"/>
          </p:cNvPicPr>
          <p:nvPr/>
        </p:nvPicPr>
        <p:blipFill>
          <a:blip r:embed="rId3"/>
          <a:srcRect/>
          <a:stretch>
            <a:fillRect/>
          </a:stretch>
        </p:blipFill>
        <p:spPr bwMode="auto">
          <a:xfrm>
            <a:off x="0" y="1143000"/>
            <a:ext cx="9144000" cy="5715000"/>
          </a:xfrm>
          <a:prstGeom prst="rect">
            <a:avLst/>
          </a:prstGeom>
          <a:noFill/>
          <a:ln w="9525">
            <a:noFill/>
            <a:miter lim="800000"/>
            <a:headEnd/>
            <a:tailEnd/>
          </a:ln>
        </p:spPr>
      </p:pic>
      <p:sp>
        <p:nvSpPr>
          <p:cNvPr id="3" name="Title 2"/>
          <p:cNvSpPr>
            <a:spLocks noGrp="1"/>
          </p:cNvSpPr>
          <p:nvPr>
            <p:ph type="title"/>
          </p:nvPr>
        </p:nvSpPr>
        <p:spPr/>
        <p:txBody>
          <a:bodyPr/>
          <a:lstStyle/>
          <a:p>
            <a:pPr eaLnBrk="1" hangingPunct="1">
              <a:defRPr/>
            </a:pPr>
            <a:r>
              <a:rPr lang="en-US" sz="3600" dirty="0" smtClean="0"/>
              <a:t>ER Model</a:t>
            </a:r>
            <a:endParaRPr lang="en-US" sz="3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sz="3600" dirty="0" smtClean="0"/>
              <a:t>System Requirements</a:t>
            </a:r>
            <a:r>
              <a:rPr lang="en-US" dirty="0" smtClean="0"/>
              <a:t/>
            </a:r>
            <a:br>
              <a:rPr lang="en-US" dirty="0" smtClean="0"/>
            </a:br>
            <a:r>
              <a:rPr lang="en-US" sz="2400" dirty="0" smtClean="0"/>
              <a:t>Functional Requirements</a:t>
            </a:r>
            <a:endParaRPr lang="en-US" sz="2400" dirty="0"/>
          </a:p>
        </p:txBody>
      </p:sp>
      <p:sp>
        <p:nvSpPr>
          <p:cNvPr id="3" name="Content Placeholder 2"/>
          <p:cNvSpPr>
            <a:spLocks noGrp="1"/>
          </p:cNvSpPr>
          <p:nvPr>
            <p:ph idx="1"/>
          </p:nvPr>
        </p:nvSpPr>
        <p:spPr/>
        <p:txBody>
          <a:bodyPr/>
          <a:lstStyle/>
          <a:p>
            <a:pPr eaLnBrk="1" hangingPunct="1"/>
            <a:r>
              <a:rPr lang="en-US" sz="2000" smtClean="0"/>
              <a:t>R1.  Register New Account</a:t>
            </a:r>
          </a:p>
          <a:p>
            <a:pPr lvl="1" eaLnBrk="1" hangingPunct="1"/>
            <a:r>
              <a:rPr lang="en-US" sz="2000" smtClean="0"/>
              <a:t>Guest gives email, password, and first name</a:t>
            </a:r>
          </a:p>
          <a:p>
            <a:pPr lvl="1" eaLnBrk="1" hangingPunct="1"/>
            <a:r>
              <a:rPr lang="en-US" sz="2000" smtClean="0"/>
              <a:t>System ensures validity of email</a:t>
            </a:r>
          </a:p>
          <a:p>
            <a:pPr lvl="1" eaLnBrk="1" hangingPunct="1"/>
            <a:r>
              <a:rPr lang="en-US" sz="2000" smtClean="0"/>
              <a:t>User sent confirmation of registration</a:t>
            </a:r>
          </a:p>
          <a:p>
            <a:pPr eaLnBrk="1" hangingPunct="1"/>
            <a:r>
              <a:rPr lang="en-US" sz="2000" smtClean="0"/>
              <a:t>R2.  Login / logout</a:t>
            </a:r>
          </a:p>
          <a:p>
            <a:pPr lvl="1" eaLnBrk="1" hangingPunct="1"/>
            <a:r>
              <a:rPr lang="en-US" sz="2000" smtClean="0"/>
              <a:t>User login via valid login ID and password</a:t>
            </a:r>
          </a:p>
          <a:p>
            <a:pPr lvl="1" eaLnBrk="1" hangingPunct="1"/>
            <a:r>
              <a:rPr lang="en-US" sz="2000" smtClean="0"/>
              <a:t>User can logout after successful login</a:t>
            </a:r>
          </a:p>
          <a:p>
            <a:pPr eaLnBrk="1" hangingPunct="1"/>
            <a:r>
              <a:rPr lang="en-US" sz="2000" smtClean="0"/>
              <a:t>R3.  Modify / Reset Password</a:t>
            </a:r>
          </a:p>
          <a:p>
            <a:pPr lvl="1" eaLnBrk="1" hangingPunct="1"/>
            <a:r>
              <a:rPr lang="en-US" sz="2000" smtClean="0"/>
              <a:t>After successful login, user changes password by giving old password and new password</a:t>
            </a:r>
          </a:p>
          <a:p>
            <a:pPr lvl="1" eaLnBrk="1" hangingPunct="1"/>
            <a:r>
              <a:rPr lang="en-US" sz="2000" smtClean="0"/>
              <a:t>User can reset password using their email address</a:t>
            </a:r>
          </a:p>
          <a:p>
            <a:pPr lvl="1" eaLnBrk="1" hangingPunct="1"/>
            <a:r>
              <a:rPr lang="en-US" sz="2000" smtClean="0"/>
              <a:t>Temporary password sent to email on file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sz="3600" dirty="0" smtClean="0"/>
              <a:t>System Requirements</a:t>
            </a:r>
            <a:r>
              <a:rPr lang="en-US" dirty="0" smtClean="0"/>
              <a:t/>
            </a:r>
            <a:br>
              <a:rPr lang="en-US" dirty="0" smtClean="0"/>
            </a:br>
            <a:r>
              <a:rPr lang="en-US" sz="2400" dirty="0" smtClean="0"/>
              <a:t>Functional Requirements, cont.</a:t>
            </a:r>
            <a:endParaRPr lang="en-US" sz="2400" dirty="0"/>
          </a:p>
        </p:txBody>
      </p:sp>
      <p:sp>
        <p:nvSpPr>
          <p:cNvPr id="3" name="Content Placeholder 2"/>
          <p:cNvSpPr>
            <a:spLocks noGrp="1"/>
          </p:cNvSpPr>
          <p:nvPr>
            <p:ph idx="1"/>
          </p:nvPr>
        </p:nvSpPr>
        <p:spPr/>
        <p:txBody>
          <a:bodyPr/>
          <a:lstStyle/>
          <a:p>
            <a:pPr eaLnBrk="1" hangingPunct="1"/>
            <a:r>
              <a:rPr lang="en-US" sz="1600" smtClean="0"/>
              <a:t>R4.  View Games Scores</a:t>
            </a:r>
          </a:p>
          <a:p>
            <a:pPr lvl="1" eaLnBrk="1" hangingPunct="1"/>
            <a:r>
              <a:rPr lang="en-US" sz="1600" smtClean="0"/>
              <a:t>Guests, registered users, and administrators can view game scores by league(s), sport(s) and/or teams</a:t>
            </a:r>
          </a:p>
          <a:p>
            <a:pPr eaLnBrk="1" hangingPunct="1"/>
            <a:r>
              <a:rPr lang="en-US" sz="1600" smtClean="0"/>
              <a:t>R5.  View Game Schedules</a:t>
            </a:r>
          </a:p>
          <a:p>
            <a:pPr lvl="1" eaLnBrk="1" hangingPunct="1"/>
            <a:r>
              <a:rPr lang="en-US" sz="1600" smtClean="0"/>
              <a:t>Guests, RU's, and admins can view game schedules by league(s), sport(s) and/or teams</a:t>
            </a:r>
          </a:p>
          <a:p>
            <a:pPr eaLnBrk="1" hangingPunct="1"/>
            <a:r>
              <a:rPr lang="en-US" sz="1600" smtClean="0"/>
              <a:t>R6.  View comments</a:t>
            </a:r>
          </a:p>
          <a:p>
            <a:pPr lvl="1" eaLnBrk="1" hangingPunct="1"/>
            <a:r>
              <a:rPr lang="en-US" sz="1600" smtClean="0"/>
              <a:t>Guests, RU's, and admins can view comments per game</a:t>
            </a:r>
          </a:p>
          <a:p>
            <a:pPr eaLnBrk="1" hangingPunct="1"/>
            <a:r>
              <a:rPr lang="en-US" sz="1600" smtClean="0"/>
              <a:t>R7.  Post comments</a:t>
            </a:r>
          </a:p>
          <a:p>
            <a:pPr lvl="1" eaLnBrk="1" hangingPunct="1"/>
            <a:r>
              <a:rPr lang="en-US" sz="1600" smtClean="0"/>
              <a:t>After login, RU's and admins can post comments</a:t>
            </a:r>
          </a:p>
          <a:p>
            <a:pPr eaLnBrk="1" hangingPunct="1"/>
            <a:r>
              <a:rPr lang="en-US" sz="1600" smtClean="0"/>
              <a:t>R8.  User winner prediction</a:t>
            </a:r>
          </a:p>
          <a:p>
            <a:pPr lvl="1" eaLnBrk="1" hangingPunct="1"/>
            <a:r>
              <a:rPr lang="en-US" sz="1600" smtClean="0"/>
              <a:t>After login, RU's and admins can vote for their predicted winner per game</a:t>
            </a:r>
          </a:p>
          <a:p>
            <a:pPr eaLnBrk="1" hangingPunct="1"/>
            <a:r>
              <a:rPr lang="en-US" sz="1600" smtClean="0"/>
              <a:t>R9.  View system winner prediction and user winner prediction</a:t>
            </a:r>
          </a:p>
          <a:p>
            <a:pPr lvl="1" eaLnBrk="1" hangingPunct="1"/>
            <a:r>
              <a:rPr lang="en-US" sz="1600" smtClean="0"/>
              <a:t>Guests, RU's and admins can view system winner prediction and percentage chart of user winner prediction</a:t>
            </a:r>
          </a:p>
          <a:p>
            <a:pPr lvl="1" eaLnBrk="1" hangingPunct="1"/>
            <a:r>
              <a:rPr lang="en-US" sz="1600" smtClean="0"/>
              <a:t>System prediction based on team’s win /loss percentages</a:t>
            </a:r>
          </a:p>
          <a:p>
            <a:pPr lvl="1" eaLnBrk="1" hangingPunct="1"/>
            <a:r>
              <a:rPr lang="en-US" sz="1600" smtClean="0"/>
              <a:t>User winner prediction based on sums of user votes per game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sz="3600" dirty="0" smtClean="0"/>
              <a:t>System Requirements</a:t>
            </a:r>
            <a:br>
              <a:rPr lang="en-US" sz="3600" dirty="0" smtClean="0"/>
            </a:br>
            <a:r>
              <a:rPr lang="en-US" sz="2400" dirty="0" smtClean="0"/>
              <a:t>Functional Requirements, cont.</a:t>
            </a:r>
            <a:endParaRPr lang="en-US" sz="2400" dirty="0"/>
          </a:p>
        </p:txBody>
      </p:sp>
      <p:sp>
        <p:nvSpPr>
          <p:cNvPr id="3" name="Content Placeholder 2"/>
          <p:cNvSpPr>
            <a:spLocks noGrp="1"/>
          </p:cNvSpPr>
          <p:nvPr>
            <p:ph idx="1"/>
          </p:nvPr>
        </p:nvSpPr>
        <p:spPr/>
        <p:txBody>
          <a:bodyPr/>
          <a:lstStyle/>
          <a:p>
            <a:pPr eaLnBrk="1" hangingPunct="1"/>
            <a:r>
              <a:rPr lang="en-US" sz="1800" smtClean="0"/>
              <a:t>R10.  Create / modify custom sports</a:t>
            </a:r>
          </a:p>
          <a:p>
            <a:pPr lvl="1" eaLnBrk="1" hangingPunct="1"/>
            <a:r>
              <a:rPr lang="en-US" sz="1800" smtClean="0"/>
              <a:t>After login, registered users and administrators can create custom sports by providing the sport name.</a:t>
            </a:r>
          </a:p>
          <a:p>
            <a:pPr lvl="1" eaLnBrk="1" hangingPunct="1"/>
            <a:r>
              <a:rPr lang="en-US" sz="1800" smtClean="0"/>
              <a:t>Admins can delete sports by selecting the sport name</a:t>
            </a:r>
          </a:p>
          <a:p>
            <a:pPr lvl="1" eaLnBrk="1" hangingPunct="1"/>
            <a:r>
              <a:rPr lang="en-US" sz="1800" smtClean="0"/>
              <a:t>All leagues, teams, games, and comments will be deleted along with sport deletion</a:t>
            </a:r>
          </a:p>
          <a:p>
            <a:pPr lvl="1" eaLnBrk="1" hangingPunct="1"/>
            <a:r>
              <a:rPr lang="en-US" sz="1800" smtClean="0"/>
              <a:t>Confirmation shown</a:t>
            </a:r>
          </a:p>
          <a:p>
            <a:pPr eaLnBrk="1" hangingPunct="1"/>
            <a:r>
              <a:rPr lang="en-US" sz="1800" smtClean="0"/>
              <a:t>R11.  Create / modify custom leagues</a:t>
            </a:r>
          </a:p>
          <a:p>
            <a:pPr lvl="1" eaLnBrk="1" hangingPunct="1"/>
            <a:r>
              <a:rPr lang="en-US" sz="1800" smtClean="0"/>
              <a:t>After login, RU's and admins can create custom sports by providing the league name.</a:t>
            </a:r>
          </a:p>
          <a:p>
            <a:pPr lvl="1" eaLnBrk="1" hangingPunct="1"/>
            <a:r>
              <a:rPr lang="en-US" sz="1800" smtClean="0"/>
              <a:t>RU's and admins can update custom leagues by searching via league name and inputting a new league name.</a:t>
            </a:r>
          </a:p>
          <a:p>
            <a:pPr lvl="1" eaLnBrk="1" hangingPunct="1"/>
            <a:r>
              <a:rPr lang="en-US" sz="1800" smtClean="0"/>
              <a:t>Confirmation shown</a:t>
            </a:r>
          </a:p>
          <a:p>
            <a:pPr lvl="1" eaLnBrk="1" hangingPunct="1"/>
            <a:r>
              <a:rPr lang="en-US" sz="1800" smtClean="0"/>
              <a:t>RU's and admins can delete leagues by selecting the league name</a:t>
            </a:r>
          </a:p>
          <a:p>
            <a:pPr lvl="1" eaLnBrk="1" hangingPunct="1"/>
            <a:r>
              <a:rPr lang="en-US" sz="1800" smtClean="0"/>
              <a:t>All teams, games, and comments will be deleted along with league deletion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sz="3600" dirty="0" smtClean="0"/>
              <a:t>System Requirements</a:t>
            </a:r>
            <a:r>
              <a:rPr lang="en-US" sz="6000" dirty="0" smtClean="0"/>
              <a:t/>
            </a:r>
            <a:br>
              <a:rPr lang="en-US" sz="6000" dirty="0" smtClean="0"/>
            </a:br>
            <a:r>
              <a:rPr lang="en-US" sz="2400" dirty="0" smtClean="0"/>
              <a:t>Functional Requirements, cont.</a:t>
            </a:r>
            <a:endParaRPr lang="en-US" sz="2400" dirty="0"/>
          </a:p>
        </p:txBody>
      </p:sp>
      <p:sp>
        <p:nvSpPr>
          <p:cNvPr id="3" name="Content Placeholder 2"/>
          <p:cNvSpPr>
            <a:spLocks noGrp="1"/>
          </p:cNvSpPr>
          <p:nvPr>
            <p:ph idx="1"/>
          </p:nvPr>
        </p:nvSpPr>
        <p:spPr/>
        <p:txBody>
          <a:bodyPr/>
          <a:lstStyle/>
          <a:p>
            <a:pPr eaLnBrk="1" hangingPunct="1"/>
            <a:r>
              <a:rPr lang="en-US" sz="2600" smtClean="0"/>
              <a:t>R12.  Create / modify custom teams</a:t>
            </a:r>
          </a:p>
          <a:p>
            <a:pPr lvl="1" eaLnBrk="1" hangingPunct="1"/>
            <a:r>
              <a:rPr lang="en-US" sz="2600" smtClean="0"/>
              <a:t>After login, registered users and administrators can create custom teams by providing the team name, and then by joining the team in a league.</a:t>
            </a:r>
          </a:p>
          <a:p>
            <a:pPr lvl="1" eaLnBrk="1" hangingPunct="1"/>
            <a:r>
              <a:rPr lang="en-US" sz="2600" smtClean="0"/>
              <a:t>RU's and admins can update custom teams by searching via team name and inputting a new team name, and modifying the league.</a:t>
            </a:r>
          </a:p>
          <a:p>
            <a:pPr lvl="1" eaLnBrk="1" hangingPunct="1"/>
            <a:r>
              <a:rPr lang="en-US" sz="2600" smtClean="0"/>
              <a:t>RU's and admins can delete teams by selecting the team name</a:t>
            </a:r>
          </a:p>
          <a:p>
            <a:pPr lvl="1" eaLnBrk="1" hangingPunct="1"/>
            <a:r>
              <a:rPr lang="en-US" sz="2600" smtClean="0"/>
              <a:t>All games and comments will be deleted along with team deletion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sz="3600" dirty="0" smtClean="0"/>
              <a:t>System Requirements</a:t>
            </a:r>
            <a:r>
              <a:rPr lang="en-US" sz="9600" dirty="0" smtClean="0"/>
              <a:t/>
            </a:r>
            <a:br>
              <a:rPr lang="en-US" sz="9600" dirty="0" smtClean="0"/>
            </a:br>
            <a:r>
              <a:rPr lang="en-US" sz="2400" dirty="0" smtClean="0"/>
              <a:t>Functional Requirements, cont.</a:t>
            </a:r>
            <a:endParaRPr lang="en-US" sz="2400" dirty="0"/>
          </a:p>
        </p:txBody>
      </p:sp>
      <p:sp>
        <p:nvSpPr>
          <p:cNvPr id="3" name="Content Placeholder 2"/>
          <p:cNvSpPr>
            <a:spLocks noGrp="1"/>
          </p:cNvSpPr>
          <p:nvPr>
            <p:ph idx="1"/>
          </p:nvPr>
        </p:nvSpPr>
        <p:spPr/>
        <p:txBody>
          <a:bodyPr/>
          <a:lstStyle/>
          <a:p>
            <a:pPr eaLnBrk="1" hangingPunct="1"/>
            <a:r>
              <a:rPr lang="en-US" sz="2600" smtClean="0"/>
              <a:t>R13.  Create / modify custom games</a:t>
            </a:r>
          </a:p>
          <a:p>
            <a:pPr lvl="1" eaLnBrk="1" hangingPunct="1"/>
            <a:r>
              <a:rPr lang="en-US" sz="2600" smtClean="0"/>
              <a:t>After login, registered users and administrators can create custom games by selecting the two team names, and then by inputting the game details of date, home score, and away score, if known.</a:t>
            </a:r>
          </a:p>
          <a:p>
            <a:pPr lvl="1" eaLnBrk="1" hangingPunct="1"/>
            <a:r>
              <a:rPr lang="en-US" sz="2600" smtClean="0"/>
              <a:t>RU's and admins can update custom games by viewing the game and updating the date, home score, and/or the away score.</a:t>
            </a:r>
          </a:p>
          <a:p>
            <a:pPr lvl="1" eaLnBrk="1" hangingPunct="1"/>
            <a:r>
              <a:rPr lang="en-US" sz="2600" smtClean="0"/>
              <a:t>RU's and admins can delete games by selecting the game</a:t>
            </a:r>
          </a:p>
          <a:p>
            <a:pPr lvl="1" eaLnBrk="1" hangingPunct="1"/>
            <a:r>
              <a:rPr lang="en-US" sz="2600" smtClean="0"/>
              <a:t>All comments will be deleted along with game deletion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sz="3600" dirty="0" smtClean="0"/>
              <a:t>System Requirements</a:t>
            </a:r>
            <a:r>
              <a:rPr lang="en-US" sz="17600" dirty="0" smtClean="0"/>
              <a:t/>
            </a:r>
            <a:br>
              <a:rPr lang="en-US" sz="17600" dirty="0" smtClean="0"/>
            </a:br>
            <a:r>
              <a:rPr lang="en-US" sz="2400" dirty="0" smtClean="0"/>
              <a:t>Functional Requirements, cont.</a:t>
            </a:r>
            <a:endParaRPr lang="en-US" sz="2400" dirty="0"/>
          </a:p>
        </p:txBody>
      </p:sp>
      <p:sp>
        <p:nvSpPr>
          <p:cNvPr id="3" name="Content Placeholder 2"/>
          <p:cNvSpPr>
            <a:spLocks noGrp="1"/>
          </p:cNvSpPr>
          <p:nvPr>
            <p:ph idx="1"/>
          </p:nvPr>
        </p:nvSpPr>
        <p:spPr/>
        <p:txBody>
          <a:bodyPr/>
          <a:lstStyle/>
          <a:p>
            <a:pPr eaLnBrk="1" hangingPunct="1"/>
            <a:r>
              <a:rPr lang="en-US" sz="2400" smtClean="0"/>
              <a:t>R14.  Delete comments</a:t>
            </a:r>
          </a:p>
          <a:p>
            <a:pPr lvl="1" eaLnBrk="1" hangingPunct="1"/>
            <a:r>
              <a:rPr lang="en-US" sz="2400" smtClean="0"/>
              <a:t>After login, administrators can delete comments per game</a:t>
            </a:r>
          </a:p>
          <a:p>
            <a:pPr eaLnBrk="1" hangingPunct="1"/>
            <a:r>
              <a:rPr lang="en-US" sz="2400" smtClean="0"/>
              <a:t>R15.  Modify users</a:t>
            </a:r>
          </a:p>
          <a:p>
            <a:pPr lvl="1" eaLnBrk="1" hangingPunct="1"/>
            <a:r>
              <a:rPr lang="en-US" sz="2400" smtClean="0"/>
              <a:t>After login, admins can modify users by selecting the user and changing the email address, login ID, and/or password.</a:t>
            </a:r>
          </a:p>
          <a:p>
            <a:pPr lvl="1" eaLnBrk="1" hangingPunct="1"/>
            <a:r>
              <a:rPr lang="en-US" sz="2400" smtClean="0"/>
              <a:t>Admins can delete users by selecting the user</a:t>
            </a:r>
          </a:p>
          <a:p>
            <a:pPr lvl="1" eaLnBrk="1" hangingPunct="1"/>
            <a:r>
              <a:rPr lang="en-US" sz="2400" smtClean="0"/>
              <a:t>All leagues, teams, games, and comments will be deleted along with user deletion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tream">
  <a:themeElements>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Stream">
      <a:majorFont>
        <a:latin typeface="Garamond"/>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Garamond"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Garamond" pitchFamily="18" charset="0"/>
          </a:defRPr>
        </a:defPPr>
      </a:lstStyle>
    </a:lnDef>
  </a:objectDefaults>
  <a:extraClrSchemeLst>
    <a:extraClrScheme>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tream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Stream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Stream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Stream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Stream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Stream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Stream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Stream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Stream</Template>
  <TotalTime>365</TotalTime>
  <Words>981</Words>
  <Application>Microsoft Office PowerPoint</Application>
  <PresentationFormat>On-screen Show (4:3)</PresentationFormat>
  <Paragraphs>250</Paragraphs>
  <Slides>38</Slides>
  <Notes>37</Notes>
  <HiddenSlides>0</HiddenSlides>
  <MMClips>0</MMClips>
  <ScaleCrop>false</ScaleCrop>
  <HeadingPairs>
    <vt:vector size="6" baseType="variant">
      <vt:variant>
        <vt:lpstr>Fonts Used</vt:lpstr>
      </vt:variant>
      <vt:variant>
        <vt:i4>5</vt:i4>
      </vt:variant>
      <vt:variant>
        <vt:lpstr>Design Template</vt:lpstr>
      </vt:variant>
      <vt:variant>
        <vt:i4>2</vt:i4>
      </vt:variant>
      <vt:variant>
        <vt:lpstr>Slide Titles</vt:lpstr>
      </vt:variant>
      <vt:variant>
        <vt:i4>38</vt:i4>
      </vt:variant>
    </vt:vector>
  </HeadingPairs>
  <TitlesOfParts>
    <vt:vector size="45" baseType="lpstr">
      <vt:lpstr>Garamond</vt:lpstr>
      <vt:lpstr>Arial</vt:lpstr>
      <vt:lpstr>Wingdings</vt:lpstr>
      <vt:lpstr>Calibri</vt:lpstr>
      <vt:lpstr>Times New Roman</vt:lpstr>
      <vt:lpstr>Stream</vt:lpstr>
      <vt:lpstr>Stream</vt:lpstr>
      <vt:lpstr>Sports Score Tracker</vt:lpstr>
      <vt:lpstr>Proposal Statement</vt:lpstr>
      <vt:lpstr>User Requirements</vt:lpstr>
      <vt:lpstr>System Requirements Functional Requirements</vt:lpstr>
      <vt:lpstr>System Requirements Functional Requirements, cont.</vt:lpstr>
      <vt:lpstr>System Requirements Functional Requirements, cont.</vt:lpstr>
      <vt:lpstr>System Requirements Functional Requirements, cont.</vt:lpstr>
      <vt:lpstr>System Requirements Functional Requirements, cont.</vt:lpstr>
      <vt:lpstr>System Requirements Functional Requirements, cont.</vt:lpstr>
      <vt:lpstr>System Requirements Non-Functional Requirements, cont.</vt:lpstr>
      <vt:lpstr>Cost Estimation</vt:lpstr>
      <vt:lpstr>Slide 12</vt:lpstr>
      <vt:lpstr>Use Case Validation</vt:lpstr>
      <vt:lpstr>Use Case Validation, cont.</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ER Model</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Sports Score Tracker</dc:title>
  <dc:creator>Cox</dc:creator>
  <cp:lastModifiedBy>coxchris</cp:lastModifiedBy>
  <cp:revision>42</cp:revision>
  <dcterms:created xsi:type="dcterms:W3CDTF">2009-02-25T01:10:55Z</dcterms:created>
  <dcterms:modified xsi:type="dcterms:W3CDTF">2009-04-06T19:52:39Z</dcterms:modified>
</cp:coreProperties>
</file>