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57" r:id="rId1"/>
  </p:sldMasterIdLst>
  <p:sldIdLst>
    <p:sldId id="256" r:id="rId2"/>
    <p:sldId id="260" r:id="rId3"/>
    <p:sldId id="261" r:id="rId4"/>
    <p:sldId id="258" r:id="rId5"/>
    <p:sldId id="262" r:id="rId6"/>
    <p:sldId id="263" r:id="rId7"/>
    <p:sldId id="264" r:id="rId8"/>
    <p:sldId id="265" r:id="rId9"/>
    <p:sldId id="266" r:id="rId10"/>
    <p:sldId id="267" r:id="rId11"/>
    <p:sldId id="268" r:id="rId12"/>
    <p:sldId id="257" r:id="rId13"/>
    <p:sldId id="270" r:id="rId14"/>
    <p:sldId id="259" r:id="rId15"/>
    <p:sldId id="269"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5" r:id="rId38"/>
    <p:sldId id="292" r:id="rId39"/>
    <p:sldId id="293" r:id="rId40"/>
    <p:sldId id="294" r:id="rId4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Garamond" pitchFamily="18" charset="0"/>
        <a:ea typeface="+mn-ea"/>
        <a:cs typeface="+mn-cs"/>
      </a:defRPr>
    </a:lvl1pPr>
    <a:lvl2pPr marL="457200" algn="l" rtl="0" eaLnBrk="0" fontAlgn="base" hangingPunct="0">
      <a:spcBef>
        <a:spcPct val="0"/>
      </a:spcBef>
      <a:spcAft>
        <a:spcPct val="0"/>
      </a:spcAft>
      <a:defRPr kern="1200">
        <a:solidFill>
          <a:schemeClr val="tx1"/>
        </a:solidFill>
        <a:latin typeface="Garamond" pitchFamily="18" charset="0"/>
        <a:ea typeface="+mn-ea"/>
        <a:cs typeface="+mn-cs"/>
      </a:defRPr>
    </a:lvl2pPr>
    <a:lvl3pPr marL="914400" algn="l" rtl="0" eaLnBrk="0" fontAlgn="base" hangingPunct="0">
      <a:spcBef>
        <a:spcPct val="0"/>
      </a:spcBef>
      <a:spcAft>
        <a:spcPct val="0"/>
      </a:spcAft>
      <a:defRPr kern="1200">
        <a:solidFill>
          <a:schemeClr val="tx1"/>
        </a:solidFill>
        <a:latin typeface="Garamond" pitchFamily="18" charset="0"/>
        <a:ea typeface="+mn-ea"/>
        <a:cs typeface="+mn-cs"/>
      </a:defRPr>
    </a:lvl3pPr>
    <a:lvl4pPr marL="1371600" algn="l" rtl="0" eaLnBrk="0" fontAlgn="base" hangingPunct="0">
      <a:spcBef>
        <a:spcPct val="0"/>
      </a:spcBef>
      <a:spcAft>
        <a:spcPct val="0"/>
      </a:spcAft>
      <a:defRPr kern="1200">
        <a:solidFill>
          <a:schemeClr val="tx1"/>
        </a:solidFill>
        <a:latin typeface="Garamond" pitchFamily="18" charset="0"/>
        <a:ea typeface="+mn-ea"/>
        <a:cs typeface="+mn-cs"/>
      </a:defRPr>
    </a:lvl4pPr>
    <a:lvl5pPr marL="1828800" algn="l" rtl="0" eaLnBrk="0" fontAlgn="base" hangingPunct="0">
      <a:spcBef>
        <a:spcPct val="0"/>
      </a:spcBef>
      <a:spcAft>
        <a:spcPct val="0"/>
      </a:spcAft>
      <a:defRPr kern="1200">
        <a:solidFill>
          <a:schemeClr val="tx1"/>
        </a:solidFill>
        <a:latin typeface="Garamond" pitchFamily="18" charset="0"/>
        <a:ea typeface="+mn-ea"/>
        <a:cs typeface="+mn-cs"/>
      </a:defRPr>
    </a:lvl5pPr>
    <a:lvl6pPr marL="2286000" algn="l" defTabSz="914400" rtl="0" eaLnBrk="1" latinLnBrk="0" hangingPunct="1">
      <a:defRPr kern="1200">
        <a:solidFill>
          <a:schemeClr val="tx1"/>
        </a:solidFill>
        <a:latin typeface="Garamond" pitchFamily="18" charset="0"/>
        <a:ea typeface="+mn-ea"/>
        <a:cs typeface="+mn-cs"/>
      </a:defRPr>
    </a:lvl6pPr>
    <a:lvl7pPr marL="2743200" algn="l" defTabSz="914400" rtl="0" eaLnBrk="1" latinLnBrk="0" hangingPunct="1">
      <a:defRPr kern="1200">
        <a:solidFill>
          <a:schemeClr val="tx1"/>
        </a:solidFill>
        <a:latin typeface="Garamond" pitchFamily="18" charset="0"/>
        <a:ea typeface="+mn-ea"/>
        <a:cs typeface="+mn-cs"/>
      </a:defRPr>
    </a:lvl7pPr>
    <a:lvl8pPr marL="3200400" algn="l" defTabSz="914400" rtl="0" eaLnBrk="1" latinLnBrk="0" hangingPunct="1">
      <a:defRPr kern="1200">
        <a:solidFill>
          <a:schemeClr val="tx1"/>
        </a:solidFill>
        <a:latin typeface="Garamond" pitchFamily="18" charset="0"/>
        <a:ea typeface="+mn-ea"/>
        <a:cs typeface="+mn-cs"/>
      </a:defRPr>
    </a:lvl8pPr>
    <a:lvl9pPr marL="3657600" algn="l" defTabSz="914400" rtl="0" eaLnBrk="1" latinLnBrk="0" hangingPunct="1">
      <a:defRPr kern="1200">
        <a:solidFill>
          <a:schemeClr val="tx1"/>
        </a:solidFill>
        <a:latin typeface="Garamond"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4" d="100"/>
          <a:sy n="74" d="100"/>
        </p:scale>
        <p:origin x="-10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1746" name="Group 2"/>
          <p:cNvGrpSpPr>
            <a:grpSpLocks/>
          </p:cNvGrpSpPr>
          <p:nvPr/>
        </p:nvGrpSpPr>
        <p:grpSpPr bwMode="auto">
          <a:xfrm>
            <a:off x="0" y="0"/>
            <a:ext cx="9140825" cy="6850063"/>
            <a:chOff x="0" y="0"/>
            <a:chExt cx="5758" cy="4315"/>
          </a:xfrm>
        </p:grpSpPr>
        <p:grpSp>
          <p:nvGrpSpPr>
            <p:cNvPr id="31747" name="Group 3"/>
            <p:cNvGrpSpPr>
              <a:grpSpLocks/>
            </p:cNvGrpSpPr>
            <p:nvPr userDrawn="1"/>
          </p:nvGrpSpPr>
          <p:grpSpPr bwMode="auto">
            <a:xfrm>
              <a:off x="1728" y="2230"/>
              <a:ext cx="4027" cy="2085"/>
              <a:chOff x="1728" y="2230"/>
              <a:chExt cx="4027" cy="2085"/>
            </a:xfrm>
          </p:grpSpPr>
          <p:sp>
            <p:nvSpPr>
              <p:cNvPr id="31748" name="Freeform 4"/>
              <p:cNvSpPr>
                <a:spLocks/>
              </p:cNvSpPr>
              <p:nvPr/>
            </p:nvSpPr>
            <p:spPr bwMode="hidden">
              <a:xfrm>
                <a:off x="1728" y="264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headEnd/>
                <a:tailEnd/>
              </a:ln>
            </p:spPr>
            <p:txBody>
              <a:bodyPr/>
              <a:lstStyle/>
              <a:p>
                <a:endParaRPr lang="en-US"/>
              </a:p>
            </p:txBody>
          </p:sp>
          <p:sp>
            <p:nvSpPr>
              <p:cNvPr id="31749" name="Freeform 5"/>
              <p:cNvSpPr>
                <a:spLocks/>
              </p:cNvSpPr>
              <p:nvPr/>
            </p:nvSpPr>
            <p:spPr bwMode="hidden">
              <a:xfrm>
                <a:off x="4170" y="267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headEnd/>
                <a:tailEnd/>
              </a:ln>
            </p:spPr>
            <p:txBody>
              <a:bodyPr/>
              <a:lstStyle/>
              <a:p>
                <a:endParaRPr lang="en-US"/>
              </a:p>
            </p:txBody>
          </p:sp>
          <p:sp>
            <p:nvSpPr>
              <p:cNvPr id="31750" name="Freeform 6"/>
              <p:cNvSpPr>
                <a:spLocks/>
              </p:cNvSpPr>
              <p:nvPr/>
            </p:nvSpPr>
            <p:spPr bwMode="hidden">
              <a:xfrm>
                <a:off x="2900" y="334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headEnd/>
                <a:tailEnd/>
              </a:ln>
            </p:spPr>
            <p:txBody>
              <a:bodyPr/>
              <a:lstStyle/>
              <a:p>
                <a:endParaRPr lang="en-US"/>
              </a:p>
            </p:txBody>
          </p:sp>
          <p:sp>
            <p:nvSpPr>
              <p:cNvPr id="31751" name="Freeform 7"/>
              <p:cNvSpPr>
                <a:spLocks/>
              </p:cNvSpPr>
              <p:nvPr/>
            </p:nvSpPr>
            <p:spPr bwMode="hidden">
              <a:xfrm>
                <a:off x="2748" y="223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round/>
                <a:headEnd/>
                <a:tailEnd/>
              </a:ln>
            </p:spPr>
            <p:txBody>
              <a:bodyPr/>
              <a:lstStyle/>
              <a:p>
                <a:endParaRPr lang="en-US"/>
              </a:p>
            </p:txBody>
          </p:sp>
          <p:sp>
            <p:nvSpPr>
              <p:cNvPr id="31752" name="Freeform 8"/>
              <p:cNvSpPr>
                <a:spLocks/>
              </p:cNvSpPr>
              <p:nvPr/>
            </p:nvSpPr>
            <p:spPr bwMode="hidden">
              <a:xfrm>
                <a:off x="4501" y="231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headEnd/>
                <a:tailEnd/>
              </a:ln>
            </p:spPr>
            <p:txBody>
              <a:bodyPr/>
              <a:lstStyle/>
              <a:p>
                <a:endParaRPr lang="en-US"/>
              </a:p>
            </p:txBody>
          </p:sp>
        </p:grpSp>
        <p:sp>
          <p:nvSpPr>
            <p:cNvPr id="31753" name="Freeform 9"/>
            <p:cNvSpPr>
              <a:spLocks/>
            </p:cNvSpPr>
            <p:nvPr/>
          </p:nvSpPr>
          <p:spPr bwMode="hidden">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endParaRPr lang="en-US"/>
            </a:p>
          </p:txBody>
        </p:sp>
        <p:sp>
          <p:nvSpPr>
            <p:cNvPr id="31754" name="Freeform 10"/>
            <p:cNvSpPr>
              <a:spLocks/>
            </p:cNvSpPr>
            <p:nvPr/>
          </p:nvSpPr>
          <p:spPr bwMode="hidden">
            <a:xfrm>
              <a:off x="0" y="0"/>
              <a:ext cx="5758" cy="1776"/>
            </a:xfrm>
            <a:custGeom>
              <a:avLst/>
              <a:gdLst/>
              <a:ahLst/>
              <a:cxnLst>
                <a:cxn ang="0">
                  <a:pos x="0" y="0"/>
                </a:cxn>
                <a:cxn ang="0">
                  <a:pos x="0" y="1906"/>
                </a:cxn>
                <a:cxn ang="0">
                  <a:pos x="5740" y="1906"/>
                </a:cxn>
                <a:cxn ang="0">
                  <a:pos x="5740" y="0"/>
                </a:cxn>
                <a:cxn ang="0">
                  <a:pos x="0" y="0"/>
                </a:cxn>
                <a:cxn ang="0">
                  <a:pos x="0" y="0"/>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w="9525">
              <a:noFill/>
              <a:round/>
              <a:headEnd/>
              <a:tailEnd/>
            </a:ln>
          </p:spPr>
          <p:txBody>
            <a:bodyPr/>
            <a:lstStyle/>
            <a:p>
              <a:endParaRPr lang="en-US"/>
            </a:p>
          </p:txBody>
        </p:sp>
      </p:grpSp>
      <p:sp>
        <p:nvSpPr>
          <p:cNvPr id="31755" name="Rectangle 11"/>
          <p:cNvSpPr>
            <a:spLocks noGrp="1" noChangeArrowheads="1"/>
          </p:cNvSpPr>
          <p:nvPr>
            <p:ph type="ctrTitle" sz="quarter"/>
          </p:nvPr>
        </p:nvSpPr>
        <p:spPr>
          <a:xfrm>
            <a:off x="685800" y="1736725"/>
            <a:ext cx="7772400" cy="1920875"/>
          </a:xfrm>
        </p:spPr>
        <p:txBody>
          <a:bodyPr/>
          <a:lstStyle>
            <a:lvl1pPr>
              <a:defRPr sz="6000"/>
            </a:lvl1pPr>
          </a:lstStyle>
          <a:p>
            <a:r>
              <a:rPr lang="en-US"/>
              <a:t>Click to edit Master title style</a:t>
            </a:r>
          </a:p>
        </p:txBody>
      </p:sp>
      <p:sp>
        <p:nvSpPr>
          <p:cNvPr id="31756" name="Rectangle 12"/>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31757" name="Rectangle 13"/>
          <p:cNvSpPr>
            <a:spLocks noGrp="1" noChangeArrowheads="1"/>
          </p:cNvSpPr>
          <p:nvPr>
            <p:ph type="dt" sz="quarter" idx="2"/>
          </p:nvPr>
        </p:nvSpPr>
        <p:spPr>
          <a:xfrm>
            <a:off x="457200" y="6248400"/>
            <a:ext cx="2133600" cy="476250"/>
          </a:xfrm>
        </p:spPr>
        <p:txBody>
          <a:bodyPr/>
          <a:lstStyle>
            <a:lvl1pPr>
              <a:defRPr/>
            </a:lvl1pPr>
          </a:lstStyle>
          <a:p>
            <a:fld id="{78448947-47E2-4C40-9F60-79101A924B0F}" type="datetimeFigureOut">
              <a:rPr lang="en-US"/>
              <a:pPr/>
              <a:t>4/5/2009</a:t>
            </a:fld>
            <a:endParaRPr lang="en-US"/>
          </a:p>
        </p:txBody>
      </p:sp>
      <p:sp>
        <p:nvSpPr>
          <p:cNvPr id="31758" name="Rectangle 14"/>
          <p:cNvSpPr>
            <a:spLocks noGrp="1" noChangeArrowheads="1"/>
          </p:cNvSpPr>
          <p:nvPr>
            <p:ph type="ftr" sz="quarter" idx="3"/>
          </p:nvPr>
        </p:nvSpPr>
        <p:spPr>
          <a:xfrm>
            <a:off x="3124200" y="6251575"/>
            <a:ext cx="2895600" cy="476250"/>
          </a:xfrm>
        </p:spPr>
        <p:txBody>
          <a:bodyPr/>
          <a:lstStyle>
            <a:lvl1pPr>
              <a:defRPr/>
            </a:lvl1pPr>
          </a:lstStyle>
          <a:p>
            <a:endParaRPr lang="en-US"/>
          </a:p>
        </p:txBody>
      </p:sp>
      <p:sp>
        <p:nvSpPr>
          <p:cNvPr id="31759" name="Rectangle 15"/>
          <p:cNvSpPr>
            <a:spLocks noGrp="1" noChangeArrowheads="1"/>
          </p:cNvSpPr>
          <p:nvPr>
            <p:ph type="sldNum" sz="quarter" idx="4"/>
          </p:nvPr>
        </p:nvSpPr>
        <p:spPr>
          <a:xfrm>
            <a:off x="6553200" y="6254750"/>
            <a:ext cx="2133600" cy="476250"/>
          </a:xfrm>
        </p:spPr>
        <p:txBody>
          <a:bodyPr/>
          <a:lstStyle>
            <a:lvl1pPr>
              <a:defRPr/>
            </a:lvl1pPr>
          </a:lstStyle>
          <a:p>
            <a:fld id="{299BAB65-A11A-49EF-BD69-0C4312263F70}" type="slidenum">
              <a:rPr lang="en-US"/>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650EAB9-E4A7-4066-9D9F-E177106E0B0E}" type="datetimeFigureOut">
              <a:rPr lang="en-US"/>
              <a:pPr/>
              <a:t>4/5/2009</a:t>
            </a:fld>
            <a:endParaRPr lang="en-US"/>
          </a:p>
        </p:txBody>
      </p:sp>
      <p:sp>
        <p:nvSpPr>
          <p:cNvPr id="5" name="Slide Number Placeholder 4"/>
          <p:cNvSpPr>
            <a:spLocks noGrp="1"/>
          </p:cNvSpPr>
          <p:nvPr>
            <p:ph type="sldNum" sz="quarter" idx="11"/>
          </p:nvPr>
        </p:nvSpPr>
        <p:spPr/>
        <p:txBody>
          <a:bodyPr/>
          <a:lstStyle>
            <a:lvl1pPr>
              <a:defRPr/>
            </a:lvl1pPr>
          </a:lstStyle>
          <a:p>
            <a:fld id="{8538259B-EC82-4F79-AB75-EFD5C552A766}" type="slidenum">
              <a:rPr lang="en-US"/>
              <a:pPr/>
              <a:t>‹#›</a:t>
            </a:fld>
            <a:endParaRPr lang="en-US"/>
          </a:p>
        </p:txBody>
      </p:sp>
      <p:sp>
        <p:nvSpPr>
          <p:cNvPr id="6" name="Footer Placeholder 5"/>
          <p:cNvSpPr>
            <a:spLocks noGrp="1"/>
          </p:cNvSpPr>
          <p:nvPr>
            <p:ph type="ftr" sz="quarter" idx="12"/>
          </p:nvPr>
        </p:nvSpPr>
        <p:spPr/>
        <p:txBody>
          <a:bodyPr/>
          <a:lstStyle>
            <a:lvl1pPr>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3919FDD3-A80B-4928-9D2A-ACF33E4E6123}" type="datetimeFigureOut">
              <a:rPr lang="en-US"/>
              <a:pPr/>
              <a:t>4/5/2009</a:t>
            </a:fld>
            <a:endParaRPr lang="en-US"/>
          </a:p>
        </p:txBody>
      </p:sp>
      <p:sp>
        <p:nvSpPr>
          <p:cNvPr id="5" name="Slide Number Placeholder 4"/>
          <p:cNvSpPr>
            <a:spLocks noGrp="1"/>
          </p:cNvSpPr>
          <p:nvPr>
            <p:ph type="sldNum" sz="quarter" idx="11"/>
          </p:nvPr>
        </p:nvSpPr>
        <p:spPr/>
        <p:txBody>
          <a:bodyPr/>
          <a:lstStyle>
            <a:lvl1pPr>
              <a:defRPr/>
            </a:lvl1pPr>
          </a:lstStyle>
          <a:p>
            <a:fld id="{4137461F-EC47-408D-89FD-64C3E54F93E6}" type="slidenum">
              <a:rPr lang="en-US"/>
              <a:pPr/>
              <a:t>‹#›</a:t>
            </a:fld>
            <a:endParaRPr lang="en-US"/>
          </a:p>
        </p:txBody>
      </p:sp>
      <p:sp>
        <p:nvSpPr>
          <p:cNvPr id="6" name="Footer Placeholder 5"/>
          <p:cNvSpPr>
            <a:spLocks noGrp="1"/>
          </p:cNvSpPr>
          <p:nvPr>
            <p:ph type="ftr" sz="quarter" idx="12"/>
          </p:nvPr>
        </p:nvSpPr>
        <p:spPr/>
        <p:txBody>
          <a:bodyPr/>
          <a:lstStyle>
            <a:lvl1pPr>
              <a:defRPr/>
            </a:lvl1p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90103A15-3D4E-478E-8694-F3EB8034D859}" type="datetimeFigureOut">
              <a:rPr lang="en-US"/>
              <a:pPr/>
              <a:t>4/5/2009</a:t>
            </a:fld>
            <a:endParaRPr lang="en-US"/>
          </a:p>
        </p:txBody>
      </p:sp>
      <p:sp>
        <p:nvSpPr>
          <p:cNvPr id="5" name="Slide Number Placeholder 4"/>
          <p:cNvSpPr>
            <a:spLocks noGrp="1"/>
          </p:cNvSpPr>
          <p:nvPr>
            <p:ph type="sldNum" sz="quarter" idx="11"/>
          </p:nvPr>
        </p:nvSpPr>
        <p:spPr/>
        <p:txBody>
          <a:bodyPr/>
          <a:lstStyle>
            <a:lvl1pPr>
              <a:defRPr/>
            </a:lvl1pPr>
          </a:lstStyle>
          <a:p>
            <a:fld id="{5BE14B8F-276B-4A9D-BAA9-B907C8E6FC82}" type="slidenum">
              <a:rPr lang="en-US"/>
              <a:pPr/>
              <a:t>‹#›</a:t>
            </a:fld>
            <a:endParaRPr lang="en-US"/>
          </a:p>
        </p:txBody>
      </p:sp>
      <p:sp>
        <p:nvSpPr>
          <p:cNvPr id="6" name="Footer Placeholder 5"/>
          <p:cNvSpPr>
            <a:spLocks noGrp="1"/>
          </p:cNvSpPr>
          <p:nvPr>
            <p:ph type="ftr" sz="quarter" idx="12"/>
          </p:nvPr>
        </p:nvSpPr>
        <p:spPr/>
        <p:txBody>
          <a:bodyPr/>
          <a:lstStyle>
            <a:lvl1pPr>
              <a:defRPr/>
            </a:lvl1p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E64C6597-5A16-410C-ABDC-091A8BC1DD77}" type="datetimeFigureOut">
              <a:rPr lang="en-US"/>
              <a:pPr/>
              <a:t>4/5/2009</a:t>
            </a:fld>
            <a:endParaRPr lang="en-US"/>
          </a:p>
        </p:txBody>
      </p:sp>
      <p:sp>
        <p:nvSpPr>
          <p:cNvPr id="5" name="Slide Number Placeholder 4"/>
          <p:cNvSpPr>
            <a:spLocks noGrp="1"/>
          </p:cNvSpPr>
          <p:nvPr>
            <p:ph type="sldNum" sz="quarter" idx="11"/>
          </p:nvPr>
        </p:nvSpPr>
        <p:spPr/>
        <p:txBody>
          <a:bodyPr/>
          <a:lstStyle>
            <a:lvl1pPr>
              <a:defRPr/>
            </a:lvl1pPr>
          </a:lstStyle>
          <a:p>
            <a:fld id="{4754194C-EEE3-4A23-B72F-43894ADE9D28}" type="slidenum">
              <a:rPr lang="en-US"/>
              <a:pPr/>
              <a:t>‹#›</a:t>
            </a:fld>
            <a:endParaRPr lang="en-US"/>
          </a:p>
        </p:txBody>
      </p:sp>
      <p:sp>
        <p:nvSpPr>
          <p:cNvPr id="6" name="Footer Placeholder 5"/>
          <p:cNvSpPr>
            <a:spLocks noGrp="1"/>
          </p:cNvSpPr>
          <p:nvPr>
            <p:ph type="ftr" sz="quarter" idx="12"/>
          </p:nvPr>
        </p:nvSpPr>
        <p:spPr/>
        <p:txBody>
          <a:bodyPr/>
          <a:lstStyle>
            <a:lvl1pPr>
              <a:defRPr/>
            </a:lvl1p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ECA269A9-BB9D-4581-853E-AA9F2A570D1A}" type="datetimeFigureOut">
              <a:rPr lang="en-US"/>
              <a:pPr/>
              <a:t>4/5/2009</a:t>
            </a:fld>
            <a:endParaRPr lang="en-US"/>
          </a:p>
        </p:txBody>
      </p:sp>
      <p:sp>
        <p:nvSpPr>
          <p:cNvPr id="6" name="Slide Number Placeholder 5"/>
          <p:cNvSpPr>
            <a:spLocks noGrp="1"/>
          </p:cNvSpPr>
          <p:nvPr>
            <p:ph type="sldNum" sz="quarter" idx="11"/>
          </p:nvPr>
        </p:nvSpPr>
        <p:spPr/>
        <p:txBody>
          <a:bodyPr/>
          <a:lstStyle>
            <a:lvl1pPr>
              <a:defRPr/>
            </a:lvl1pPr>
          </a:lstStyle>
          <a:p>
            <a:fld id="{DAA7397D-7133-4CEC-9755-D1E1F2DEE04B}" type="slidenum">
              <a:rPr lang="en-US"/>
              <a:pPr/>
              <a:t>‹#›</a:t>
            </a:fld>
            <a:endParaRPr lang="en-US"/>
          </a:p>
        </p:txBody>
      </p:sp>
      <p:sp>
        <p:nvSpPr>
          <p:cNvPr id="7" name="Footer Placeholder 6"/>
          <p:cNvSpPr>
            <a:spLocks noGrp="1"/>
          </p:cNvSpPr>
          <p:nvPr>
            <p:ph type="ftr" sz="quarter" idx="12"/>
          </p:nvPr>
        </p:nvSpPr>
        <p:spPr/>
        <p:txBody>
          <a:bodyPr/>
          <a:lstStyle>
            <a:lvl1pPr>
              <a:defRPr/>
            </a:lvl1p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D913B450-2544-4208-A216-3FF1F3192E9F}" type="datetimeFigureOut">
              <a:rPr lang="en-US"/>
              <a:pPr/>
              <a:t>4/5/2009</a:t>
            </a:fld>
            <a:endParaRPr lang="en-US"/>
          </a:p>
        </p:txBody>
      </p:sp>
      <p:sp>
        <p:nvSpPr>
          <p:cNvPr id="8" name="Slide Number Placeholder 7"/>
          <p:cNvSpPr>
            <a:spLocks noGrp="1"/>
          </p:cNvSpPr>
          <p:nvPr>
            <p:ph type="sldNum" sz="quarter" idx="11"/>
          </p:nvPr>
        </p:nvSpPr>
        <p:spPr/>
        <p:txBody>
          <a:bodyPr/>
          <a:lstStyle>
            <a:lvl1pPr>
              <a:defRPr/>
            </a:lvl1pPr>
          </a:lstStyle>
          <a:p>
            <a:fld id="{61FC6785-BDF4-4EB5-98CC-D13C1D4FF48B}" type="slidenum">
              <a:rPr lang="en-US"/>
              <a:pPr/>
              <a:t>‹#›</a:t>
            </a:fld>
            <a:endParaRPr lang="en-US"/>
          </a:p>
        </p:txBody>
      </p:sp>
      <p:sp>
        <p:nvSpPr>
          <p:cNvPr id="9" name="Footer Placeholder 8"/>
          <p:cNvSpPr>
            <a:spLocks noGrp="1"/>
          </p:cNvSpPr>
          <p:nvPr>
            <p:ph type="ftr" sz="quarter" idx="12"/>
          </p:nvPr>
        </p:nvSpPr>
        <p:spPr/>
        <p:txBody>
          <a:bodyPr/>
          <a:lstStyle>
            <a:lvl1pPr>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A3B941C6-9A3D-45C1-AD07-83B72CF5B17B}" type="datetimeFigureOut">
              <a:rPr lang="en-US"/>
              <a:pPr/>
              <a:t>4/5/2009</a:t>
            </a:fld>
            <a:endParaRPr lang="en-US"/>
          </a:p>
        </p:txBody>
      </p:sp>
      <p:sp>
        <p:nvSpPr>
          <p:cNvPr id="4" name="Slide Number Placeholder 3"/>
          <p:cNvSpPr>
            <a:spLocks noGrp="1"/>
          </p:cNvSpPr>
          <p:nvPr>
            <p:ph type="sldNum" sz="quarter" idx="11"/>
          </p:nvPr>
        </p:nvSpPr>
        <p:spPr/>
        <p:txBody>
          <a:bodyPr/>
          <a:lstStyle>
            <a:lvl1pPr>
              <a:defRPr/>
            </a:lvl1pPr>
          </a:lstStyle>
          <a:p>
            <a:fld id="{798DEC7F-C985-4CB2-9856-85CC133D3086}" type="slidenum">
              <a:rPr lang="en-US"/>
              <a:pPr/>
              <a:t>‹#›</a:t>
            </a:fld>
            <a:endParaRPr lang="en-US"/>
          </a:p>
        </p:txBody>
      </p:sp>
      <p:sp>
        <p:nvSpPr>
          <p:cNvPr id="5" name="Footer Placeholder 4"/>
          <p:cNvSpPr>
            <a:spLocks noGrp="1"/>
          </p:cNvSpPr>
          <p:nvPr>
            <p:ph type="ftr" sz="quarter" idx="12"/>
          </p:nvPr>
        </p:nvSpPr>
        <p:spPr/>
        <p:txBody>
          <a:bodyPr/>
          <a:lstStyle>
            <a:lvl1pPr>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5A241512-B441-4E37-A9F4-254767B10338}" type="datetimeFigureOut">
              <a:rPr lang="en-US"/>
              <a:pPr/>
              <a:t>4/5/2009</a:t>
            </a:fld>
            <a:endParaRPr lang="en-US"/>
          </a:p>
        </p:txBody>
      </p:sp>
      <p:sp>
        <p:nvSpPr>
          <p:cNvPr id="3" name="Slide Number Placeholder 2"/>
          <p:cNvSpPr>
            <a:spLocks noGrp="1"/>
          </p:cNvSpPr>
          <p:nvPr>
            <p:ph type="sldNum" sz="quarter" idx="11"/>
          </p:nvPr>
        </p:nvSpPr>
        <p:spPr/>
        <p:txBody>
          <a:bodyPr/>
          <a:lstStyle>
            <a:lvl1pPr>
              <a:defRPr/>
            </a:lvl1pPr>
          </a:lstStyle>
          <a:p>
            <a:fld id="{4D5065F8-066F-4AAB-810E-E29D6E7F4A76}" type="slidenum">
              <a:rPr lang="en-US"/>
              <a:pPr/>
              <a:t>‹#›</a:t>
            </a:fld>
            <a:endParaRPr lang="en-US"/>
          </a:p>
        </p:txBody>
      </p:sp>
      <p:sp>
        <p:nvSpPr>
          <p:cNvPr id="4" name="Footer Placeholder 3"/>
          <p:cNvSpPr>
            <a:spLocks noGrp="1"/>
          </p:cNvSpPr>
          <p:nvPr>
            <p:ph type="ftr" sz="quarter" idx="12"/>
          </p:nvPr>
        </p:nvSpPr>
        <p:spPr/>
        <p:txBody>
          <a:bodyPr/>
          <a:lstStyle>
            <a:lvl1pPr>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EF9D99A8-FD42-4832-9338-D5C21E2BBC08}" type="datetimeFigureOut">
              <a:rPr lang="en-US"/>
              <a:pPr/>
              <a:t>4/5/2009</a:t>
            </a:fld>
            <a:endParaRPr lang="en-US"/>
          </a:p>
        </p:txBody>
      </p:sp>
      <p:sp>
        <p:nvSpPr>
          <p:cNvPr id="6" name="Slide Number Placeholder 5"/>
          <p:cNvSpPr>
            <a:spLocks noGrp="1"/>
          </p:cNvSpPr>
          <p:nvPr>
            <p:ph type="sldNum" sz="quarter" idx="11"/>
          </p:nvPr>
        </p:nvSpPr>
        <p:spPr/>
        <p:txBody>
          <a:bodyPr/>
          <a:lstStyle>
            <a:lvl1pPr>
              <a:defRPr/>
            </a:lvl1pPr>
          </a:lstStyle>
          <a:p>
            <a:fld id="{B6181950-03F6-417E-9BE8-B94DE0B3D378}" type="slidenum">
              <a:rPr lang="en-US"/>
              <a:pPr/>
              <a:t>‹#›</a:t>
            </a:fld>
            <a:endParaRPr lang="en-US"/>
          </a:p>
        </p:txBody>
      </p:sp>
      <p:sp>
        <p:nvSpPr>
          <p:cNvPr id="7" name="Footer Placeholder 6"/>
          <p:cNvSpPr>
            <a:spLocks noGrp="1"/>
          </p:cNvSpPr>
          <p:nvPr>
            <p:ph type="ftr" sz="quarter" idx="12"/>
          </p:nvPr>
        </p:nvSpPr>
        <p:spPr/>
        <p:txBody>
          <a:bodyPr/>
          <a:lstStyle>
            <a:lvl1pPr>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AADB6698-4B37-41E5-92AE-A9979C8A6783}" type="datetimeFigureOut">
              <a:rPr lang="en-US"/>
              <a:pPr/>
              <a:t>4/5/2009</a:t>
            </a:fld>
            <a:endParaRPr lang="en-US"/>
          </a:p>
        </p:txBody>
      </p:sp>
      <p:sp>
        <p:nvSpPr>
          <p:cNvPr id="6" name="Slide Number Placeholder 5"/>
          <p:cNvSpPr>
            <a:spLocks noGrp="1"/>
          </p:cNvSpPr>
          <p:nvPr>
            <p:ph type="sldNum" sz="quarter" idx="11"/>
          </p:nvPr>
        </p:nvSpPr>
        <p:spPr/>
        <p:txBody>
          <a:bodyPr/>
          <a:lstStyle>
            <a:lvl1pPr>
              <a:defRPr/>
            </a:lvl1pPr>
          </a:lstStyle>
          <a:p>
            <a:fld id="{F6146EE2-FD30-4BC3-ABF5-F6214EA0F911}" type="slidenum">
              <a:rPr lang="en-US"/>
              <a:pPr/>
              <a:t>‹#›</a:t>
            </a:fld>
            <a:endParaRPr lang="en-US"/>
          </a:p>
        </p:txBody>
      </p:sp>
      <p:sp>
        <p:nvSpPr>
          <p:cNvPr id="7" name="Footer Placeholder 6"/>
          <p:cNvSpPr>
            <a:spLocks noGrp="1"/>
          </p:cNvSpPr>
          <p:nvPr>
            <p:ph type="ftr" sz="quarter" idx="12"/>
          </p:nvPr>
        </p:nvSpPr>
        <p:spPr/>
        <p:txBody>
          <a:bodyPr/>
          <a:lstStyle>
            <a:lvl1pPr>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dt" sz="half" idx="2"/>
          </p:nvPr>
        </p:nvSpPr>
        <p:spPr bwMode="auto">
          <a:xfrm>
            <a:off x="457200" y="625157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fld id="{89F95CDD-1AC0-429E-A8EF-5051172C6F2F}" type="datetimeFigureOut">
              <a:rPr lang="en-US"/>
              <a:pPr/>
              <a:t>4/5/2009</a:t>
            </a:fld>
            <a:endParaRPr lang="en-US"/>
          </a:p>
        </p:txBody>
      </p:sp>
      <p:sp>
        <p:nvSpPr>
          <p:cNvPr id="30723" name="Rectangle 3"/>
          <p:cNvSpPr>
            <a:spLocks noGrp="1" noChangeArrowheads="1"/>
          </p:cNvSpPr>
          <p:nvPr>
            <p:ph type="sldNum" sz="quarter" idx="4"/>
          </p:nvPr>
        </p:nvSpPr>
        <p:spPr bwMode="auto">
          <a:xfrm>
            <a:off x="6553200" y="6248400"/>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fld id="{BC34B784-3F3B-4D9F-BB03-90B87A9C9A76}" type="slidenum">
              <a:rPr lang="en-US"/>
              <a:pPr/>
              <a:t>‹#›</a:t>
            </a:fld>
            <a:endParaRPr lang="en-US"/>
          </a:p>
        </p:txBody>
      </p:sp>
      <p:grpSp>
        <p:nvGrpSpPr>
          <p:cNvPr id="30724" name="Group 4"/>
          <p:cNvGrpSpPr>
            <a:grpSpLocks/>
          </p:cNvGrpSpPr>
          <p:nvPr/>
        </p:nvGrpSpPr>
        <p:grpSpPr bwMode="auto">
          <a:xfrm>
            <a:off x="0" y="0"/>
            <a:ext cx="9140825" cy="6850063"/>
            <a:chOff x="0" y="0"/>
            <a:chExt cx="5758" cy="4315"/>
          </a:xfrm>
        </p:grpSpPr>
        <p:grpSp>
          <p:nvGrpSpPr>
            <p:cNvPr id="30725" name="Group 5"/>
            <p:cNvGrpSpPr>
              <a:grpSpLocks/>
            </p:cNvGrpSpPr>
            <p:nvPr userDrawn="1"/>
          </p:nvGrpSpPr>
          <p:grpSpPr bwMode="auto">
            <a:xfrm>
              <a:off x="1728" y="2230"/>
              <a:ext cx="4027" cy="2085"/>
              <a:chOff x="1728" y="2230"/>
              <a:chExt cx="4027" cy="2085"/>
            </a:xfrm>
          </p:grpSpPr>
          <p:sp>
            <p:nvSpPr>
              <p:cNvPr id="30726" name="Freeform 6"/>
              <p:cNvSpPr>
                <a:spLocks/>
              </p:cNvSpPr>
              <p:nvPr/>
            </p:nvSpPr>
            <p:spPr bwMode="hidden">
              <a:xfrm>
                <a:off x="1728" y="264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headEnd/>
                <a:tailEnd/>
              </a:ln>
            </p:spPr>
            <p:txBody>
              <a:bodyPr/>
              <a:lstStyle/>
              <a:p>
                <a:endParaRPr lang="en-US"/>
              </a:p>
            </p:txBody>
          </p:sp>
          <p:sp>
            <p:nvSpPr>
              <p:cNvPr id="30727" name="Freeform 7"/>
              <p:cNvSpPr>
                <a:spLocks/>
              </p:cNvSpPr>
              <p:nvPr/>
            </p:nvSpPr>
            <p:spPr bwMode="hidden">
              <a:xfrm>
                <a:off x="4170" y="267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headEnd/>
                <a:tailEnd/>
              </a:ln>
            </p:spPr>
            <p:txBody>
              <a:bodyPr/>
              <a:lstStyle/>
              <a:p>
                <a:endParaRPr lang="en-US"/>
              </a:p>
            </p:txBody>
          </p:sp>
          <p:sp>
            <p:nvSpPr>
              <p:cNvPr id="30728" name="Freeform 8"/>
              <p:cNvSpPr>
                <a:spLocks/>
              </p:cNvSpPr>
              <p:nvPr/>
            </p:nvSpPr>
            <p:spPr bwMode="hidden">
              <a:xfrm>
                <a:off x="2900" y="334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headEnd/>
                <a:tailEnd/>
              </a:ln>
            </p:spPr>
            <p:txBody>
              <a:bodyPr/>
              <a:lstStyle/>
              <a:p>
                <a:endParaRPr lang="en-US"/>
              </a:p>
            </p:txBody>
          </p:sp>
          <p:sp>
            <p:nvSpPr>
              <p:cNvPr id="30729" name="Freeform 9"/>
              <p:cNvSpPr>
                <a:spLocks/>
              </p:cNvSpPr>
              <p:nvPr/>
            </p:nvSpPr>
            <p:spPr bwMode="hidden">
              <a:xfrm>
                <a:off x="2748" y="223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round/>
                <a:headEnd/>
                <a:tailEnd/>
              </a:ln>
            </p:spPr>
            <p:txBody>
              <a:bodyPr/>
              <a:lstStyle/>
              <a:p>
                <a:endParaRPr lang="en-US"/>
              </a:p>
            </p:txBody>
          </p:sp>
          <p:sp>
            <p:nvSpPr>
              <p:cNvPr id="30730" name="Freeform 10"/>
              <p:cNvSpPr>
                <a:spLocks/>
              </p:cNvSpPr>
              <p:nvPr/>
            </p:nvSpPr>
            <p:spPr bwMode="hidden">
              <a:xfrm>
                <a:off x="4501" y="231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headEnd/>
                <a:tailEnd/>
              </a:ln>
            </p:spPr>
            <p:txBody>
              <a:bodyPr/>
              <a:lstStyle/>
              <a:p>
                <a:endParaRPr lang="en-US"/>
              </a:p>
            </p:txBody>
          </p:sp>
        </p:grpSp>
        <p:sp>
          <p:nvSpPr>
            <p:cNvPr id="30731" name="Freeform 11"/>
            <p:cNvSpPr>
              <a:spLocks/>
            </p:cNvSpPr>
            <p:nvPr/>
          </p:nvSpPr>
          <p:spPr bwMode="hidden">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endParaRPr lang="en-US"/>
            </a:p>
          </p:txBody>
        </p:sp>
        <p:sp>
          <p:nvSpPr>
            <p:cNvPr id="30732" name="Freeform 12"/>
            <p:cNvSpPr>
              <a:spLocks/>
            </p:cNvSpPr>
            <p:nvPr/>
          </p:nvSpPr>
          <p:spPr bwMode="hidden">
            <a:xfrm>
              <a:off x="0" y="0"/>
              <a:ext cx="5758" cy="1776"/>
            </a:xfrm>
            <a:custGeom>
              <a:avLst/>
              <a:gdLst/>
              <a:ahLst/>
              <a:cxnLst>
                <a:cxn ang="0">
                  <a:pos x="0" y="0"/>
                </a:cxn>
                <a:cxn ang="0">
                  <a:pos x="0" y="1906"/>
                </a:cxn>
                <a:cxn ang="0">
                  <a:pos x="5740" y="1906"/>
                </a:cxn>
                <a:cxn ang="0">
                  <a:pos x="5740" y="0"/>
                </a:cxn>
                <a:cxn ang="0">
                  <a:pos x="0" y="0"/>
                </a:cxn>
                <a:cxn ang="0">
                  <a:pos x="0" y="0"/>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w="9525">
              <a:noFill/>
              <a:round/>
              <a:headEnd/>
              <a:tailEnd/>
            </a:ln>
          </p:spPr>
          <p:txBody>
            <a:bodyPr/>
            <a:lstStyle/>
            <a:p>
              <a:endParaRPr lang="en-US"/>
            </a:p>
          </p:txBody>
        </p:sp>
      </p:grpSp>
      <p:sp>
        <p:nvSpPr>
          <p:cNvPr id="30733" name="Rectangle 13"/>
          <p:cNvSpPr>
            <a:spLocks noGrp="1" noRot="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34" name="Rectangle 14"/>
          <p:cNvSpPr>
            <a:spLocks noGrp="1" noChangeArrowheads="1"/>
          </p:cNvSpPr>
          <p:nvPr>
            <p:ph type="ftr" sz="quarter" idx="3"/>
          </p:nvPr>
        </p:nvSpPr>
        <p:spPr bwMode="auto">
          <a:xfrm>
            <a:off x="3124200" y="6248400"/>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Arial" charset="0"/>
              </a:defRPr>
            </a:lvl1pPr>
          </a:lstStyle>
          <a:p>
            <a:endParaRPr lang="en-US"/>
          </a:p>
        </p:txBody>
      </p:sp>
      <p:sp>
        <p:nvSpPr>
          <p:cNvPr id="30735" name="Rectangle 15"/>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timing>
    <p:tnLst>
      <p:par>
        <p:cTn id="1" dur="indefinite" restart="never" nodeType="tmRoot"/>
      </p:par>
    </p:tnLst>
  </p:timing>
  <p:txStyles>
    <p:titleStyle>
      <a:lvl1pPr algn="ctr" rtl="0" fontAlgn="base">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2pPr>
      <a:lvl3pPr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3pPr>
      <a:lvl4pPr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4pPr>
      <a:lvl5pPr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9pPr>
    </p:titleStyle>
    <p:bodyStyle>
      <a:lvl1pPr marL="342900" indent="-342900" algn="l" rtl="0" fontAlgn="base">
        <a:spcBef>
          <a:spcPct val="20000"/>
        </a:spcBef>
        <a:spcAft>
          <a:spcPct val="0"/>
        </a:spcAft>
        <a:buClr>
          <a:schemeClr val="hlink"/>
        </a:buClr>
        <a:buSzPct val="7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accent2"/>
        </a:buClr>
        <a:buSzPct val="70000"/>
        <a:buFont typeface="Wingdings" pitchFamily="2" charset="2"/>
        <a:buChar char="n"/>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tx2"/>
        </a:buClr>
        <a:buSzPct val="70000"/>
        <a:buFont typeface="Wingdings" pitchFamily="2" charset="2"/>
        <a:buChar char="n"/>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lr>
          <a:schemeClr val="accent2"/>
        </a:buClr>
        <a:buSzPct val="70000"/>
        <a:buFont typeface="Wingdings" pitchFamily="2" charset="2"/>
        <a:buChar char="n"/>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ctrTitle" idx="4294967295"/>
          </p:nvPr>
        </p:nvSpPr>
        <p:spPr>
          <a:xfrm>
            <a:off x="685800" y="2130425"/>
            <a:ext cx="7772400" cy="1470025"/>
          </a:xfrm>
        </p:spPr>
        <p:txBody>
          <a:bodyPr/>
          <a:lstStyle/>
          <a:p>
            <a:r>
              <a:rPr lang="en-US" sz="6000"/>
              <a:t>Sports Score Tracker</a:t>
            </a:r>
          </a:p>
        </p:txBody>
      </p:sp>
      <p:sp>
        <p:nvSpPr>
          <p:cNvPr id="3" name="Subtitle 2"/>
          <p:cNvSpPr>
            <a:spLocks noGrp="1"/>
          </p:cNvSpPr>
          <p:nvPr>
            <p:ph type="subTitle" idx="4294967295"/>
          </p:nvPr>
        </p:nvSpPr>
        <p:spPr>
          <a:xfrm>
            <a:off x="1371600" y="3887788"/>
            <a:ext cx="6400800" cy="1751012"/>
          </a:xfrm>
        </p:spPr>
        <p:txBody>
          <a:bodyPr>
            <a:normAutofit/>
          </a:bodyPr>
          <a:lstStyle/>
          <a:p>
            <a:pPr marL="0" indent="0" algn="ctr">
              <a:buFont typeface="Wingdings" pitchFamily="2" charset="2"/>
              <a:buNone/>
            </a:pPr>
            <a:r>
              <a:rPr lang="en-US">
                <a:solidFill>
                  <a:srgbClr val="898989"/>
                </a:solidFill>
              </a:rPr>
              <a:t>By:  Jason Jacob, Christian Cox, and David Morrison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System Requirements</a:t>
            </a:r>
            <a:r>
              <a:rPr lang="en-US" sz="17600" dirty="0" smtClean="0"/>
              <a:t/>
            </a:r>
            <a:br>
              <a:rPr lang="en-US" sz="17600" dirty="0" smtClean="0"/>
            </a:br>
            <a:r>
              <a:rPr lang="en-US" sz="2400" dirty="0" smtClean="0"/>
              <a:t>Functional Requirements, cont.</a:t>
            </a:r>
            <a:endParaRPr lang="en-US" sz="2400" dirty="0"/>
          </a:p>
        </p:txBody>
      </p:sp>
      <p:sp>
        <p:nvSpPr>
          <p:cNvPr id="3" name="Content Placeholder 2"/>
          <p:cNvSpPr>
            <a:spLocks noGrp="1"/>
          </p:cNvSpPr>
          <p:nvPr>
            <p:ph idx="1"/>
          </p:nvPr>
        </p:nvSpPr>
        <p:spPr/>
        <p:txBody>
          <a:bodyPr/>
          <a:lstStyle/>
          <a:p>
            <a:r>
              <a:rPr lang="en-US" sz="2400" dirty="0" smtClean="0"/>
              <a:t>R14.  Delete comments</a:t>
            </a:r>
          </a:p>
          <a:p>
            <a:pPr lvl="1"/>
            <a:r>
              <a:rPr lang="en-US" sz="2400" dirty="0" smtClean="0"/>
              <a:t>After login, administrators can delete comments per game</a:t>
            </a:r>
          </a:p>
          <a:p>
            <a:r>
              <a:rPr lang="en-US" sz="2400" dirty="0" smtClean="0"/>
              <a:t>R15.  Modify users</a:t>
            </a:r>
          </a:p>
          <a:p>
            <a:pPr lvl="1"/>
            <a:r>
              <a:rPr lang="en-US" sz="2400" dirty="0" smtClean="0"/>
              <a:t>After login, administrators can modify users by selecting the user and changing the email address, login ID, and/or password.</a:t>
            </a:r>
          </a:p>
          <a:p>
            <a:pPr lvl="1"/>
            <a:r>
              <a:rPr lang="en-US" sz="2400" dirty="0" smtClean="0"/>
              <a:t>User creation confirmation shown</a:t>
            </a:r>
          </a:p>
          <a:p>
            <a:pPr lvl="1"/>
            <a:r>
              <a:rPr lang="en-US" sz="2400" dirty="0" smtClean="0"/>
              <a:t>Administrators can delete users by selecting the user</a:t>
            </a:r>
          </a:p>
          <a:p>
            <a:pPr lvl="1"/>
            <a:r>
              <a:rPr lang="en-US" sz="2400" dirty="0" smtClean="0"/>
              <a:t>All leagues, teams, games, and comments will be deleted along with user deletion</a:t>
            </a:r>
          </a:p>
          <a:p>
            <a:pPr lvl="1"/>
            <a:r>
              <a:rPr lang="en-US" sz="2400" dirty="0" smtClean="0"/>
              <a:t>User deletion confirmation shown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System Requirements</a:t>
            </a:r>
            <a:r>
              <a:rPr lang="en-US" sz="17600" dirty="0" smtClean="0"/>
              <a:t/>
            </a:r>
            <a:br>
              <a:rPr lang="en-US" sz="17600" dirty="0" smtClean="0"/>
            </a:br>
            <a:r>
              <a:rPr lang="en-US" sz="2400" dirty="0" smtClean="0"/>
              <a:t>Non-Functional Requirements, cont.</a:t>
            </a:r>
            <a:endParaRPr lang="en-US" sz="2400" dirty="0"/>
          </a:p>
        </p:txBody>
      </p:sp>
      <p:sp>
        <p:nvSpPr>
          <p:cNvPr id="3" name="Content Placeholder 2"/>
          <p:cNvSpPr>
            <a:spLocks noGrp="1"/>
          </p:cNvSpPr>
          <p:nvPr>
            <p:ph idx="1"/>
          </p:nvPr>
        </p:nvSpPr>
        <p:spPr/>
        <p:txBody>
          <a:bodyPr/>
          <a:lstStyle/>
          <a:p>
            <a:r>
              <a:rPr lang="en-US" sz="2000" dirty="0" smtClean="0"/>
              <a:t>NR1.  Login credentials must meet minimum security specifications</a:t>
            </a:r>
          </a:p>
          <a:p>
            <a:pPr lvl="1"/>
            <a:r>
              <a:rPr lang="en-US" sz="2000" dirty="0" smtClean="0"/>
              <a:t>Unique email addresses</a:t>
            </a:r>
          </a:p>
          <a:p>
            <a:pPr lvl="1"/>
            <a:r>
              <a:rPr lang="en-US" sz="2000" dirty="0" smtClean="0"/>
              <a:t>Email addresses must be in Fully Qualified Domain Address format</a:t>
            </a:r>
          </a:p>
          <a:p>
            <a:pPr lvl="1"/>
            <a:r>
              <a:rPr lang="en-US" sz="2000" dirty="0" smtClean="0"/>
              <a:t>Passwords at least 8 alphanumeric characters that do not contain special characters</a:t>
            </a:r>
          </a:p>
          <a:p>
            <a:r>
              <a:rPr lang="en-US" sz="2000" dirty="0" smtClean="0"/>
              <a:t>NR2.  Comments must be filtered before posting</a:t>
            </a:r>
          </a:p>
          <a:p>
            <a:pPr lvl="1"/>
            <a:r>
              <a:rPr lang="en-US" sz="2000" dirty="0" smtClean="0"/>
              <a:t>Comments must be 300 characters or less</a:t>
            </a:r>
          </a:p>
          <a:p>
            <a:pPr lvl="0"/>
            <a:r>
              <a:rPr lang="en-US" sz="2000" dirty="0" smtClean="0"/>
              <a:t>NR3.  The system shall ensure that custom teams can only be modified by creator.</a:t>
            </a:r>
          </a:p>
          <a:p>
            <a:pPr lvl="0"/>
            <a:r>
              <a:rPr lang="en-US" sz="2000" dirty="0" smtClean="0"/>
              <a:t>NR4.  The system shall ensure that custom sports can only be modified by creator.</a:t>
            </a:r>
          </a:p>
          <a:p>
            <a:r>
              <a:rPr lang="en-US" sz="2000" dirty="0" smtClean="0"/>
              <a:t>NR5.  The system shall ensure that custom leagues can only be modified by creator.</a:t>
            </a:r>
          </a:p>
          <a:p>
            <a:r>
              <a:rPr lang="en-US" sz="2000" dirty="0" smtClean="0"/>
              <a:t>NR6.  The system shall ensure that custom games can only be modified by creator.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idx="4294967295"/>
          </p:nvPr>
        </p:nvSpPr>
        <p:spPr/>
        <p:txBody>
          <a:bodyPr/>
          <a:lstStyle/>
          <a:p>
            <a:r>
              <a:rPr lang="en-US"/>
              <a:t>Cost Estimation</a:t>
            </a:r>
          </a:p>
        </p:txBody>
      </p:sp>
      <p:sp>
        <p:nvSpPr>
          <p:cNvPr id="3" name="Content Placeholder 2"/>
          <p:cNvSpPr>
            <a:spLocks noGrp="1"/>
          </p:cNvSpPr>
          <p:nvPr>
            <p:ph idx="4294967295"/>
          </p:nvPr>
        </p:nvSpPr>
        <p:spPr/>
        <p:txBody>
          <a:bodyPr>
            <a:normAutofit/>
          </a:bodyPr>
          <a:lstStyle/>
          <a:p>
            <a:pPr>
              <a:lnSpc>
                <a:spcPct val="80000"/>
              </a:lnSpc>
              <a:buFont typeface="Wingdings" pitchFamily="2" charset="2"/>
              <a:buNone/>
            </a:pPr>
            <a:r>
              <a:rPr lang="en-US" sz="1800" u="sng" dirty="0"/>
              <a:t>Effort Equation</a:t>
            </a:r>
            <a:endParaRPr lang="en-US" sz="1800" dirty="0"/>
          </a:p>
          <a:p>
            <a:pPr>
              <a:lnSpc>
                <a:spcPct val="80000"/>
              </a:lnSpc>
              <a:buFont typeface="Wingdings" pitchFamily="2" charset="2"/>
              <a:buNone/>
            </a:pPr>
            <a:endParaRPr lang="en-US" sz="1800" dirty="0"/>
          </a:p>
          <a:p>
            <a:pPr>
              <a:lnSpc>
                <a:spcPct val="80000"/>
              </a:lnSpc>
              <a:buFont typeface="Wingdings" pitchFamily="2" charset="2"/>
              <a:buNone/>
            </a:pPr>
            <a:r>
              <a:rPr lang="en-US" sz="1800" dirty="0"/>
              <a:t>E = 2.4 * (KDSI) ^ 1.05</a:t>
            </a:r>
          </a:p>
          <a:p>
            <a:pPr>
              <a:lnSpc>
                <a:spcPct val="80000"/>
              </a:lnSpc>
              <a:buFont typeface="Wingdings" pitchFamily="2" charset="2"/>
              <a:buNone/>
            </a:pPr>
            <a:r>
              <a:rPr lang="en-US" sz="1800" dirty="0"/>
              <a:t>E = 2.4 * 5 ^ 1.05</a:t>
            </a:r>
          </a:p>
          <a:p>
            <a:pPr>
              <a:lnSpc>
                <a:spcPct val="80000"/>
              </a:lnSpc>
              <a:buFont typeface="Wingdings" pitchFamily="2" charset="2"/>
              <a:buNone/>
            </a:pPr>
            <a:r>
              <a:rPr lang="en-US" sz="1800" dirty="0"/>
              <a:t>E = 13 person months</a:t>
            </a:r>
          </a:p>
          <a:p>
            <a:pPr>
              <a:lnSpc>
                <a:spcPct val="80000"/>
              </a:lnSpc>
              <a:buFont typeface="Wingdings" pitchFamily="2" charset="2"/>
              <a:buNone/>
            </a:pPr>
            <a:r>
              <a:rPr lang="en-US" sz="1800" dirty="0"/>
              <a:t> </a:t>
            </a:r>
          </a:p>
          <a:p>
            <a:pPr>
              <a:lnSpc>
                <a:spcPct val="80000"/>
              </a:lnSpc>
              <a:buFont typeface="Wingdings" pitchFamily="2" charset="2"/>
              <a:buNone/>
            </a:pPr>
            <a:r>
              <a:rPr lang="en-US" sz="1800" u="sng" dirty="0"/>
              <a:t>Schedule Equation</a:t>
            </a:r>
            <a:endParaRPr lang="en-US" sz="1800" dirty="0"/>
          </a:p>
          <a:p>
            <a:pPr>
              <a:lnSpc>
                <a:spcPct val="80000"/>
              </a:lnSpc>
              <a:buFont typeface="Wingdings" pitchFamily="2" charset="2"/>
              <a:buNone/>
            </a:pPr>
            <a:r>
              <a:rPr lang="en-US" sz="1800" dirty="0"/>
              <a:t> </a:t>
            </a:r>
          </a:p>
          <a:p>
            <a:pPr>
              <a:lnSpc>
                <a:spcPct val="80000"/>
              </a:lnSpc>
              <a:buFont typeface="Wingdings" pitchFamily="2" charset="2"/>
              <a:buNone/>
            </a:pPr>
            <a:r>
              <a:rPr lang="en-US" sz="1800" dirty="0"/>
              <a:t>TDEV = 2.5 * (E) ^ 0.38</a:t>
            </a:r>
          </a:p>
          <a:p>
            <a:pPr>
              <a:lnSpc>
                <a:spcPct val="80000"/>
              </a:lnSpc>
              <a:buFont typeface="Wingdings" pitchFamily="2" charset="2"/>
              <a:buNone/>
            </a:pPr>
            <a:r>
              <a:rPr lang="en-US" sz="1800" dirty="0"/>
              <a:t>TDEV = 2.5 * 13 ^ 0.38</a:t>
            </a:r>
          </a:p>
          <a:p>
            <a:pPr>
              <a:lnSpc>
                <a:spcPct val="80000"/>
              </a:lnSpc>
              <a:buFont typeface="Wingdings" pitchFamily="2" charset="2"/>
              <a:buNone/>
            </a:pPr>
            <a:r>
              <a:rPr lang="en-US" sz="1800" dirty="0"/>
              <a:t>TDEV = 7 months</a:t>
            </a:r>
          </a:p>
          <a:p>
            <a:pPr>
              <a:lnSpc>
                <a:spcPct val="80000"/>
              </a:lnSpc>
              <a:buFont typeface="Wingdings" pitchFamily="2" charset="2"/>
              <a:buNone/>
            </a:pPr>
            <a:r>
              <a:rPr lang="en-US" sz="1800" dirty="0"/>
              <a:t> </a:t>
            </a:r>
          </a:p>
          <a:p>
            <a:pPr>
              <a:lnSpc>
                <a:spcPct val="80000"/>
              </a:lnSpc>
              <a:buFont typeface="Wingdings" pitchFamily="2" charset="2"/>
              <a:buNone/>
            </a:pPr>
            <a:r>
              <a:rPr lang="en-US" sz="1800" u="sng" dirty="0"/>
              <a:t>Productivity</a:t>
            </a:r>
            <a:r>
              <a:rPr lang="en-US" sz="1800" dirty="0"/>
              <a:t> = 5000 DSI / 13 person months = 385 DSI / PM</a:t>
            </a:r>
          </a:p>
          <a:p>
            <a:pPr>
              <a:lnSpc>
                <a:spcPct val="80000"/>
              </a:lnSpc>
              <a:buFont typeface="Wingdings" pitchFamily="2" charset="2"/>
              <a:buNone/>
            </a:pPr>
            <a:r>
              <a:rPr lang="en-US" sz="1800" dirty="0"/>
              <a:t> </a:t>
            </a:r>
          </a:p>
          <a:p>
            <a:pPr>
              <a:lnSpc>
                <a:spcPct val="80000"/>
              </a:lnSpc>
              <a:buFont typeface="Wingdings" pitchFamily="2" charset="2"/>
              <a:buNone/>
            </a:pPr>
            <a:r>
              <a:rPr lang="en-US" sz="1800" u="sng" dirty="0"/>
              <a:t>Average Staffing</a:t>
            </a:r>
            <a:r>
              <a:rPr lang="en-US" sz="1800" dirty="0"/>
              <a:t> = 13 PM / 7 months = 2 people</a:t>
            </a:r>
          </a:p>
          <a:p>
            <a:pPr>
              <a:lnSpc>
                <a:spcPct val="80000"/>
              </a:lnSpc>
              <a:buFont typeface="Wingdings" pitchFamily="2" charset="2"/>
              <a:buNone/>
            </a:pPr>
            <a:r>
              <a:rPr lang="en-US" sz="1800" u="sng" dirty="0"/>
              <a:t>Actual Average Staffing</a:t>
            </a:r>
            <a:r>
              <a:rPr lang="en-US" sz="1800" dirty="0"/>
              <a:t> = 13 PM / 4 months = 3 people</a:t>
            </a:r>
          </a:p>
          <a:p>
            <a:pPr>
              <a:lnSpc>
                <a:spcPct val="80000"/>
              </a:lnSpc>
            </a:pPr>
            <a:endParaRPr lang="en-US" sz="1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userCaseDiagram.JPG"/>
          <p:cNvPicPr>
            <a:picLocks noChangeAspect="1"/>
          </p:cNvPicPr>
          <p:nvPr/>
        </p:nvPicPr>
        <p:blipFill>
          <a:blip r:embed="rId2"/>
          <a:stretch>
            <a:fillRect/>
          </a:stretch>
        </p:blipFill>
        <p:spPr>
          <a:xfrm>
            <a:off x="2133600" y="0"/>
            <a:ext cx="4724400" cy="68580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idx="4294967295"/>
          </p:nvPr>
        </p:nvSpPr>
        <p:spPr/>
        <p:txBody>
          <a:bodyPr/>
          <a:lstStyle/>
          <a:p>
            <a:r>
              <a:rPr lang="en-US"/>
              <a:t>Use Case Validation</a:t>
            </a:r>
          </a:p>
        </p:txBody>
      </p:sp>
      <p:sp>
        <p:nvSpPr>
          <p:cNvPr id="16484" name="Rectangle 1"/>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eaLnBrk="1" hangingPunct="1"/>
            <a:endParaRPr lang="en-US">
              <a:latin typeface="Arial" charset="0"/>
              <a:cs typeface="Arial" charset="0"/>
            </a:endParaRPr>
          </a:p>
        </p:txBody>
      </p:sp>
      <p:sp>
        <p:nvSpPr>
          <p:cNvPr id="1025" name="Rectangle 1"/>
          <p:cNvSpPr>
            <a:spLocks noChangeArrowheads="1"/>
          </p:cNvSpPr>
          <p:nvPr/>
        </p:nvSpPr>
        <p:spPr bwMode="auto">
          <a:xfrm>
            <a:off x="0" y="0"/>
            <a:ext cx="65" cy="405199"/>
          </a:xfrm>
          <a:prstGeom prst="rect">
            <a:avLst/>
          </a:prstGeom>
          <a:noFill/>
          <a:ln w="9525">
            <a:noFill/>
            <a:miter lim="800000"/>
            <a:headEnd/>
            <a:tailEnd/>
          </a:ln>
          <a:effectLst/>
        </p:spPr>
        <p:txBody>
          <a:bodyPr vert="horz" wrap="none" lIns="0" tIns="12696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8" name="Table 7"/>
          <p:cNvGraphicFramePr>
            <a:graphicFrameLocks noGrp="1"/>
          </p:cNvGraphicFramePr>
          <p:nvPr/>
        </p:nvGraphicFramePr>
        <p:xfrm>
          <a:off x="5" y="1143001"/>
          <a:ext cx="9143992" cy="5714998"/>
        </p:xfrm>
        <a:graphic>
          <a:graphicData uri="http://schemas.openxmlformats.org/drawingml/2006/table">
            <a:tbl>
              <a:tblPr/>
              <a:tblGrid>
                <a:gridCol w="831272"/>
                <a:gridCol w="831272"/>
                <a:gridCol w="831272"/>
                <a:gridCol w="831272"/>
                <a:gridCol w="831272"/>
                <a:gridCol w="831272"/>
                <a:gridCol w="831272"/>
                <a:gridCol w="831272"/>
                <a:gridCol w="831272"/>
                <a:gridCol w="831272"/>
                <a:gridCol w="831272"/>
              </a:tblGrid>
              <a:tr h="326375">
                <a:tc>
                  <a:txBody>
                    <a:bodyPr/>
                    <a:lstStyle/>
                    <a:p>
                      <a:pPr marL="0" marR="0">
                        <a:lnSpc>
                          <a:spcPct val="115000"/>
                        </a:lnSpc>
                        <a:spcBef>
                          <a:spcPts val="0"/>
                        </a:spcBef>
                        <a:spcAft>
                          <a:spcPts val="0"/>
                        </a:spcAft>
                      </a:pPr>
                      <a:endParaRPr lang="en-US" sz="110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8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a:latin typeface="Calibri"/>
                          <a:ea typeface="Calibri"/>
                          <a:cs typeface="Times New Roman"/>
                        </a:rPr>
                        <a:t>R1</a:t>
                      </a:r>
                      <a:endParaRPr lang="en-US" sz="110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a:latin typeface="Calibri"/>
                          <a:ea typeface="Calibri"/>
                          <a:cs typeface="Times New Roman"/>
                        </a:rPr>
                        <a:t>R2</a:t>
                      </a:r>
                      <a:endParaRPr lang="en-US" sz="110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a:latin typeface="Calibri"/>
                          <a:ea typeface="Calibri"/>
                          <a:cs typeface="Times New Roman"/>
                        </a:rPr>
                        <a:t>R3</a:t>
                      </a:r>
                      <a:endParaRPr lang="en-US" sz="110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a:latin typeface="Calibri"/>
                          <a:ea typeface="Calibri"/>
                          <a:cs typeface="Times New Roman"/>
                        </a:rPr>
                        <a:t>R4</a:t>
                      </a:r>
                      <a:endParaRPr lang="en-US" sz="110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a:latin typeface="Calibri"/>
                          <a:ea typeface="Calibri"/>
                          <a:cs typeface="Times New Roman"/>
                        </a:rPr>
                        <a:t>R5</a:t>
                      </a:r>
                      <a:endParaRPr lang="en-US" sz="110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a:latin typeface="Calibri"/>
                          <a:ea typeface="Calibri"/>
                          <a:cs typeface="Times New Roman"/>
                        </a:rPr>
                        <a:t>R6</a:t>
                      </a:r>
                      <a:endParaRPr lang="en-US" sz="110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a:latin typeface="Calibri"/>
                          <a:ea typeface="Calibri"/>
                          <a:cs typeface="Times New Roman"/>
                        </a:rPr>
                        <a:t>R7</a:t>
                      </a:r>
                      <a:endParaRPr lang="en-US" sz="110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a:latin typeface="Calibri"/>
                          <a:ea typeface="Calibri"/>
                          <a:cs typeface="Times New Roman"/>
                        </a:rPr>
                        <a:t>R8</a:t>
                      </a:r>
                      <a:endParaRPr lang="en-US" sz="110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a:latin typeface="Calibri"/>
                          <a:ea typeface="Calibri"/>
                          <a:cs typeface="Times New Roman"/>
                        </a:rPr>
                        <a:t>R9</a:t>
                      </a:r>
                      <a:endParaRPr lang="en-US" sz="110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12090">
                <a:tc>
                  <a:txBody>
                    <a:bodyPr/>
                    <a:lstStyle/>
                    <a:p>
                      <a:pPr marL="0" marR="0">
                        <a:lnSpc>
                          <a:spcPct val="115000"/>
                        </a:lnSpc>
                        <a:spcBef>
                          <a:spcPts val="0"/>
                        </a:spcBef>
                        <a:spcAft>
                          <a:spcPts val="0"/>
                        </a:spcAft>
                      </a:pPr>
                      <a:endParaRPr lang="en-US" sz="8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8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Register New Account</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Login/Logout</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Modify Password</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View Game Scores</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View Game Schedules</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View Comments</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Post Comments</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Vote</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View Predictions</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4727">
                <a:tc>
                  <a:txBody>
                    <a:bodyPr/>
                    <a:lstStyle/>
                    <a:p>
                      <a:pPr marL="0" marR="0">
                        <a:lnSpc>
                          <a:spcPct val="115000"/>
                        </a:lnSpc>
                        <a:spcBef>
                          <a:spcPts val="0"/>
                        </a:spcBef>
                        <a:spcAft>
                          <a:spcPts val="0"/>
                        </a:spcAft>
                      </a:pPr>
                      <a:r>
                        <a:rPr lang="en-US" sz="1000" b="1">
                          <a:latin typeface="Calibri"/>
                          <a:ea typeface="Calibri"/>
                          <a:cs typeface="Times New Roman"/>
                        </a:rPr>
                        <a:t>UC1</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latin typeface="Calibri"/>
                          <a:ea typeface="Calibri"/>
                          <a:cs typeface="Times New Roman"/>
                        </a:rPr>
                        <a:t>Register Account</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1855">
                <a:tc>
                  <a:txBody>
                    <a:bodyPr/>
                    <a:lstStyle/>
                    <a:p>
                      <a:pPr marL="0" marR="0">
                        <a:lnSpc>
                          <a:spcPct val="115000"/>
                        </a:lnSpc>
                        <a:spcBef>
                          <a:spcPts val="0"/>
                        </a:spcBef>
                        <a:spcAft>
                          <a:spcPts val="0"/>
                        </a:spcAft>
                      </a:pPr>
                      <a:r>
                        <a:rPr lang="en-US" sz="1000" b="1">
                          <a:latin typeface="Calibri"/>
                          <a:ea typeface="Calibri"/>
                          <a:cs typeface="Times New Roman"/>
                        </a:rPr>
                        <a:t>UC2</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Login user</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7879">
                <a:tc>
                  <a:txBody>
                    <a:bodyPr/>
                    <a:lstStyle/>
                    <a:p>
                      <a:pPr marL="0" marR="0">
                        <a:lnSpc>
                          <a:spcPct val="115000"/>
                        </a:lnSpc>
                        <a:spcBef>
                          <a:spcPts val="0"/>
                        </a:spcBef>
                        <a:spcAft>
                          <a:spcPts val="0"/>
                        </a:spcAft>
                      </a:pPr>
                      <a:r>
                        <a:rPr lang="en-US" sz="1000" b="1">
                          <a:latin typeface="Calibri"/>
                          <a:ea typeface="Calibri"/>
                          <a:cs typeface="Times New Roman"/>
                        </a:rPr>
                        <a:t>UC3</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Logout user</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4727">
                <a:tc>
                  <a:txBody>
                    <a:bodyPr/>
                    <a:lstStyle/>
                    <a:p>
                      <a:pPr marL="0" marR="0">
                        <a:lnSpc>
                          <a:spcPct val="115000"/>
                        </a:lnSpc>
                        <a:spcBef>
                          <a:spcPts val="0"/>
                        </a:spcBef>
                        <a:spcAft>
                          <a:spcPts val="0"/>
                        </a:spcAft>
                      </a:pPr>
                      <a:r>
                        <a:rPr lang="en-US" sz="1000" b="1">
                          <a:latin typeface="Calibri"/>
                          <a:ea typeface="Calibri"/>
                          <a:cs typeface="Times New Roman"/>
                        </a:rPr>
                        <a:t>UC4</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Modify Password</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4727">
                <a:tc>
                  <a:txBody>
                    <a:bodyPr/>
                    <a:lstStyle/>
                    <a:p>
                      <a:pPr marL="0" marR="0">
                        <a:lnSpc>
                          <a:spcPct val="115000"/>
                        </a:lnSpc>
                        <a:spcBef>
                          <a:spcPts val="0"/>
                        </a:spcBef>
                        <a:spcAft>
                          <a:spcPts val="0"/>
                        </a:spcAft>
                      </a:pPr>
                      <a:r>
                        <a:rPr lang="en-US" sz="1000" b="1">
                          <a:latin typeface="Calibri"/>
                          <a:ea typeface="Calibri"/>
                          <a:cs typeface="Times New Roman"/>
                        </a:rPr>
                        <a:t>UC5</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Reset password</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1855">
                <a:tc>
                  <a:txBody>
                    <a:bodyPr/>
                    <a:lstStyle/>
                    <a:p>
                      <a:pPr marL="0" marR="0">
                        <a:lnSpc>
                          <a:spcPct val="115000"/>
                        </a:lnSpc>
                        <a:spcBef>
                          <a:spcPts val="0"/>
                        </a:spcBef>
                        <a:spcAft>
                          <a:spcPts val="0"/>
                        </a:spcAft>
                      </a:pPr>
                      <a:r>
                        <a:rPr lang="en-US" sz="1000" b="1">
                          <a:latin typeface="Calibri"/>
                          <a:ea typeface="Calibri"/>
                          <a:cs typeface="Times New Roman"/>
                        </a:rPr>
                        <a:t>UC6</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View Score</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4727">
                <a:tc>
                  <a:txBody>
                    <a:bodyPr/>
                    <a:lstStyle/>
                    <a:p>
                      <a:pPr marL="0" marR="0">
                        <a:lnSpc>
                          <a:spcPct val="115000"/>
                        </a:lnSpc>
                        <a:spcBef>
                          <a:spcPts val="0"/>
                        </a:spcBef>
                        <a:spcAft>
                          <a:spcPts val="0"/>
                        </a:spcAft>
                      </a:pPr>
                      <a:r>
                        <a:rPr lang="en-US" sz="1000" b="1">
                          <a:latin typeface="Calibri"/>
                          <a:ea typeface="Calibri"/>
                          <a:cs typeface="Times New Roman"/>
                        </a:rPr>
                        <a:t>UC7</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View Schedule</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4727">
                <a:tc>
                  <a:txBody>
                    <a:bodyPr/>
                    <a:lstStyle/>
                    <a:p>
                      <a:pPr marL="0" marR="0">
                        <a:lnSpc>
                          <a:spcPct val="115000"/>
                        </a:lnSpc>
                        <a:spcBef>
                          <a:spcPts val="0"/>
                        </a:spcBef>
                        <a:spcAft>
                          <a:spcPts val="0"/>
                        </a:spcAft>
                      </a:pPr>
                      <a:r>
                        <a:rPr lang="en-US" sz="1000" b="1">
                          <a:latin typeface="Calibri"/>
                          <a:ea typeface="Calibri"/>
                          <a:cs typeface="Times New Roman"/>
                        </a:rPr>
                        <a:t>UC8</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View Comment</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4727">
                <a:tc>
                  <a:txBody>
                    <a:bodyPr/>
                    <a:lstStyle/>
                    <a:p>
                      <a:pPr marL="0" marR="0">
                        <a:lnSpc>
                          <a:spcPct val="115000"/>
                        </a:lnSpc>
                        <a:spcBef>
                          <a:spcPts val="0"/>
                        </a:spcBef>
                        <a:spcAft>
                          <a:spcPts val="0"/>
                        </a:spcAft>
                      </a:pPr>
                      <a:r>
                        <a:rPr lang="en-US" sz="1000" b="1">
                          <a:latin typeface="Calibri"/>
                          <a:ea typeface="Calibri"/>
                          <a:cs typeface="Times New Roman"/>
                        </a:rPr>
                        <a:t>UC9</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Post Comment</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4727">
                <a:tc>
                  <a:txBody>
                    <a:bodyPr/>
                    <a:lstStyle/>
                    <a:p>
                      <a:pPr marL="0" marR="0">
                        <a:lnSpc>
                          <a:spcPct val="115000"/>
                        </a:lnSpc>
                        <a:spcBef>
                          <a:spcPts val="0"/>
                        </a:spcBef>
                        <a:spcAft>
                          <a:spcPts val="0"/>
                        </a:spcAft>
                      </a:pPr>
                      <a:r>
                        <a:rPr lang="en-US" sz="1000" b="1">
                          <a:latin typeface="Calibri"/>
                          <a:ea typeface="Calibri"/>
                          <a:cs typeface="Times New Roman"/>
                        </a:rPr>
                        <a:t>UC10</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View Predictions</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1855">
                <a:tc>
                  <a:txBody>
                    <a:bodyPr/>
                    <a:lstStyle/>
                    <a:p>
                      <a:pPr marL="0" marR="0">
                        <a:lnSpc>
                          <a:spcPct val="115000"/>
                        </a:lnSpc>
                        <a:spcBef>
                          <a:spcPts val="0"/>
                        </a:spcBef>
                        <a:spcAft>
                          <a:spcPts val="0"/>
                        </a:spcAft>
                      </a:pPr>
                      <a:r>
                        <a:rPr lang="en-US" sz="1000" b="1">
                          <a:latin typeface="Calibri"/>
                          <a:ea typeface="Calibri"/>
                          <a:cs typeface="Times New Roman"/>
                        </a:rPr>
                        <a:t>UC11</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Publish Vote</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Validation, cont.</a:t>
            </a:r>
            <a:endParaRPr lang="en-US" dirty="0"/>
          </a:p>
        </p:txBody>
      </p:sp>
      <p:graphicFrame>
        <p:nvGraphicFramePr>
          <p:cNvPr id="4" name="Table 3"/>
          <p:cNvGraphicFramePr>
            <a:graphicFrameLocks noGrp="1"/>
          </p:cNvGraphicFramePr>
          <p:nvPr/>
        </p:nvGraphicFramePr>
        <p:xfrm>
          <a:off x="-11" y="1143000"/>
          <a:ext cx="9144009" cy="394716"/>
        </p:xfrm>
        <a:graphic>
          <a:graphicData uri="http://schemas.openxmlformats.org/drawingml/2006/table">
            <a:tbl>
              <a:tblPr/>
              <a:tblGrid>
                <a:gridCol w="1016001"/>
                <a:gridCol w="1016001"/>
                <a:gridCol w="1016001"/>
                <a:gridCol w="1016001"/>
                <a:gridCol w="1016001"/>
                <a:gridCol w="1016001"/>
                <a:gridCol w="1016001"/>
                <a:gridCol w="1016001"/>
                <a:gridCol w="1016001"/>
              </a:tblGrid>
              <a:tr h="145415">
                <a:tc>
                  <a:txBody>
                    <a:bodyPr/>
                    <a:lstStyle/>
                    <a:p>
                      <a:pPr marL="0" marR="0">
                        <a:lnSpc>
                          <a:spcPct val="115000"/>
                        </a:lnSpc>
                        <a:spcBef>
                          <a:spcPts val="0"/>
                        </a:spcBef>
                        <a:spcAft>
                          <a:spcPts val="0"/>
                        </a:spcAft>
                      </a:pPr>
                      <a:endParaRPr lang="en-US" sz="1100" dirty="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8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dirty="0">
                          <a:latin typeface="Calibri"/>
                          <a:ea typeface="Calibri"/>
                          <a:cs typeface="Times New Roman"/>
                        </a:rPr>
                        <a:t>R2</a:t>
                      </a:r>
                      <a:endParaRPr lang="en-US" sz="1100" dirty="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dirty="0">
                          <a:latin typeface="Calibri"/>
                          <a:ea typeface="Calibri"/>
                          <a:cs typeface="Times New Roman"/>
                        </a:rPr>
                        <a:t>R10</a:t>
                      </a:r>
                      <a:endParaRPr lang="en-US" sz="1100" dirty="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a:latin typeface="Calibri"/>
                          <a:ea typeface="Calibri"/>
                          <a:cs typeface="Times New Roman"/>
                        </a:rPr>
                        <a:t>R11</a:t>
                      </a:r>
                      <a:endParaRPr lang="en-US" sz="110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a:latin typeface="Calibri"/>
                          <a:ea typeface="Calibri"/>
                          <a:cs typeface="Times New Roman"/>
                        </a:rPr>
                        <a:t>R12</a:t>
                      </a:r>
                      <a:endParaRPr lang="en-US" sz="110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a:latin typeface="Calibri"/>
                          <a:ea typeface="Calibri"/>
                          <a:cs typeface="Times New Roman"/>
                        </a:rPr>
                        <a:t>R13</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a:latin typeface="Calibri"/>
                          <a:ea typeface="Calibri"/>
                          <a:cs typeface="Times New Roman"/>
                        </a:rPr>
                        <a:t>R14</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a:latin typeface="Calibri"/>
                          <a:ea typeface="Calibri"/>
                          <a:cs typeface="Times New Roman"/>
                        </a:rPr>
                        <a:t>R15</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1930">
                <a:tc>
                  <a:txBody>
                    <a:bodyPr/>
                    <a:lstStyle/>
                    <a:p>
                      <a:pPr marL="0" marR="0">
                        <a:lnSpc>
                          <a:spcPct val="115000"/>
                        </a:lnSpc>
                        <a:spcBef>
                          <a:spcPts val="0"/>
                        </a:spcBef>
                        <a:spcAft>
                          <a:spcPts val="0"/>
                        </a:spcAft>
                      </a:pPr>
                      <a:endParaRPr lang="en-US" sz="8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8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Login/Logout</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Create Sport</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Create League</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Create Team</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Create / Modfiy Game</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Delete Comments</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dirty="0">
                          <a:latin typeface="Calibri"/>
                          <a:ea typeface="Calibri"/>
                          <a:cs typeface="Times New Roman"/>
                        </a:rPr>
                        <a:t>Modify Users</a:t>
                      </a: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nvGraphicFramePr>
        <p:xfrm>
          <a:off x="-1" y="1523996"/>
          <a:ext cx="9144000" cy="5334001"/>
        </p:xfrm>
        <a:graphic>
          <a:graphicData uri="http://schemas.openxmlformats.org/drawingml/2006/table">
            <a:tbl>
              <a:tblPr/>
              <a:tblGrid>
                <a:gridCol w="1016000"/>
                <a:gridCol w="1016000"/>
                <a:gridCol w="1016000"/>
                <a:gridCol w="1016000"/>
                <a:gridCol w="1016000"/>
                <a:gridCol w="1016000"/>
                <a:gridCol w="1016000"/>
                <a:gridCol w="1016000"/>
                <a:gridCol w="1016000"/>
              </a:tblGrid>
              <a:tr h="508000">
                <a:tc>
                  <a:txBody>
                    <a:bodyPr/>
                    <a:lstStyle/>
                    <a:p>
                      <a:pPr marL="0" marR="0">
                        <a:lnSpc>
                          <a:spcPct val="115000"/>
                        </a:lnSpc>
                        <a:spcBef>
                          <a:spcPts val="0"/>
                        </a:spcBef>
                        <a:spcAft>
                          <a:spcPts val="0"/>
                        </a:spcAft>
                      </a:pPr>
                      <a:r>
                        <a:rPr lang="en-US" sz="1000" b="1" dirty="0">
                          <a:latin typeface="Calibri"/>
                          <a:ea typeface="Calibri"/>
                          <a:cs typeface="Times New Roman"/>
                        </a:rPr>
                        <a:t>UC12</a:t>
                      </a: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Create Sport</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dirty="0">
                          <a:latin typeface="Calibri"/>
                          <a:ea typeface="Calibri"/>
                          <a:cs typeface="Times New Roman"/>
                        </a:rPr>
                        <a:t>X</a:t>
                      </a: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dirty="0">
                          <a:latin typeface="Calibri"/>
                          <a:ea typeface="Calibri"/>
                          <a:cs typeface="Times New Roman"/>
                        </a:rPr>
                        <a:t>X</a:t>
                      </a: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8000">
                <a:tc>
                  <a:txBody>
                    <a:bodyPr/>
                    <a:lstStyle/>
                    <a:p>
                      <a:pPr marL="0" marR="0">
                        <a:lnSpc>
                          <a:spcPct val="115000"/>
                        </a:lnSpc>
                        <a:spcBef>
                          <a:spcPts val="0"/>
                        </a:spcBef>
                        <a:spcAft>
                          <a:spcPts val="0"/>
                        </a:spcAft>
                      </a:pPr>
                      <a:r>
                        <a:rPr lang="en-US" sz="1000" b="1">
                          <a:latin typeface="Calibri"/>
                          <a:ea typeface="Calibri"/>
                          <a:cs typeface="Times New Roman"/>
                        </a:rPr>
                        <a:t>UC13</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Modify Sport</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8000">
                <a:tc>
                  <a:txBody>
                    <a:bodyPr/>
                    <a:lstStyle/>
                    <a:p>
                      <a:pPr marL="0" marR="0">
                        <a:lnSpc>
                          <a:spcPct val="115000"/>
                        </a:lnSpc>
                        <a:spcBef>
                          <a:spcPts val="0"/>
                        </a:spcBef>
                        <a:spcAft>
                          <a:spcPts val="0"/>
                        </a:spcAft>
                      </a:pPr>
                      <a:r>
                        <a:rPr lang="en-US" sz="1000" b="1">
                          <a:latin typeface="Calibri"/>
                          <a:ea typeface="Calibri"/>
                          <a:cs typeface="Times New Roman"/>
                        </a:rPr>
                        <a:t>UC14</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Create League</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8000">
                <a:tc>
                  <a:txBody>
                    <a:bodyPr/>
                    <a:lstStyle/>
                    <a:p>
                      <a:pPr marL="0" marR="0">
                        <a:lnSpc>
                          <a:spcPct val="115000"/>
                        </a:lnSpc>
                        <a:spcBef>
                          <a:spcPts val="0"/>
                        </a:spcBef>
                        <a:spcAft>
                          <a:spcPts val="0"/>
                        </a:spcAft>
                      </a:pPr>
                      <a:r>
                        <a:rPr lang="en-US" sz="1000" b="1">
                          <a:latin typeface="Calibri"/>
                          <a:ea typeface="Calibri"/>
                          <a:cs typeface="Times New Roman"/>
                        </a:rPr>
                        <a:t>UC15</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Modify League</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8000">
                <a:tc>
                  <a:txBody>
                    <a:bodyPr/>
                    <a:lstStyle/>
                    <a:p>
                      <a:pPr marL="0" marR="0">
                        <a:lnSpc>
                          <a:spcPct val="115000"/>
                        </a:lnSpc>
                        <a:spcBef>
                          <a:spcPts val="0"/>
                        </a:spcBef>
                        <a:spcAft>
                          <a:spcPts val="0"/>
                        </a:spcAft>
                      </a:pPr>
                      <a:r>
                        <a:rPr lang="en-US" sz="1000" b="1">
                          <a:latin typeface="Calibri"/>
                          <a:ea typeface="Calibri"/>
                          <a:cs typeface="Times New Roman"/>
                        </a:rPr>
                        <a:t>UC16</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Create Team</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8000">
                <a:tc>
                  <a:txBody>
                    <a:bodyPr/>
                    <a:lstStyle/>
                    <a:p>
                      <a:pPr marL="0" marR="0">
                        <a:lnSpc>
                          <a:spcPct val="115000"/>
                        </a:lnSpc>
                        <a:spcBef>
                          <a:spcPts val="0"/>
                        </a:spcBef>
                        <a:spcAft>
                          <a:spcPts val="0"/>
                        </a:spcAft>
                      </a:pPr>
                      <a:r>
                        <a:rPr lang="en-US" sz="1000" b="1">
                          <a:latin typeface="Calibri"/>
                          <a:ea typeface="Calibri"/>
                          <a:cs typeface="Times New Roman"/>
                        </a:rPr>
                        <a:t>UC17</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Modify Team</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8000">
                <a:tc>
                  <a:txBody>
                    <a:bodyPr/>
                    <a:lstStyle/>
                    <a:p>
                      <a:pPr marL="0" marR="0">
                        <a:lnSpc>
                          <a:spcPct val="115000"/>
                        </a:lnSpc>
                        <a:spcBef>
                          <a:spcPts val="0"/>
                        </a:spcBef>
                        <a:spcAft>
                          <a:spcPts val="0"/>
                        </a:spcAft>
                      </a:pPr>
                      <a:r>
                        <a:rPr lang="en-US" sz="1000" b="1">
                          <a:latin typeface="Calibri"/>
                          <a:ea typeface="Calibri"/>
                          <a:cs typeface="Times New Roman"/>
                        </a:rPr>
                        <a:t>UC18</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Create Game</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8000">
                <a:tc>
                  <a:txBody>
                    <a:bodyPr/>
                    <a:lstStyle/>
                    <a:p>
                      <a:pPr marL="0" marR="0">
                        <a:lnSpc>
                          <a:spcPct val="115000"/>
                        </a:lnSpc>
                        <a:spcBef>
                          <a:spcPts val="0"/>
                        </a:spcBef>
                        <a:spcAft>
                          <a:spcPts val="0"/>
                        </a:spcAft>
                      </a:pPr>
                      <a:r>
                        <a:rPr lang="en-US" sz="1000" b="1">
                          <a:latin typeface="Calibri"/>
                          <a:ea typeface="Calibri"/>
                          <a:cs typeface="Times New Roman"/>
                        </a:rPr>
                        <a:t>UC19</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Modify Game</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2001">
                <a:tc>
                  <a:txBody>
                    <a:bodyPr/>
                    <a:lstStyle/>
                    <a:p>
                      <a:pPr marL="0" marR="0">
                        <a:lnSpc>
                          <a:spcPct val="115000"/>
                        </a:lnSpc>
                        <a:spcBef>
                          <a:spcPts val="0"/>
                        </a:spcBef>
                        <a:spcAft>
                          <a:spcPts val="0"/>
                        </a:spcAft>
                      </a:pPr>
                      <a:r>
                        <a:rPr lang="en-US" sz="1000" b="1">
                          <a:latin typeface="Calibri"/>
                          <a:ea typeface="Calibri"/>
                          <a:cs typeface="Times New Roman"/>
                        </a:rPr>
                        <a:t>UC20</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dirty="0" smtClean="0">
                          <a:latin typeface="Calibri"/>
                          <a:ea typeface="Calibri"/>
                          <a:cs typeface="Times New Roman"/>
                        </a:rPr>
                        <a:t>Modify</a:t>
                      </a:r>
                      <a:r>
                        <a:rPr lang="en-US" sz="800" baseline="0" dirty="0" smtClean="0">
                          <a:latin typeface="Calibri"/>
                          <a:ea typeface="Calibri"/>
                          <a:cs typeface="Times New Roman"/>
                        </a:rPr>
                        <a:t> User</a:t>
                      </a: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dirty="0">
                          <a:latin typeface="Calibri"/>
                          <a:ea typeface="Calibri"/>
                          <a:cs typeface="Times New Roman"/>
                        </a:rPr>
                        <a:t>X</a:t>
                      </a: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dirty="0" smtClean="0">
                          <a:latin typeface="Calibri"/>
                          <a:ea typeface="Calibri"/>
                          <a:cs typeface="Times New Roman"/>
                        </a:rPr>
                        <a:t>X</a:t>
                      </a:r>
                      <a:endParaRPr lang="en-US" sz="1100" b="1"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8000">
                <a:tc>
                  <a:txBody>
                    <a:bodyPr/>
                    <a:lstStyle/>
                    <a:p>
                      <a:pPr marL="0" marR="0">
                        <a:lnSpc>
                          <a:spcPct val="115000"/>
                        </a:lnSpc>
                        <a:spcBef>
                          <a:spcPts val="0"/>
                        </a:spcBef>
                        <a:spcAft>
                          <a:spcPts val="0"/>
                        </a:spcAft>
                      </a:pPr>
                      <a:r>
                        <a:rPr lang="en-US" sz="1000" b="1">
                          <a:latin typeface="Calibri"/>
                          <a:ea typeface="Calibri"/>
                          <a:cs typeface="Times New Roman"/>
                        </a:rPr>
                        <a:t>UC21</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dirty="0" smtClean="0">
                          <a:latin typeface="Calibri"/>
                          <a:ea typeface="Calibri"/>
                          <a:cs typeface="Times New Roman"/>
                        </a:rPr>
                        <a:t>Delete</a:t>
                      </a:r>
                      <a:r>
                        <a:rPr lang="en-US" sz="800" baseline="0" dirty="0" smtClean="0">
                          <a:latin typeface="Calibri"/>
                          <a:ea typeface="Calibri"/>
                          <a:cs typeface="Times New Roman"/>
                        </a:rPr>
                        <a:t> Comment</a:t>
                      </a: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dirty="0">
                          <a:latin typeface="Calibri"/>
                          <a:ea typeface="Calibri"/>
                          <a:cs typeface="Times New Roman"/>
                        </a:rPr>
                        <a:t>X</a:t>
                      </a: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dirty="0" smtClean="0">
                          <a:latin typeface="Calibri"/>
                          <a:ea typeface="Calibri"/>
                          <a:cs typeface="Times New Roman"/>
                        </a:rPr>
                        <a:t>X</a:t>
                      </a:r>
                      <a:endParaRPr lang="en-US" sz="1100" b="1"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registerUser.JPG"/>
          <p:cNvPicPr>
            <a:picLocks noChangeAspect="1"/>
          </p:cNvPicPr>
          <p:nvPr/>
        </p:nvPicPr>
        <p:blipFill>
          <a:blip r:embed="rId2"/>
          <a:stretch>
            <a:fillRect/>
          </a:stretch>
        </p:blipFill>
        <p:spPr>
          <a:xfrm>
            <a:off x="0" y="0"/>
            <a:ext cx="9144000" cy="6859028"/>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inUser.JPG"/>
          <p:cNvPicPr>
            <a:picLocks noChangeAspect="1"/>
          </p:cNvPicPr>
          <p:nvPr/>
        </p:nvPicPr>
        <p:blipFill>
          <a:blip r:embed="rId2"/>
          <a:stretch>
            <a:fillRect/>
          </a:stretch>
        </p:blipFill>
        <p:spPr>
          <a:xfrm>
            <a:off x="0" y="2894"/>
            <a:ext cx="9144000" cy="685510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utUser.JPG"/>
          <p:cNvPicPr>
            <a:picLocks noChangeAspect="1"/>
          </p:cNvPicPr>
          <p:nvPr/>
        </p:nvPicPr>
        <p:blipFill>
          <a:blip r:embed="rId2"/>
          <a:stretch>
            <a:fillRect/>
          </a:stretch>
        </p:blipFill>
        <p:spPr>
          <a:xfrm>
            <a:off x="0" y="0"/>
            <a:ext cx="9143999" cy="68580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ifyPassword.JPG"/>
          <p:cNvPicPr>
            <a:picLocks noChangeAspect="1"/>
          </p:cNvPicPr>
          <p:nvPr/>
        </p:nvPicPr>
        <p:blipFill>
          <a:blip r:embed="rId2"/>
          <a:stretch>
            <a:fillRect/>
          </a:stretch>
        </p:blipFill>
        <p:spPr>
          <a:xfrm>
            <a:off x="0" y="0"/>
            <a:ext cx="9144000" cy="685799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r>
              <a:rPr lang="en-US" sz="2400" dirty="0" smtClean="0"/>
              <a:t>The Southeastern Cal Ripken Baseball League based in Lexington, KY, needs to have a way to track their leagues via the World Wide Web.  The current system in place calls for manual entry of all leagues and teams into a hand-created spreadsheet.  Each year’s schedule is entered along with the outcome of each game.  The records of each team must then be manually updated to reflect the scores.  The standings of each league must then be manually updated to show which teams are currently ranked first, second, and so on.  Additionally, the Southeastern Cal Ripken Baseball League also has several other age groups of leagues that work in conjunction with them.  These leagues would also be interested in an online league tracking environment.</a:t>
            </a:r>
            <a:r>
              <a:rPr lang="en-US" sz="1800" dirty="0" smtClean="0"/>
              <a:t>	</a:t>
            </a:r>
          </a:p>
          <a:p>
            <a:endParaRPr lang="en-US" sz="1800"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esetPassword.JPG"/>
          <p:cNvPicPr>
            <a:picLocks noChangeAspect="1"/>
          </p:cNvPicPr>
          <p:nvPr/>
        </p:nvPicPr>
        <p:blipFill>
          <a:blip r:embed="rId2"/>
          <a:stretch>
            <a:fillRect/>
          </a:stretch>
        </p:blipFill>
        <p:spPr>
          <a:xfrm>
            <a:off x="-1" y="0"/>
            <a:ext cx="9144001" cy="68580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viewScore.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viewSchedule.JPG"/>
          <p:cNvPicPr>
            <a:picLocks noChangeAspect="1"/>
          </p:cNvPicPr>
          <p:nvPr/>
        </p:nvPicPr>
        <p:blipFill>
          <a:blip r:embed="rId2"/>
          <a:stretch>
            <a:fillRect/>
          </a:stretch>
        </p:blipFill>
        <p:spPr>
          <a:xfrm>
            <a:off x="0" y="0"/>
            <a:ext cx="9144000" cy="6857999"/>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viewComment.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ostComment.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viewPrediction.JPG"/>
          <p:cNvPicPr>
            <a:picLocks noChangeAspect="1"/>
          </p:cNvPicPr>
          <p:nvPr/>
        </p:nvPicPr>
        <p:blipFill>
          <a:blip r:embed="rId2"/>
          <a:stretch>
            <a:fillRect/>
          </a:stretch>
        </p:blipFill>
        <p:spPr>
          <a:xfrm>
            <a:off x="0" y="0"/>
            <a:ext cx="9143999" cy="6857999"/>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ublishVote.JPG"/>
          <p:cNvPicPr>
            <a:picLocks noChangeAspect="1"/>
          </p:cNvPicPr>
          <p:nvPr/>
        </p:nvPicPr>
        <p:blipFill>
          <a:blip r:embed="rId2"/>
          <a:stretch>
            <a:fillRect/>
          </a:stretch>
        </p:blipFill>
        <p:spPr>
          <a:xfrm>
            <a:off x="0" y="0"/>
            <a:ext cx="9143999" cy="68580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reateSport.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ifySport.JPG"/>
          <p:cNvPicPr>
            <a:picLocks noChangeAspect="1"/>
          </p:cNvPicPr>
          <p:nvPr/>
        </p:nvPicPr>
        <p:blipFill>
          <a:blip r:embed="rId2"/>
          <a:stretch>
            <a:fillRect/>
          </a:stretch>
        </p:blipFill>
        <p:spPr>
          <a:xfrm>
            <a:off x="0" y="0"/>
            <a:ext cx="9143999" cy="68580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reateLeague.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 cont.</a:t>
            </a:r>
            <a:endParaRPr lang="en-US" dirty="0"/>
          </a:p>
        </p:txBody>
      </p:sp>
      <p:sp>
        <p:nvSpPr>
          <p:cNvPr id="3" name="Content Placeholder 2"/>
          <p:cNvSpPr>
            <a:spLocks noGrp="1"/>
          </p:cNvSpPr>
          <p:nvPr>
            <p:ph idx="1"/>
          </p:nvPr>
        </p:nvSpPr>
        <p:spPr/>
        <p:txBody>
          <a:bodyPr/>
          <a:lstStyle/>
          <a:p>
            <a:r>
              <a:rPr lang="en-US" sz="2400" dirty="0" smtClean="0"/>
              <a:t>The Executive Board for the Southeastern Cal Ripken Baseball League would need to be able to add multiple leagues into an online tracking system of some sort.  These leagues would need to be able to track multiple teams.  Schedules, scores, and standings of these teams would also need to be able to be updated and viewed.  The Executive Board would also like the coaches, parents, players, and even the general public to have the ability to view the schedules, scores, and standings for all of the teams in the Southeastern Cal Ripken Baseball league.  Additionally, the Executive Board would need to be able to easily add other leagues and teams into the system.</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ifyLeague.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reateTeam.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ifyTeam.JPG"/>
          <p:cNvPicPr>
            <a:picLocks noChangeAspect="1"/>
          </p:cNvPicPr>
          <p:nvPr/>
        </p:nvPicPr>
        <p:blipFill>
          <a:blip r:embed="rId2"/>
          <a:stretch>
            <a:fillRect/>
          </a:stretch>
        </p:blipFill>
        <p:spPr>
          <a:xfrm>
            <a:off x="0" y="0"/>
            <a:ext cx="9143999" cy="68580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reateGame.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ifyGame.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ifyUser.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eleteComment.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tateDiagram.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able Layouts.pn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able Layouts with data types.pn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idx="4294967295"/>
          </p:nvPr>
        </p:nvSpPr>
        <p:spPr/>
        <p:txBody>
          <a:bodyPr/>
          <a:lstStyle/>
          <a:p>
            <a:r>
              <a:rPr lang="en-US"/>
              <a:t>User Requirements</a:t>
            </a:r>
          </a:p>
        </p:txBody>
      </p:sp>
      <p:sp>
        <p:nvSpPr>
          <p:cNvPr id="3" name="Content Placeholder 2"/>
          <p:cNvSpPr>
            <a:spLocks noGrp="1"/>
          </p:cNvSpPr>
          <p:nvPr>
            <p:ph idx="4294967295"/>
          </p:nvPr>
        </p:nvSpPr>
        <p:spPr/>
        <p:txBody>
          <a:bodyPr>
            <a:normAutofit/>
          </a:bodyPr>
          <a:lstStyle/>
          <a:p>
            <a:pPr>
              <a:lnSpc>
                <a:spcPct val="80000"/>
              </a:lnSpc>
            </a:pPr>
            <a:r>
              <a:rPr lang="en-US" sz="3000" dirty="0"/>
              <a:t>Web-based</a:t>
            </a:r>
          </a:p>
          <a:p>
            <a:pPr>
              <a:lnSpc>
                <a:spcPct val="80000"/>
              </a:lnSpc>
            </a:pPr>
            <a:r>
              <a:rPr lang="en-US" sz="3000" dirty="0"/>
              <a:t>Track </a:t>
            </a:r>
            <a:r>
              <a:rPr lang="en-US" sz="3000" dirty="0" smtClean="0"/>
              <a:t>schedules</a:t>
            </a:r>
            <a:r>
              <a:rPr lang="en-US" sz="3000" dirty="0"/>
              <a:t>, real-time scores and </a:t>
            </a:r>
            <a:r>
              <a:rPr lang="en-US" sz="3000" dirty="0" smtClean="0"/>
              <a:t>standings for user-created sports, leagues, and teams</a:t>
            </a:r>
            <a:endParaRPr lang="en-US" sz="3000" dirty="0"/>
          </a:p>
          <a:p>
            <a:pPr>
              <a:lnSpc>
                <a:spcPct val="80000"/>
              </a:lnSpc>
            </a:pPr>
            <a:r>
              <a:rPr lang="en-US" sz="3000" dirty="0"/>
              <a:t>Ability for users to vote on outcome of games</a:t>
            </a:r>
          </a:p>
          <a:p>
            <a:pPr>
              <a:lnSpc>
                <a:spcPct val="80000"/>
              </a:lnSpc>
            </a:pPr>
            <a:r>
              <a:rPr lang="en-US" sz="3000" dirty="0"/>
              <a:t>Users can view and post comments on injuries, scores, or general info</a:t>
            </a:r>
          </a:p>
          <a:p>
            <a:pPr>
              <a:lnSpc>
                <a:spcPct val="80000"/>
              </a:lnSpc>
            </a:pPr>
            <a:r>
              <a:rPr lang="en-US" sz="3000" dirty="0"/>
              <a:t>Smart Outcome Prediction System, which takes into account team’s win / loss </a:t>
            </a:r>
            <a:r>
              <a:rPr lang="en-US" sz="3000" dirty="0" smtClean="0"/>
              <a:t>record</a:t>
            </a:r>
            <a:endParaRPr lang="en-US" sz="30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R Model.pn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System Requirements</a:t>
            </a:r>
            <a:r>
              <a:rPr lang="en-US" dirty="0" smtClean="0"/>
              <a:t/>
            </a:r>
            <a:br>
              <a:rPr lang="en-US" dirty="0" smtClean="0"/>
            </a:br>
            <a:r>
              <a:rPr lang="en-US" sz="2400" dirty="0" smtClean="0"/>
              <a:t>Functional Requirements</a:t>
            </a:r>
            <a:endParaRPr lang="en-US" sz="2400" dirty="0"/>
          </a:p>
        </p:txBody>
      </p:sp>
      <p:sp>
        <p:nvSpPr>
          <p:cNvPr id="3" name="Content Placeholder 2"/>
          <p:cNvSpPr>
            <a:spLocks noGrp="1"/>
          </p:cNvSpPr>
          <p:nvPr>
            <p:ph idx="1"/>
          </p:nvPr>
        </p:nvSpPr>
        <p:spPr/>
        <p:txBody>
          <a:bodyPr/>
          <a:lstStyle/>
          <a:p>
            <a:r>
              <a:rPr lang="en-US" sz="2000" dirty="0" smtClean="0"/>
              <a:t>R1.  Register New Account</a:t>
            </a:r>
          </a:p>
          <a:p>
            <a:pPr lvl="1"/>
            <a:r>
              <a:rPr lang="en-US" sz="2000" dirty="0" smtClean="0"/>
              <a:t>Guest gives email, password, and first name</a:t>
            </a:r>
          </a:p>
          <a:p>
            <a:pPr lvl="1"/>
            <a:r>
              <a:rPr lang="en-US" sz="2000" dirty="0" smtClean="0"/>
              <a:t>Systems ensures validity of email</a:t>
            </a:r>
          </a:p>
          <a:p>
            <a:pPr lvl="1"/>
            <a:r>
              <a:rPr lang="en-US" sz="2000" dirty="0" smtClean="0"/>
              <a:t>User sent confirmation of registration</a:t>
            </a:r>
          </a:p>
          <a:p>
            <a:r>
              <a:rPr lang="en-US" sz="2000" dirty="0" smtClean="0"/>
              <a:t>R2.  Login / logout</a:t>
            </a:r>
          </a:p>
          <a:p>
            <a:pPr lvl="1"/>
            <a:r>
              <a:rPr lang="en-US" sz="2000" dirty="0" smtClean="0"/>
              <a:t>User can login via valid login ID and password</a:t>
            </a:r>
          </a:p>
          <a:p>
            <a:pPr lvl="1"/>
            <a:r>
              <a:rPr lang="en-US" sz="2000" dirty="0" smtClean="0"/>
              <a:t>Login confirmation shown</a:t>
            </a:r>
          </a:p>
          <a:p>
            <a:pPr lvl="1"/>
            <a:r>
              <a:rPr lang="en-US" sz="2000" dirty="0" smtClean="0"/>
              <a:t>User can logout after successful login</a:t>
            </a:r>
          </a:p>
          <a:p>
            <a:r>
              <a:rPr lang="en-US" sz="2000" dirty="0" smtClean="0"/>
              <a:t>R3.  Modify / Reset Password</a:t>
            </a:r>
          </a:p>
          <a:p>
            <a:pPr lvl="1"/>
            <a:r>
              <a:rPr lang="en-US" sz="2000" dirty="0" smtClean="0"/>
              <a:t>After successful login, user can change password by giving old password and new password</a:t>
            </a:r>
          </a:p>
          <a:p>
            <a:pPr lvl="1"/>
            <a:r>
              <a:rPr lang="en-US" sz="2000" dirty="0" smtClean="0"/>
              <a:t>Change password confirmation shown</a:t>
            </a:r>
          </a:p>
          <a:p>
            <a:pPr lvl="1"/>
            <a:r>
              <a:rPr lang="en-US" sz="2000" dirty="0" smtClean="0"/>
              <a:t>User can also reset password using their email address</a:t>
            </a:r>
          </a:p>
          <a:p>
            <a:pPr lvl="1"/>
            <a:r>
              <a:rPr lang="en-US" sz="2000" dirty="0" smtClean="0"/>
              <a:t>Temporary password sent to email on file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System Requirements</a:t>
            </a:r>
            <a:r>
              <a:rPr lang="en-US" dirty="0" smtClean="0"/>
              <a:t/>
            </a:r>
            <a:br>
              <a:rPr lang="en-US" dirty="0" smtClean="0"/>
            </a:br>
            <a:r>
              <a:rPr lang="en-US" sz="2400" dirty="0" smtClean="0"/>
              <a:t>Functional Requirements, cont.</a:t>
            </a:r>
            <a:endParaRPr lang="en-US" sz="2400" dirty="0"/>
          </a:p>
        </p:txBody>
      </p:sp>
      <p:sp>
        <p:nvSpPr>
          <p:cNvPr id="3" name="Content Placeholder 2"/>
          <p:cNvSpPr>
            <a:spLocks noGrp="1"/>
          </p:cNvSpPr>
          <p:nvPr>
            <p:ph idx="1"/>
          </p:nvPr>
        </p:nvSpPr>
        <p:spPr/>
        <p:txBody>
          <a:bodyPr/>
          <a:lstStyle/>
          <a:p>
            <a:r>
              <a:rPr lang="en-US" sz="1600" dirty="0" smtClean="0"/>
              <a:t>R4.  View Games Scores</a:t>
            </a:r>
          </a:p>
          <a:p>
            <a:pPr lvl="1"/>
            <a:r>
              <a:rPr lang="en-US" sz="1600" dirty="0" smtClean="0"/>
              <a:t>Guests, registered users, and administrators can view game scores by league(s), sport(s) and/or teams</a:t>
            </a:r>
          </a:p>
          <a:p>
            <a:r>
              <a:rPr lang="en-US" sz="1600" dirty="0" smtClean="0"/>
              <a:t>R5.  View Game Schedules</a:t>
            </a:r>
          </a:p>
          <a:p>
            <a:pPr lvl="1"/>
            <a:r>
              <a:rPr lang="en-US" sz="1600" dirty="0" smtClean="0"/>
              <a:t>Guests, registered users, and administrators can view game schedules by league(s), sport(s) and/or teams</a:t>
            </a:r>
          </a:p>
          <a:p>
            <a:r>
              <a:rPr lang="en-US" sz="1600" dirty="0" smtClean="0"/>
              <a:t>R6.  View comments</a:t>
            </a:r>
          </a:p>
          <a:p>
            <a:pPr lvl="1"/>
            <a:r>
              <a:rPr lang="en-US" sz="1600" dirty="0" smtClean="0"/>
              <a:t>Guests, registered users, and administrators can view comments per game</a:t>
            </a:r>
          </a:p>
          <a:p>
            <a:r>
              <a:rPr lang="en-US" sz="1600" dirty="0" smtClean="0"/>
              <a:t>R7.  Post comments</a:t>
            </a:r>
          </a:p>
          <a:p>
            <a:pPr lvl="1"/>
            <a:r>
              <a:rPr lang="en-US" sz="1600" dirty="0" smtClean="0"/>
              <a:t>After login, registered users and administrators can post comments</a:t>
            </a:r>
          </a:p>
          <a:p>
            <a:r>
              <a:rPr lang="en-US" sz="1600" dirty="0" smtClean="0"/>
              <a:t>R8.  User winner prediction</a:t>
            </a:r>
          </a:p>
          <a:p>
            <a:pPr lvl="1"/>
            <a:r>
              <a:rPr lang="en-US" sz="1600" dirty="0" smtClean="0"/>
              <a:t>After login, registered users and administrators can vote for their predicted winner per game</a:t>
            </a:r>
          </a:p>
          <a:p>
            <a:r>
              <a:rPr lang="en-US" sz="1600" dirty="0" smtClean="0"/>
              <a:t>R9.  View system winner prediction and user winner prediction</a:t>
            </a:r>
          </a:p>
          <a:p>
            <a:pPr lvl="1"/>
            <a:r>
              <a:rPr lang="en-US" sz="1600" dirty="0" smtClean="0"/>
              <a:t>Guests, registered users and administrators can view system winner prediction and percentage chart of user winner prediction</a:t>
            </a:r>
          </a:p>
          <a:p>
            <a:pPr lvl="1"/>
            <a:r>
              <a:rPr lang="en-US" sz="1600" dirty="0" smtClean="0"/>
              <a:t>System prediction based on team’s win /loss percentages</a:t>
            </a:r>
          </a:p>
          <a:p>
            <a:pPr lvl="1"/>
            <a:r>
              <a:rPr lang="en-US" sz="1600" dirty="0" smtClean="0"/>
              <a:t>User winner prediction based on sums of user votes per game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System Requirements</a:t>
            </a:r>
            <a:br>
              <a:rPr lang="en-US" sz="3600" dirty="0" smtClean="0"/>
            </a:br>
            <a:r>
              <a:rPr lang="en-US" sz="2400" dirty="0" smtClean="0"/>
              <a:t>Functional Requirements, cont.</a:t>
            </a:r>
            <a:endParaRPr lang="en-US" sz="2400" dirty="0"/>
          </a:p>
        </p:txBody>
      </p:sp>
      <p:sp>
        <p:nvSpPr>
          <p:cNvPr id="3" name="Content Placeholder 2"/>
          <p:cNvSpPr>
            <a:spLocks noGrp="1"/>
          </p:cNvSpPr>
          <p:nvPr>
            <p:ph idx="1"/>
          </p:nvPr>
        </p:nvSpPr>
        <p:spPr/>
        <p:txBody>
          <a:bodyPr/>
          <a:lstStyle/>
          <a:p>
            <a:r>
              <a:rPr lang="en-US" sz="1700" dirty="0" smtClean="0"/>
              <a:t>R10.  Create / modify custom sports</a:t>
            </a:r>
          </a:p>
          <a:p>
            <a:pPr lvl="1"/>
            <a:r>
              <a:rPr lang="en-US" sz="1700" dirty="0" smtClean="0"/>
              <a:t>After login, registered users and administrators can create custom sports by providing the sport name.</a:t>
            </a:r>
          </a:p>
          <a:p>
            <a:pPr lvl="1"/>
            <a:r>
              <a:rPr lang="en-US" sz="1700" dirty="0" smtClean="0"/>
              <a:t>Custom sport creation confirmation shown</a:t>
            </a:r>
          </a:p>
          <a:p>
            <a:pPr lvl="1"/>
            <a:r>
              <a:rPr lang="en-US" sz="1700" dirty="0" smtClean="0"/>
              <a:t>Administrators can delete sports by selecting the sport name</a:t>
            </a:r>
          </a:p>
          <a:p>
            <a:pPr lvl="1"/>
            <a:r>
              <a:rPr lang="en-US" sz="1700" dirty="0" smtClean="0"/>
              <a:t>All leagues, teams, games, and comments will be deleted along with sport deletion</a:t>
            </a:r>
          </a:p>
          <a:p>
            <a:pPr lvl="1"/>
            <a:r>
              <a:rPr lang="en-US" sz="1700" dirty="0" smtClean="0"/>
              <a:t>Sport deletion confirmation shown</a:t>
            </a:r>
          </a:p>
          <a:p>
            <a:r>
              <a:rPr lang="en-US" sz="1700" dirty="0" smtClean="0"/>
              <a:t>R11.  Create / modify custom leagues</a:t>
            </a:r>
          </a:p>
          <a:p>
            <a:pPr lvl="1"/>
            <a:r>
              <a:rPr lang="en-US" sz="1700" dirty="0" smtClean="0"/>
              <a:t>After login, registered users and administrators can create custom sports by providing the league name.</a:t>
            </a:r>
          </a:p>
          <a:p>
            <a:pPr lvl="1"/>
            <a:r>
              <a:rPr lang="en-US" sz="1700" dirty="0" smtClean="0"/>
              <a:t>Custom league creation confirmation shown</a:t>
            </a:r>
          </a:p>
          <a:p>
            <a:pPr lvl="1"/>
            <a:r>
              <a:rPr lang="en-US" sz="1700" dirty="0" smtClean="0"/>
              <a:t>Registered users and administrators can update custom leagues by searching via league name and inputting a new league name.</a:t>
            </a:r>
          </a:p>
          <a:p>
            <a:pPr lvl="1"/>
            <a:r>
              <a:rPr lang="en-US" sz="1700" dirty="0" smtClean="0"/>
              <a:t>Custom league update confirmation shown</a:t>
            </a:r>
          </a:p>
          <a:p>
            <a:pPr lvl="1"/>
            <a:r>
              <a:rPr lang="en-US" sz="1700" dirty="0" smtClean="0"/>
              <a:t>Registered users and administrators can delete leagues by selecting the league name</a:t>
            </a:r>
          </a:p>
          <a:p>
            <a:pPr lvl="1"/>
            <a:r>
              <a:rPr lang="en-US" sz="1700" dirty="0" smtClean="0"/>
              <a:t>All teams, games, and comments will be deleted along with league deletion</a:t>
            </a:r>
          </a:p>
          <a:p>
            <a:pPr lvl="1"/>
            <a:r>
              <a:rPr lang="en-US" sz="1700" dirty="0" smtClean="0"/>
              <a:t>League deletion confirmation shown</a:t>
            </a:r>
          </a:p>
          <a:p>
            <a:pPr lvl="1"/>
            <a:endParaRPr lang="en-US" dirty="0" smtClean="0"/>
          </a:p>
          <a:p>
            <a:pPr lvl="1"/>
            <a:endParaRPr lang="en-US" dirty="0" smtClean="0"/>
          </a:p>
          <a:p>
            <a:pPr lvl="1"/>
            <a:endParaRPr lang="en-US" dirty="0" smtClean="0"/>
          </a:p>
          <a:p>
            <a:pPr lvl="1"/>
            <a:endParaRPr lang="en-US" dirty="0" smtClean="0"/>
          </a:p>
          <a:p>
            <a:pPr lvl="1"/>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System Requirements</a:t>
            </a:r>
            <a:r>
              <a:rPr lang="en-US" sz="6000" dirty="0" smtClean="0"/>
              <a:t/>
            </a:r>
            <a:br>
              <a:rPr lang="en-US" sz="6000" dirty="0" smtClean="0"/>
            </a:br>
            <a:r>
              <a:rPr lang="en-US" sz="2400" dirty="0" smtClean="0"/>
              <a:t>Functional Requirements, cont.</a:t>
            </a:r>
            <a:endParaRPr lang="en-US" sz="2400" dirty="0"/>
          </a:p>
        </p:txBody>
      </p:sp>
      <p:sp>
        <p:nvSpPr>
          <p:cNvPr id="3" name="Content Placeholder 2"/>
          <p:cNvSpPr>
            <a:spLocks noGrp="1"/>
          </p:cNvSpPr>
          <p:nvPr>
            <p:ph idx="1"/>
          </p:nvPr>
        </p:nvSpPr>
        <p:spPr/>
        <p:txBody>
          <a:bodyPr/>
          <a:lstStyle/>
          <a:p>
            <a:r>
              <a:rPr lang="en-US" sz="2200" dirty="0" smtClean="0"/>
              <a:t>R12.  Create / modify custom teams</a:t>
            </a:r>
          </a:p>
          <a:p>
            <a:pPr lvl="1"/>
            <a:r>
              <a:rPr lang="en-US" sz="2200" dirty="0" smtClean="0"/>
              <a:t>After login, registered users and administrators can create custom teams by providing the team name, and then by joining the team in a league.</a:t>
            </a:r>
          </a:p>
          <a:p>
            <a:pPr lvl="1"/>
            <a:r>
              <a:rPr lang="en-US" sz="2200" dirty="0" smtClean="0"/>
              <a:t>Custom team creation confirmation shown</a:t>
            </a:r>
          </a:p>
          <a:p>
            <a:pPr lvl="1"/>
            <a:r>
              <a:rPr lang="en-US" sz="2200" dirty="0" smtClean="0"/>
              <a:t>Registered users and administrators can update custom teams by searching via team name and inputting a new team name, and modifying the league.</a:t>
            </a:r>
          </a:p>
          <a:p>
            <a:pPr lvl="1"/>
            <a:r>
              <a:rPr lang="en-US" sz="2200" dirty="0" smtClean="0"/>
              <a:t>Custom team update confirmation shown</a:t>
            </a:r>
          </a:p>
          <a:p>
            <a:pPr lvl="1"/>
            <a:r>
              <a:rPr lang="en-US" sz="2200" dirty="0" smtClean="0"/>
              <a:t>Registered users and administrators can delete teams by selecting the team name</a:t>
            </a:r>
          </a:p>
          <a:p>
            <a:pPr lvl="1"/>
            <a:r>
              <a:rPr lang="en-US" sz="2200" dirty="0" smtClean="0"/>
              <a:t>All games and comments will be deleted along with team deletion</a:t>
            </a:r>
          </a:p>
          <a:p>
            <a:pPr lvl="1"/>
            <a:r>
              <a:rPr lang="en-US" sz="2200" dirty="0" smtClean="0"/>
              <a:t>Team deletion confirmation shown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System Requirements</a:t>
            </a:r>
            <a:r>
              <a:rPr lang="en-US" sz="9600" dirty="0" smtClean="0"/>
              <a:t/>
            </a:r>
            <a:br>
              <a:rPr lang="en-US" sz="9600" dirty="0" smtClean="0"/>
            </a:br>
            <a:r>
              <a:rPr lang="en-US" sz="2400" dirty="0" smtClean="0"/>
              <a:t>Functional Requirements, cont.</a:t>
            </a:r>
            <a:endParaRPr lang="en-US" sz="2400" dirty="0"/>
          </a:p>
        </p:txBody>
      </p:sp>
      <p:sp>
        <p:nvSpPr>
          <p:cNvPr id="3" name="Content Placeholder 2"/>
          <p:cNvSpPr>
            <a:spLocks noGrp="1"/>
          </p:cNvSpPr>
          <p:nvPr>
            <p:ph idx="1"/>
          </p:nvPr>
        </p:nvSpPr>
        <p:spPr/>
        <p:txBody>
          <a:bodyPr/>
          <a:lstStyle/>
          <a:p>
            <a:r>
              <a:rPr lang="en-US" sz="2200" dirty="0" smtClean="0"/>
              <a:t>R13.  Create / modify custom games</a:t>
            </a:r>
          </a:p>
          <a:p>
            <a:pPr lvl="1"/>
            <a:r>
              <a:rPr lang="en-US" sz="2200" dirty="0" smtClean="0"/>
              <a:t>After login, registered users and administrators can create custom games by selecting the two team names, and then by inputting the game details of date, home score, and away score, if known.</a:t>
            </a:r>
          </a:p>
          <a:p>
            <a:pPr lvl="1"/>
            <a:r>
              <a:rPr lang="en-US" sz="2200" dirty="0" smtClean="0"/>
              <a:t>Custom game creation confirmation shown</a:t>
            </a:r>
          </a:p>
          <a:p>
            <a:pPr lvl="1"/>
            <a:r>
              <a:rPr lang="en-US" sz="2200" dirty="0" smtClean="0"/>
              <a:t>Registered users and administrators can update custom games by viewing the game and updating the date, home score, and/or the away score.</a:t>
            </a:r>
          </a:p>
          <a:p>
            <a:pPr lvl="1"/>
            <a:r>
              <a:rPr lang="en-US" sz="2200" dirty="0" smtClean="0"/>
              <a:t>Custom game update confirmation shown</a:t>
            </a:r>
          </a:p>
          <a:p>
            <a:pPr lvl="1"/>
            <a:r>
              <a:rPr lang="en-US" sz="2200" dirty="0" smtClean="0"/>
              <a:t>Registered users and administrators can delete games by selecting the game</a:t>
            </a:r>
          </a:p>
          <a:p>
            <a:pPr lvl="1"/>
            <a:r>
              <a:rPr lang="en-US" sz="2200" dirty="0" smtClean="0"/>
              <a:t>All comments will be deleted along with game deletion</a:t>
            </a:r>
          </a:p>
          <a:p>
            <a:pPr lvl="1"/>
            <a:r>
              <a:rPr lang="en-US" sz="2200" dirty="0" smtClean="0"/>
              <a:t>Game deletion confirmation shown</a:t>
            </a:r>
          </a:p>
          <a:p>
            <a:endParaRPr lang="en-US" dirty="0"/>
          </a:p>
        </p:txBody>
      </p:sp>
    </p:spTree>
  </p:cSld>
  <p:clrMapOvr>
    <a:masterClrMapping/>
  </p:clrMapOvr>
</p:sld>
</file>

<file path=ppt/theme/theme1.xml><?xml version="1.0" encoding="utf-8"?>
<a:theme xmlns:a="http://schemas.openxmlformats.org/drawingml/2006/main" name="Stream">
  <a:themeElements>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Stream">
      <a:majorFont>
        <a:latin typeface="Garamond"/>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Garamond"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Garamond" pitchFamily="18" charset="0"/>
          </a:defRPr>
        </a:defPPr>
      </a:lstStyle>
    </a:lnDef>
  </a:objectDefaults>
  <a:extraClrSchemeLst>
    <a:extraClrScheme>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tream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Stream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Stream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Stream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Stream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Stream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Stream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Stream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Stream</Template>
  <TotalTime>327</TotalTime>
  <Words>1291</Words>
  <Application>Microsoft Office PowerPoint</Application>
  <PresentationFormat>On-screen Show (4:3)</PresentationFormat>
  <Paragraphs>224</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Stream</vt:lpstr>
      <vt:lpstr>Sports Score Tracker</vt:lpstr>
      <vt:lpstr>Problem Statement</vt:lpstr>
      <vt:lpstr>Problem Statement, cont.</vt:lpstr>
      <vt:lpstr>User Requirements</vt:lpstr>
      <vt:lpstr>System Requirements Functional Requirements</vt:lpstr>
      <vt:lpstr>System Requirements Functional Requirements, cont.</vt:lpstr>
      <vt:lpstr>System Requirements Functional Requirements, cont.</vt:lpstr>
      <vt:lpstr>System Requirements Functional Requirements, cont.</vt:lpstr>
      <vt:lpstr>System Requirements Functional Requirements, cont.</vt:lpstr>
      <vt:lpstr>System Requirements Functional Requirements, cont.</vt:lpstr>
      <vt:lpstr>System Requirements Non-Functional Requirements, cont.</vt:lpstr>
      <vt:lpstr>Cost Estimation</vt:lpstr>
      <vt:lpstr>Slide 13</vt:lpstr>
      <vt:lpstr>Use Case Validation</vt:lpstr>
      <vt:lpstr>Use Case Validation, cont.</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Sports Score Tracker</dc:title>
  <dc:creator>Cox</dc:creator>
  <cp:lastModifiedBy>Cox</cp:lastModifiedBy>
  <cp:revision>37</cp:revision>
  <dcterms:created xsi:type="dcterms:W3CDTF">2009-02-25T01:10:55Z</dcterms:created>
  <dcterms:modified xsi:type="dcterms:W3CDTF">2009-04-06T02:14:09Z</dcterms:modified>
</cp:coreProperties>
</file>