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</p:sldMasterIdLst>
  <p:notesMasterIdLst>
    <p:notesMasterId r:id="rId29"/>
  </p:notesMasterIdLst>
  <p:sldIdLst>
    <p:sldId id="256" r:id="rId2"/>
    <p:sldId id="296" r:id="rId3"/>
    <p:sldId id="258" r:id="rId4"/>
    <p:sldId id="257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81" r:id="rId17"/>
    <p:sldId id="282" r:id="rId18"/>
    <p:sldId id="284" r:id="rId19"/>
    <p:sldId id="285" r:id="rId20"/>
    <p:sldId id="286" r:id="rId21"/>
    <p:sldId id="287" r:id="rId22"/>
    <p:sldId id="288" r:id="rId23"/>
    <p:sldId id="289" r:id="rId24"/>
    <p:sldId id="291" r:id="rId25"/>
    <p:sldId id="295" r:id="rId26"/>
    <p:sldId id="292" r:id="rId27"/>
    <p:sldId id="294" r:id="rId2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0" hangingPunct="0">
              <a:defRPr sz="1200"/>
            </a:lvl1pPr>
          </a:lstStyle>
          <a:p>
            <a:pPr>
              <a:defRPr/>
            </a:pPr>
            <a:fld id="{8090E8CF-6977-4E20-922C-B7E053427F07}" type="datetimeFigureOut">
              <a:rPr lang="en-US"/>
              <a:pPr>
                <a:defRPr/>
              </a:pPr>
              <a:t>5/1/2009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0" hangingPunct="0">
              <a:defRPr sz="1200"/>
            </a:lvl1pPr>
          </a:lstStyle>
          <a:p>
            <a:pPr>
              <a:defRPr/>
            </a:pPr>
            <a:fld id="{9FB768D4-6607-45DC-BDBC-BFCD9ADD0D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104D60D-5193-445B-B91B-ACC731B6FE79}" type="slidenum">
              <a:rPr lang="en-US" smtClean="0"/>
              <a:pPr/>
              <a:t>1</a:t>
            </a:fld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325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5325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35A2B39-E1AB-4643-928E-AD8BCC820D28}" type="slidenum">
              <a:rPr lang="en-US" smtClean="0"/>
              <a:pPr/>
              <a:t>11</a:t>
            </a:fld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29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5529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7252DBF-03A0-4499-932B-D9590D0E7C2F}" type="slidenum">
              <a:rPr lang="en-US" smtClean="0"/>
              <a:pPr/>
              <a:t>12</a:t>
            </a:fld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5734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ED6CC6F7-B5EC-4276-955C-B99BD10367AE}" type="slidenum">
              <a:rPr lang="en-US" smtClean="0"/>
              <a:pPr/>
              <a:t>13</a:t>
            </a:fld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39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5939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ED30CDB-F1B6-40CE-87B2-E30C6E3C2F12}" type="slidenum">
              <a:rPr lang="en-US" smtClean="0"/>
              <a:pPr/>
              <a:t>14</a:t>
            </a:fld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6144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7B6B133C-1B48-49B0-B1D9-A5E80FEB8493}" type="slidenum">
              <a:rPr lang="en-US" smtClean="0"/>
              <a:pPr/>
              <a:t>15</a:t>
            </a:fld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6349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596FC4D-5024-4974-9E43-2B479C72D943}" type="slidenum">
              <a:rPr lang="en-US" smtClean="0"/>
              <a:pPr/>
              <a:t>16</a:t>
            </a:fld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3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6553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F1283602-E634-42B8-A76F-734594FBFEC6}" type="slidenum">
              <a:rPr lang="en-US" smtClean="0"/>
              <a:pPr/>
              <a:t>17</a:t>
            </a:fld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96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696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D6DF2F05-9B9D-47E5-952E-54162ACD675F}" type="slidenum">
              <a:rPr lang="en-US" smtClean="0"/>
              <a:pPr/>
              <a:t>18</a:t>
            </a:fld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68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168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DC3A53A-FE6B-47D2-B7C4-6DAA33CE3DBC}" type="slidenum">
              <a:rPr lang="en-US" smtClean="0"/>
              <a:pPr/>
              <a:t>19</a:t>
            </a:fld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373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373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0015CFA-1F33-493D-9D53-9EF1F5E24A54}" type="slidenum">
              <a:rPr lang="en-US" smtClean="0"/>
              <a:pPr/>
              <a:t>20</a:t>
            </a:fld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2190AF67-D4CF-44D6-B21C-77AB7EC455DF}" type="slidenum">
              <a:rPr lang="en-US" smtClean="0"/>
              <a:pPr/>
              <a:t>3</a:t>
            </a:fld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7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577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AE7463F1-43DA-4D2C-ADCE-22D91C7DD49B}" type="slidenum">
              <a:rPr lang="en-US" smtClean="0"/>
              <a:pPr/>
              <a:t>21</a:t>
            </a:fld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782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782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1D90BC8-8039-4BD6-9B3D-799D08C0DD5A}" type="slidenum">
              <a:rPr lang="en-US" smtClean="0"/>
              <a:pPr/>
              <a:t>22</a:t>
            </a:fld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987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987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F7B2F89E-8A5A-457F-9A01-065D871F17C0}" type="slidenum">
              <a:rPr lang="en-US" smtClean="0"/>
              <a:pPr/>
              <a:t>23</a:t>
            </a:fld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397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8397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94E13460-4169-4F6E-AD59-63D099BE7EF0}" type="slidenum">
              <a:rPr lang="en-US" smtClean="0"/>
              <a:pPr/>
              <a:t>24</a:t>
            </a:fld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601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8601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757439CA-B138-4216-AAAD-66D3F5796A9C}" type="slidenum">
              <a:rPr lang="en-US" smtClean="0"/>
              <a:pPr/>
              <a:t>25</a:t>
            </a:fld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806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8806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04E8C2E7-B94E-4671-84CA-96D2E295E7AB}" type="slidenum">
              <a:rPr lang="en-US" smtClean="0"/>
              <a:pPr/>
              <a:t>26</a:t>
            </a:fld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011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9011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2B56489-0340-41EA-8852-6908F1F32549}" type="slidenum">
              <a:rPr lang="en-US" smtClean="0"/>
              <a:pPr/>
              <a:t>27</a:t>
            </a:fld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3481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DEA797A0-F670-4FBA-AD03-8F9FA20AD180}" type="slidenum">
              <a:rPr lang="en-US" smtClean="0"/>
              <a:pPr/>
              <a:t>4</a:t>
            </a:fld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3686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25D5FE1A-8BD0-42B4-A10E-9EE1DEE0E9DD}" type="slidenum">
              <a:rPr lang="en-US" smtClean="0"/>
              <a:pPr/>
              <a:t>5</a:t>
            </a:fld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4301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7351F059-66D3-413C-B460-C9CDEDD29D88}" type="slidenum">
              <a:rPr lang="en-US" smtClean="0"/>
              <a:pPr/>
              <a:t>6</a:t>
            </a:fld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5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4505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F66A9591-7329-4707-90ED-5E45890E8F79}" type="slidenum">
              <a:rPr lang="en-US" smtClean="0"/>
              <a:pPr/>
              <a:t>7</a:t>
            </a:fld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4710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D0E7ECF5-1F01-4BE1-B871-DAE6A7A2494B}" type="slidenum">
              <a:rPr lang="en-US" smtClean="0"/>
              <a:pPr/>
              <a:t>8</a:t>
            </a:fld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4915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026B6B4C-69D2-4886-B572-251DEC09B605}" type="slidenum">
              <a:rPr lang="en-US" smtClean="0"/>
              <a:pPr/>
              <a:t>9</a:t>
            </a:fld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0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5120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A795776B-B28F-41C6-92EF-174BFA77A0B6}" type="slidenum">
              <a:rPr lang="en-US" smtClean="0"/>
              <a:pPr/>
              <a:t>10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0825" cy="6850063"/>
            <a:chOff x="0" y="0"/>
            <a:chExt cx="5758" cy="4315"/>
          </a:xfrm>
        </p:grpSpPr>
        <p:grpSp>
          <p:nvGrpSpPr>
            <p:cNvPr id="5" name="Group 3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8" name="Freeform 4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/>
                <a:ahLst/>
                <a:cxnLst>
                  <a:cxn ang="0">
                    <a:pos x="2740" y="528"/>
                  </a:cxn>
                  <a:cxn ang="0">
                    <a:pos x="2632" y="484"/>
                  </a:cxn>
                  <a:cxn ang="0">
                    <a:pos x="2480" y="424"/>
                  </a:cxn>
                  <a:cxn ang="0">
                    <a:pos x="2203" y="343"/>
                  </a:cxn>
                  <a:cxn ang="0">
                    <a:pos x="1970" y="277"/>
                  </a:cxn>
                  <a:cxn ang="0">
                    <a:pos x="1807" y="212"/>
                  </a:cxn>
                  <a:cxn ang="0">
                    <a:pos x="1693" y="152"/>
                  </a:cxn>
                  <a:cxn ang="0">
                    <a:pos x="1628" y="103"/>
                  </a:cxn>
                  <a:cxn ang="0">
                    <a:pos x="1590" y="60"/>
                  </a:cxn>
                  <a:cxn ang="0">
                    <a:pos x="1579" y="27"/>
                  </a:cxn>
                  <a:cxn ang="0">
                    <a:pos x="1585" y="0"/>
                  </a:cxn>
                  <a:cxn ang="0">
                    <a:pos x="1557" y="49"/>
                  </a:cxn>
                  <a:cxn ang="0">
                    <a:pos x="1568" y="98"/>
                  </a:cxn>
                  <a:cxn ang="0">
                    <a:pos x="1617" y="141"/>
                  </a:cxn>
                  <a:cxn ang="0">
                    <a:pos x="1688" y="185"/>
                  </a:cxn>
                  <a:cxn ang="0">
                    <a:pos x="1791" y="228"/>
                  </a:cxn>
                  <a:cxn ang="0">
                    <a:pos x="2040" y="310"/>
                  </a:cxn>
                  <a:cxn ang="0">
                    <a:pos x="2285" y="381"/>
                  </a:cxn>
                  <a:cxn ang="0">
                    <a:pos x="2464" y="435"/>
                  </a:cxn>
                  <a:cxn ang="0">
                    <a:pos x="2605" y="484"/>
                  </a:cxn>
                  <a:cxn ang="0">
                    <a:pos x="2708" y="528"/>
                  </a:cxn>
                  <a:cxn ang="0">
                    <a:pos x="2768" y="560"/>
                  </a:cxn>
                  <a:cxn ang="0">
                    <a:pos x="2795" y="593"/>
                  </a:cxn>
                  <a:cxn ang="0">
                    <a:pos x="2795" y="642"/>
                  </a:cxn>
                  <a:cxn ang="0">
                    <a:pos x="2762" y="691"/>
                  </a:cxn>
                  <a:cxn ang="0">
                    <a:pos x="2692" y="735"/>
                  </a:cxn>
                  <a:cxn ang="0">
                    <a:pos x="2589" y="778"/>
                  </a:cxn>
                  <a:cxn ang="0">
                    <a:pos x="2458" y="822"/>
                  </a:cxn>
                  <a:cxn ang="0">
                    <a:pos x="2301" y="865"/>
                  </a:cxn>
                  <a:cxn ang="0">
                    <a:pos x="2030" y="930"/>
                  </a:cxn>
                  <a:cxn ang="0">
                    <a:pos x="1606" y="1034"/>
                  </a:cxn>
                  <a:cxn ang="0">
                    <a:pos x="1145" y="1164"/>
                  </a:cxn>
                  <a:cxn ang="0">
                    <a:pos x="673" y="1328"/>
                  </a:cxn>
                  <a:cxn ang="0">
                    <a:pos x="217" y="1545"/>
                  </a:cxn>
                  <a:cxn ang="0">
                    <a:pos x="353" y="1671"/>
                  </a:cxn>
                  <a:cxn ang="0">
                    <a:pos x="754" y="1469"/>
                  </a:cxn>
                  <a:cxn ang="0">
                    <a:pos x="1145" y="1311"/>
                  </a:cxn>
                  <a:cxn ang="0">
                    <a:pos x="1519" y="1186"/>
                  </a:cxn>
                  <a:cxn ang="0">
                    <a:pos x="1861" y="1083"/>
                  </a:cxn>
                  <a:cxn ang="0">
                    <a:pos x="2165" y="1007"/>
                  </a:cxn>
                  <a:cxn ang="0">
                    <a:pos x="2426" y="947"/>
                  </a:cxn>
                  <a:cxn ang="0">
                    <a:pos x="2626" y="892"/>
                  </a:cxn>
                  <a:cxn ang="0">
                    <a:pos x="2762" y="838"/>
                  </a:cxn>
                  <a:cxn ang="0">
                    <a:pos x="2827" y="794"/>
                  </a:cxn>
                  <a:cxn ang="0">
                    <a:pos x="2865" y="745"/>
                  </a:cxn>
                  <a:cxn ang="0">
                    <a:pos x="2882" y="702"/>
                  </a:cxn>
                  <a:cxn ang="0">
                    <a:pos x="2854" y="620"/>
                  </a:cxn>
                  <a:cxn ang="0">
                    <a:pos x="2800" y="560"/>
                  </a:cxn>
                  <a:cxn ang="0">
                    <a:pos x="2773" y="544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/>
              </a:p>
            </p:txBody>
          </p:sp>
          <p:sp>
            <p:nvSpPr>
              <p:cNvPr id="9" name="Freeform 5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/>
                <a:ahLst/>
                <a:cxnLst>
                  <a:cxn ang="0">
                    <a:pos x="1259" y="615"/>
                  </a:cxn>
                  <a:cxn ang="0">
                    <a:pos x="1248" y="588"/>
                  </a:cxn>
                  <a:cxn ang="0">
                    <a:pos x="1237" y="566"/>
                  </a:cxn>
                  <a:cxn ang="0">
                    <a:pos x="1216" y="539"/>
                  </a:cxn>
                  <a:cxn ang="0">
                    <a:pos x="1188" y="517"/>
                  </a:cxn>
                  <a:cxn ang="0">
                    <a:pos x="1123" y="479"/>
                  </a:cxn>
                  <a:cxn ang="0">
                    <a:pos x="1042" y="441"/>
                  </a:cxn>
                  <a:cxn ang="0">
                    <a:pos x="944" y="408"/>
                  </a:cxn>
                  <a:cxn ang="0">
                    <a:pos x="841" y="381"/>
                  </a:cxn>
                  <a:cxn ang="0">
                    <a:pos x="727" y="348"/>
                  </a:cxn>
                  <a:cxn ang="0">
                    <a:pos x="613" y="321"/>
                  </a:cxn>
                  <a:cxn ang="0">
                    <a:pos x="499" y="294"/>
                  </a:cxn>
                  <a:cxn ang="0">
                    <a:pos x="391" y="261"/>
                  </a:cxn>
                  <a:cxn ang="0">
                    <a:pos x="288" y="229"/>
                  </a:cxn>
                  <a:cxn ang="0">
                    <a:pos x="195" y="196"/>
                  </a:cxn>
                  <a:cxn ang="0">
                    <a:pos x="119" y="152"/>
                  </a:cxn>
                  <a:cxn ang="0">
                    <a:pos x="54" y="109"/>
                  </a:cxn>
                  <a:cxn ang="0">
                    <a:pos x="33" y="87"/>
                  </a:cxn>
                  <a:cxn ang="0">
                    <a:pos x="16" y="60"/>
                  </a:cxn>
                  <a:cxn ang="0">
                    <a:pos x="5" y="33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11"/>
                  </a:cxn>
                  <a:cxn ang="0">
                    <a:pos x="0" y="38"/>
                  </a:cxn>
                  <a:cxn ang="0">
                    <a:pos x="5" y="60"/>
                  </a:cxn>
                  <a:cxn ang="0">
                    <a:pos x="16" y="87"/>
                  </a:cxn>
                  <a:cxn ang="0">
                    <a:pos x="33" y="114"/>
                  </a:cxn>
                  <a:cxn ang="0">
                    <a:pos x="54" y="142"/>
                  </a:cxn>
                  <a:cxn ang="0">
                    <a:pos x="87" y="174"/>
                  </a:cxn>
                  <a:cxn ang="0">
                    <a:pos x="125" y="207"/>
                  </a:cxn>
                  <a:cxn ang="0">
                    <a:pos x="179" y="240"/>
                  </a:cxn>
                  <a:cxn ang="0">
                    <a:pos x="244" y="278"/>
                  </a:cxn>
                  <a:cxn ang="0">
                    <a:pos x="326" y="310"/>
                  </a:cxn>
                  <a:cxn ang="0">
                    <a:pos x="418" y="348"/>
                  </a:cxn>
                  <a:cxn ang="0">
                    <a:pos x="526" y="381"/>
                  </a:cxn>
                  <a:cxn ang="0">
                    <a:pos x="657" y="414"/>
                  </a:cxn>
                  <a:cxn ang="0">
                    <a:pos x="749" y="435"/>
                  </a:cxn>
                  <a:cxn ang="0">
                    <a:pos x="830" y="463"/>
                  </a:cxn>
                  <a:cxn ang="0">
                    <a:pos x="901" y="490"/>
                  </a:cxn>
                  <a:cxn ang="0">
                    <a:pos x="966" y="512"/>
                  </a:cxn>
                  <a:cxn ang="0">
                    <a:pos x="1015" y="539"/>
                  </a:cxn>
                  <a:cxn ang="0">
                    <a:pos x="1053" y="566"/>
                  </a:cxn>
                  <a:cxn ang="0">
                    <a:pos x="1080" y="593"/>
                  </a:cxn>
                  <a:cxn ang="0">
                    <a:pos x="1102" y="620"/>
                  </a:cxn>
                  <a:cxn ang="0">
                    <a:pos x="1112" y="648"/>
                  </a:cxn>
                  <a:cxn ang="0">
                    <a:pos x="1118" y="675"/>
                  </a:cxn>
                  <a:cxn ang="0">
                    <a:pos x="1112" y="697"/>
                  </a:cxn>
                  <a:cxn ang="0">
                    <a:pos x="1096" y="724"/>
                  </a:cxn>
                  <a:cxn ang="0">
                    <a:pos x="1080" y="746"/>
                  </a:cxn>
                  <a:cxn ang="0">
                    <a:pos x="1053" y="767"/>
                  </a:cxn>
                  <a:cxn ang="0">
                    <a:pos x="1015" y="789"/>
                  </a:cxn>
                  <a:cxn ang="0">
                    <a:pos x="977" y="811"/>
                  </a:cxn>
                  <a:cxn ang="0">
                    <a:pos x="1047" y="789"/>
                  </a:cxn>
                  <a:cxn ang="0">
                    <a:pos x="1107" y="767"/>
                  </a:cxn>
                  <a:cxn ang="0">
                    <a:pos x="1156" y="746"/>
                  </a:cxn>
                  <a:cxn ang="0">
                    <a:pos x="1199" y="724"/>
                  </a:cxn>
                  <a:cxn ang="0">
                    <a:pos x="1226" y="702"/>
                  </a:cxn>
                  <a:cxn ang="0">
                    <a:pos x="1248" y="675"/>
                  </a:cxn>
                  <a:cxn ang="0">
                    <a:pos x="1259" y="648"/>
                  </a:cxn>
                  <a:cxn ang="0">
                    <a:pos x="1259" y="615"/>
                  </a:cxn>
                  <a:cxn ang="0">
                    <a:pos x="1259" y="615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/>
              </a:p>
            </p:txBody>
          </p:sp>
          <p:sp>
            <p:nvSpPr>
              <p:cNvPr id="10" name="Freeform 6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/>
                <a:ahLst/>
                <a:cxnLst>
                  <a:cxn ang="0">
                    <a:pos x="92" y="958"/>
                  </a:cxn>
                  <a:cxn ang="0">
                    <a:pos x="0" y="969"/>
                  </a:cxn>
                  <a:cxn ang="0">
                    <a:pos x="391" y="969"/>
                  </a:cxn>
                  <a:cxn ang="0">
                    <a:pos x="434" y="947"/>
                  </a:cxn>
                  <a:cxn ang="0">
                    <a:pos x="483" y="914"/>
                  </a:cxn>
                  <a:cxn ang="0">
                    <a:pos x="554" y="876"/>
                  </a:cxn>
                  <a:cxn ang="0">
                    <a:pos x="635" y="838"/>
                  </a:cxn>
                  <a:cxn ang="0">
                    <a:pos x="727" y="794"/>
                  </a:cxn>
                  <a:cxn ang="0">
                    <a:pos x="836" y="745"/>
                  </a:cxn>
                  <a:cxn ang="0">
                    <a:pos x="961" y="696"/>
                  </a:cxn>
                  <a:cxn ang="0">
                    <a:pos x="1102" y="642"/>
                  </a:cxn>
                  <a:cxn ang="0">
                    <a:pos x="1259" y="582"/>
                  </a:cxn>
                  <a:cxn ang="0">
                    <a:pos x="1433" y="522"/>
                  </a:cxn>
                  <a:cxn ang="0">
                    <a:pos x="1623" y="462"/>
                  </a:cxn>
                  <a:cxn ang="0">
                    <a:pos x="1829" y="403"/>
                  </a:cxn>
                  <a:cxn ang="0">
                    <a:pos x="2057" y="343"/>
                  </a:cxn>
                  <a:cxn ang="0">
                    <a:pos x="2301" y="283"/>
                  </a:cxn>
                  <a:cxn ang="0">
                    <a:pos x="2567" y="223"/>
                  </a:cxn>
                  <a:cxn ang="0">
                    <a:pos x="2849" y="163"/>
                  </a:cxn>
                  <a:cxn ang="0">
                    <a:pos x="2849" y="0"/>
                  </a:cxn>
                  <a:cxn ang="0">
                    <a:pos x="2817" y="16"/>
                  </a:cxn>
                  <a:cxn ang="0">
                    <a:pos x="2773" y="33"/>
                  </a:cxn>
                  <a:cxn ang="0">
                    <a:pos x="2719" y="54"/>
                  </a:cxn>
                  <a:cxn ang="0">
                    <a:pos x="2648" y="76"/>
                  </a:cxn>
                  <a:cxn ang="0">
                    <a:pos x="2572" y="98"/>
                  </a:cxn>
                  <a:cxn ang="0">
                    <a:pos x="2491" y="120"/>
                  </a:cxn>
                  <a:cxn ang="0">
                    <a:pos x="2399" y="147"/>
                  </a:cxn>
                  <a:cxn ang="0">
                    <a:pos x="2301" y="169"/>
                  </a:cxn>
                  <a:cxn ang="0">
                    <a:pos x="2095" y="223"/>
                  </a:cxn>
                  <a:cxn ang="0">
                    <a:pos x="1889" y="277"/>
                  </a:cxn>
                  <a:cxn ang="0">
                    <a:pos x="1688" y="326"/>
                  </a:cxn>
                  <a:cxn ang="0">
                    <a:pos x="1590" y="354"/>
                  </a:cxn>
                  <a:cxn ang="0">
                    <a:pos x="1503" y="381"/>
                  </a:cxn>
                  <a:cxn ang="0">
                    <a:pos x="1107" y="506"/>
                  </a:cxn>
                  <a:cxn ang="0">
                    <a:pos x="912" y="577"/>
                  </a:cxn>
                  <a:cxn ang="0">
                    <a:pos x="727" y="647"/>
                  </a:cxn>
                  <a:cxn ang="0">
                    <a:pos x="548" y="718"/>
                  </a:cxn>
                  <a:cxn ang="0">
                    <a:pos x="380" y="794"/>
                  </a:cxn>
                  <a:cxn ang="0">
                    <a:pos x="228" y="876"/>
                  </a:cxn>
                  <a:cxn ang="0">
                    <a:pos x="92" y="958"/>
                  </a:cxn>
                  <a:cxn ang="0">
                    <a:pos x="92" y="958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/>
              </a:p>
            </p:txBody>
          </p:sp>
          <p:sp>
            <p:nvSpPr>
              <p:cNvPr id="11" name="Freeform 7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/>
                <a:ahLst/>
                <a:cxnLst>
                  <a:cxn ang="0">
                    <a:pos x="1433" y="474"/>
                  </a:cxn>
                  <a:cxn ang="0">
                    <a:pos x="1460" y="528"/>
                  </a:cxn>
                  <a:cxn ang="0">
                    <a:pos x="1541" y="593"/>
                  </a:cxn>
                  <a:cxn ang="0">
                    <a:pos x="1715" y="670"/>
                  </a:cxn>
                  <a:cxn ang="0">
                    <a:pos x="1927" y="735"/>
                  </a:cxn>
                  <a:cxn ang="0">
                    <a:pos x="2155" y="789"/>
                  </a:cxn>
                  <a:cxn ang="0">
                    <a:pos x="2372" y="849"/>
                  </a:cxn>
                  <a:cxn ang="0">
                    <a:pos x="2551" y="920"/>
                  </a:cxn>
                  <a:cxn ang="0">
                    <a:pos x="2638" y="980"/>
                  </a:cxn>
                  <a:cxn ang="0">
                    <a:pos x="2676" y="1029"/>
                  </a:cxn>
                  <a:cxn ang="0">
                    <a:pos x="2681" y="1083"/>
                  </a:cxn>
                  <a:cxn ang="0">
                    <a:pos x="2665" y="1127"/>
                  </a:cxn>
                  <a:cxn ang="0">
                    <a:pos x="2616" y="1170"/>
                  </a:cxn>
                  <a:cxn ang="0">
                    <a:pos x="2545" y="1208"/>
                  </a:cxn>
                  <a:cxn ang="0">
                    <a:pos x="2448" y="1241"/>
                  </a:cxn>
                  <a:cxn ang="0">
                    <a:pos x="2328" y="1274"/>
                  </a:cxn>
                  <a:cxn ang="0">
                    <a:pos x="2106" y="1328"/>
                  </a:cxn>
                  <a:cxn ang="0">
                    <a:pos x="1742" y="1421"/>
                  </a:cxn>
                  <a:cxn ang="0">
                    <a:pos x="1308" y="1540"/>
                  </a:cxn>
                  <a:cxn ang="0">
                    <a:pos x="820" y="1709"/>
                  </a:cxn>
                  <a:cxn ang="0">
                    <a:pos x="282" y="1943"/>
                  </a:cxn>
                  <a:cxn ang="0">
                    <a:pos x="152" y="2085"/>
                  </a:cxn>
                  <a:cxn ang="0">
                    <a:pos x="386" y="1992"/>
                  </a:cxn>
                  <a:cxn ang="0">
                    <a:pos x="700" y="1834"/>
                  </a:cxn>
                  <a:cxn ang="0">
                    <a:pos x="1064" y="1693"/>
                  </a:cxn>
                  <a:cxn ang="0">
                    <a:pos x="1661" y="1497"/>
                  </a:cxn>
                  <a:cxn ang="0">
                    <a:pos x="1845" y="1442"/>
                  </a:cxn>
                  <a:cxn ang="0">
                    <a:pos x="2252" y="1339"/>
                  </a:cxn>
                  <a:cxn ang="0">
                    <a:pos x="2551" y="1263"/>
                  </a:cxn>
                  <a:cxn ang="0">
                    <a:pos x="2730" y="1214"/>
                  </a:cxn>
                  <a:cxn ang="0">
                    <a:pos x="2876" y="1170"/>
                  </a:cxn>
                  <a:cxn ang="0">
                    <a:pos x="2974" y="1132"/>
                  </a:cxn>
                  <a:cxn ang="0">
                    <a:pos x="3007" y="871"/>
                  </a:cxn>
                  <a:cxn ang="0">
                    <a:pos x="2860" y="844"/>
                  </a:cxn>
                  <a:cxn ang="0">
                    <a:pos x="2670" y="806"/>
                  </a:cxn>
                  <a:cxn ang="0">
                    <a:pos x="2458" y="757"/>
                  </a:cxn>
                  <a:cxn ang="0">
                    <a:pos x="2138" y="670"/>
                  </a:cxn>
                  <a:cxn ang="0">
                    <a:pos x="1959" y="604"/>
                  </a:cxn>
                  <a:cxn ang="0">
                    <a:pos x="1824" y="534"/>
                  </a:cxn>
                  <a:cxn ang="0">
                    <a:pos x="1769" y="474"/>
                  </a:cxn>
                  <a:cxn ang="0">
                    <a:pos x="1753" y="436"/>
                  </a:cxn>
                  <a:cxn ang="0">
                    <a:pos x="1780" y="381"/>
                  </a:cxn>
                  <a:cxn ang="0">
                    <a:pos x="1862" y="316"/>
                  </a:cxn>
                  <a:cxn ang="0">
                    <a:pos x="1986" y="267"/>
                  </a:cxn>
                  <a:cxn ang="0">
                    <a:pos x="2149" y="229"/>
                  </a:cxn>
                  <a:cxn ang="0">
                    <a:pos x="2431" y="180"/>
                  </a:cxn>
                  <a:cxn ang="0">
                    <a:pos x="2827" y="125"/>
                  </a:cxn>
                  <a:cxn ang="0">
                    <a:pos x="3007" y="87"/>
                  </a:cxn>
                  <a:cxn ang="0">
                    <a:pos x="2909" y="22"/>
                  </a:cxn>
                  <a:cxn ang="0">
                    <a:pos x="2676" y="66"/>
                  </a:cxn>
                  <a:cxn ang="0">
                    <a:pos x="2285" y="120"/>
                  </a:cxn>
                  <a:cxn ang="0">
                    <a:pos x="2030" y="158"/>
                  </a:cxn>
                  <a:cxn ang="0">
                    <a:pos x="1791" y="202"/>
                  </a:cxn>
                  <a:cxn ang="0">
                    <a:pos x="1601" y="261"/>
                  </a:cxn>
                  <a:cxn ang="0">
                    <a:pos x="1471" y="338"/>
                  </a:cxn>
                  <a:cxn ang="0">
                    <a:pos x="1438" y="387"/>
                  </a:cxn>
                  <a:cxn ang="0">
                    <a:pos x="1427" y="441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/>
              </a:p>
            </p:txBody>
          </p:sp>
          <p:sp>
            <p:nvSpPr>
              <p:cNvPr id="12" name="Freeform 8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/>
                <a:ahLst/>
                <a:cxnLst>
                  <a:cxn ang="0">
                    <a:pos x="0" y="332"/>
                  </a:cxn>
                  <a:cxn ang="0">
                    <a:pos x="0" y="360"/>
                  </a:cxn>
                  <a:cxn ang="0">
                    <a:pos x="5" y="387"/>
                  </a:cxn>
                  <a:cxn ang="0">
                    <a:pos x="27" y="414"/>
                  </a:cxn>
                  <a:cxn ang="0">
                    <a:pos x="54" y="436"/>
                  </a:cxn>
                  <a:cxn ang="0">
                    <a:pos x="92" y="463"/>
                  </a:cxn>
                  <a:cxn ang="0">
                    <a:pos x="141" y="490"/>
                  </a:cxn>
                  <a:cxn ang="0">
                    <a:pos x="195" y="512"/>
                  </a:cxn>
                  <a:cxn ang="0">
                    <a:pos x="255" y="539"/>
                  </a:cxn>
                  <a:cxn ang="0">
                    <a:pos x="212" y="517"/>
                  </a:cxn>
                  <a:cxn ang="0">
                    <a:pos x="179" y="490"/>
                  </a:cxn>
                  <a:cxn ang="0">
                    <a:pos x="157" y="468"/>
                  </a:cxn>
                  <a:cxn ang="0">
                    <a:pos x="141" y="447"/>
                  </a:cxn>
                  <a:cxn ang="0">
                    <a:pos x="136" y="425"/>
                  </a:cxn>
                  <a:cxn ang="0">
                    <a:pos x="136" y="403"/>
                  </a:cxn>
                  <a:cxn ang="0">
                    <a:pos x="141" y="381"/>
                  </a:cxn>
                  <a:cxn ang="0">
                    <a:pos x="157" y="365"/>
                  </a:cxn>
                  <a:cxn ang="0">
                    <a:pos x="179" y="343"/>
                  </a:cxn>
                  <a:cxn ang="0">
                    <a:pos x="201" y="327"/>
                  </a:cxn>
                  <a:cxn ang="0">
                    <a:pos x="266" y="294"/>
                  </a:cxn>
                  <a:cxn ang="0">
                    <a:pos x="353" y="262"/>
                  </a:cxn>
                  <a:cxn ang="0">
                    <a:pos x="445" y="234"/>
                  </a:cxn>
                  <a:cxn ang="0">
                    <a:pos x="554" y="213"/>
                  </a:cxn>
                  <a:cxn ang="0">
                    <a:pos x="662" y="191"/>
                  </a:cxn>
                  <a:cxn ang="0">
                    <a:pos x="890" y="153"/>
                  </a:cxn>
                  <a:cxn ang="0">
                    <a:pos x="993" y="136"/>
                  </a:cxn>
                  <a:cxn ang="0">
                    <a:pos x="1091" y="120"/>
                  </a:cxn>
                  <a:cxn ang="0">
                    <a:pos x="1178" y="115"/>
                  </a:cxn>
                  <a:cxn ang="0">
                    <a:pos x="1248" y="104"/>
                  </a:cxn>
                  <a:cxn ang="0">
                    <a:pos x="1248" y="0"/>
                  </a:cxn>
                  <a:cxn ang="0">
                    <a:pos x="1161" y="22"/>
                  </a:cxn>
                  <a:cxn ang="0">
                    <a:pos x="1069" y="38"/>
                  </a:cxn>
                  <a:cxn ang="0">
                    <a:pos x="874" y="71"/>
                  </a:cxn>
                  <a:cxn ang="0">
                    <a:pos x="673" y="93"/>
                  </a:cxn>
                  <a:cxn ang="0">
                    <a:pos x="483" y="126"/>
                  </a:cxn>
                  <a:cxn ang="0">
                    <a:pos x="391" y="142"/>
                  </a:cxn>
                  <a:cxn ang="0">
                    <a:pos x="309" y="158"/>
                  </a:cxn>
                  <a:cxn ang="0">
                    <a:pos x="228" y="180"/>
                  </a:cxn>
                  <a:cxn ang="0">
                    <a:pos x="163" y="202"/>
                  </a:cxn>
                  <a:cxn ang="0">
                    <a:pos x="103" y="229"/>
                  </a:cxn>
                  <a:cxn ang="0">
                    <a:pos x="54" y="256"/>
                  </a:cxn>
                  <a:cxn ang="0">
                    <a:pos x="22" y="294"/>
                  </a:cxn>
                  <a:cxn ang="0">
                    <a:pos x="0" y="332"/>
                  </a:cxn>
                  <a:cxn ang="0">
                    <a:pos x="0" y="332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/>
              </a:p>
            </p:txBody>
          </p:sp>
        </p:grpSp>
        <p:sp>
          <p:nvSpPr>
            <p:cNvPr id="6" name="Freeform 9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/>
              <a:ahLst/>
              <a:cxnLst>
                <a:cxn ang="0">
                  <a:pos x="982" y="1061"/>
                </a:cxn>
                <a:cxn ang="0">
                  <a:pos x="1357" y="1012"/>
                </a:cxn>
                <a:cxn ang="0">
                  <a:pos x="1666" y="957"/>
                </a:cxn>
                <a:cxn ang="0">
                  <a:pos x="1916" y="897"/>
                </a:cxn>
                <a:cxn ang="0">
                  <a:pos x="2100" y="832"/>
                </a:cxn>
                <a:cxn ang="0">
                  <a:pos x="2220" y="756"/>
                </a:cxn>
                <a:cxn ang="0">
                  <a:pos x="2285" y="669"/>
                </a:cxn>
                <a:cxn ang="0">
                  <a:pos x="2290" y="560"/>
                </a:cxn>
                <a:cxn ang="0">
                  <a:pos x="2241" y="457"/>
                </a:cxn>
                <a:cxn ang="0">
                  <a:pos x="2144" y="364"/>
                </a:cxn>
                <a:cxn ang="0">
                  <a:pos x="2008" y="277"/>
                </a:cxn>
                <a:cxn ang="0">
                  <a:pos x="1769" y="157"/>
                </a:cxn>
                <a:cxn ang="0">
                  <a:pos x="1612" y="92"/>
                </a:cxn>
                <a:cxn ang="0">
                  <a:pos x="1476" y="43"/>
                </a:cxn>
                <a:cxn ang="0">
                  <a:pos x="1384" y="10"/>
                </a:cxn>
                <a:cxn ang="0">
                  <a:pos x="1346" y="0"/>
                </a:cxn>
                <a:cxn ang="0">
                  <a:pos x="1655" y="119"/>
                </a:cxn>
                <a:cxn ang="0">
                  <a:pos x="1948" y="255"/>
                </a:cxn>
                <a:cxn ang="0">
                  <a:pos x="2068" y="326"/>
                </a:cxn>
                <a:cxn ang="0">
                  <a:pos x="2171" y="402"/>
                </a:cxn>
                <a:cxn ang="0">
                  <a:pos x="2236" y="478"/>
                </a:cxn>
                <a:cxn ang="0">
                  <a:pos x="2263" y="560"/>
                </a:cxn>
                <a:cxn ang="0">
                  <a:pos x="2241" y="636"/>
                </a:cxn>
                <a:cxn ang="0">
                  <a:pos x="2171" y="702"/>
                </a:cxn>
                <a:cxn ang="0">
                  <a:pos x="2062" y="756"/>
                </a:cxn>
                <a:cxn ang="0">
                  <a:pos x="1921" y="800"/>
                </a:cxn>
                <a:cxn ang="0">
                  <a:pos x="1748" y="843"/>
                </a:cxn>
                <a:cxn ang="0">
                  <a:pos x="1351" y="908"/>
                </a:cxn>
                <a:cxn ang="0">
                  <a:pos x="923" y="968"/>
                </a:cxn>
                <a:cxn ang="0">
                  <a:pos x="521" y="1028"/>
                </a:cxn>
                <a:cxn ang="0">
                  <a:pos x="353" y="1066"/>
                </a:cxn>
                <a:cxn ang="0">
                  <a:pos x="206" y="1104"/>
                </a:cxn>
                <a:cxn ang="0">
                  <a:pos x="92" y="1148"/>
                </a:cxn>
                <a:cxn ang="0">
                  <a:pos x="22" y="1202"/>
                </a:cxn>
                <a:cxn ang="0">
                  <a:pos x="0" y="1262"/>
                </a:cxn>
                <a:cxn ang="0">
                  <a:pos x="27" y="1327"/>
                </a:cxn>
                <a:cxn ang="0">
                  <a:pos x="98" y="1382"/>
                </a:cxn>
                <a:cxn ang="0">
                  <a:pos x="196" y="1425"/>
                </a:cxn>
                <a:cxn ang="0">
                  <a:pos x="326" y="1469"/>
                </a:cxn>
                <a:cxn ang="0">
                  <a:pos x="217" y="1414"/>
                </a:cxn>
                <a:cxn ang="0">
                  <a:pos x="147" y="1360"/>
                </a:cxn>
                <a:cxn ang="0">
                  <a:pos x="120" y="1306"/>
                </a:cxn>
                <a:cxn ang="0">
                  <a:pos x="141" y="1257"/>
                </a:cxn>
                <a:cxn ang="0">
                  <a:pos x="212" y="1208"/>
                </a:cxn>
                <a:cxn ang="0">
                  <a:pos x="342" y="1164"/>
                </a:cxn>
                <a:cxn ang="0">
                  <a:pos x="527" y="1121"/>
                </a:cxn>
                <a:cxn ang="0">
                  <a:pos x="771" y="1088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en-US"/>
            </a:p>
          </p:txBody>
        </p:sp>
        <p:sp>
          <p:nvSpPr>
            <p:cNvPr id="7" name="Freeform 10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906"/>
                </a:cxn>
                <a:cxn ang="0">
                  <a:pos x="5740" y="1906"/>
                </a:cxn>
                <a:cxn ang="0">
                  <a:pos x="574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en-US"/>
            </a:p>
          </p:txBody>
        </p:sp>
      </p:grpSp>
      <p:sp>
        <p:nvSpPr>
          <p:cNvPr id="31755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736725"/>
            <a:ext cx="7772400" cy="1920875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1756" name="Rectangle 1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DB7A07-837F-4446-B316-2D2CFDD332C8}" type="datetimeFigureOut">
              <a:rPr lang="en-US"/>
              <a:pPr>
                <a:defRPr/>
              </a:pPr>
              <a:t>5/1/2009</a:t>
            </a:fld>
            <a:endParaRPr lang="en-US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5157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5475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21E0D5-F025-4B92-A0CE-F99BA94D95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121C4D-4C16-4FA4-9BF4-CBF3651C171B}" type="datetimeFigureOut">
              <a:rPr lang="en-US"/>
              <a:pPr>
                <a:defRPr/>
              </a:pPr>
              <a:t>5/1/2009</a:t>
            </a:fld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03E8DE-8D61-495F-9690-14C4C872D5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08C8C9-CF85-4F54-93E3-713D8BC586BE}" type="datetimeFigureOut">
              <a:rPr lang="en-US"/>
              <a:pPr>
                <a:defRPr/>
              </a:pPr>
              <a:t>5/1/2009</a:t>
            </a:fld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D81D0B-C21A-4D1E-911C-5344897E00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BAC90D-836C-481A-A198-AC91A91312D2}" type="datetimeFigureOut">
              <a:rPr lang="en-US"/>
              <a:pPr>
                <a:defRPr/>
              </a:pPr>
              <a:t>5/1/2009</a:t>
            </a:fld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6C7CAC-9730-487E-80EC-3CC4C576B0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654319-2C23-428D-8D7C-58623ECC57FE}" type="datetimeFigureOut">
              <a:rPr lang="en-US"/>
              <a:pPr>
                <a:defRPr/>
              </a:pPr>
              <a:t>5/1/2009</a:t>
            </a:fld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705FCD-F4B7-4342-8C99-75F2D83674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BF2174-2D32-445E-9CAC-1698292B0C24}" type="datetimeFigureOut">
              <a:rPr lang="en-US"/>
              <a:pPr>
                <a:defRPr/>
              </a:pPr>
              <a:t>5/1/2009</a:t>
            </a:fld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9C91C6-4BFE-43F1-81F5-BB0CAD102E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9858EB-D903-4FEB-B251-902ACCAF225A}" type="datetimeFigureOut">
              <a:rPr lang="en-US"/>
              <a:pPr>
                <a:defRPr/>
              </a:pPr>
              <a:t>5/1/2009</a:t>
            </a:fld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507C2D-BAB4-41CF-B3E7-3F74F581F9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DA8912-548D-45E5-906D-4B4A2060A4FB}" type="datetimeFigureOut">
              <a:rPr lang="en-US"/>
              <a:pPr>
                <a:defRPr/>
              </a:pPr>
              <a:t>5/1/2009</a:t>
            </a:fld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F957BC-15B0-4813-9ADB-DA3DD83D8B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A9F3C8-9051-46DB-AE49-04712D337311}" type="datetimeFigureOut">
              <a:rPr lang="en-US"/>
              <a:pPr>
                <a:defRPr/>
              </a:pPr>
              <a:t>5/1/2009</a:t>
            </a:fld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0CC46B-352B-4D4F-A62E-7816BD10E0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5DEDA4-64B5-4010-BDB9-99D891B64864}" type="datetimeFigureOut">
              <a:rPr lang="en-US"/>
              <a:pPr>
                <a:defRPr/>
              </a:pPr>
              <a:t>5/1/2009</a:t>
            </a:fld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25679D-305A-4DFA-AC7C-0122D552EE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6DC0ED-F7F9-4DCD-B308-2AEEC7F7D5F8}" type="datetimeFigureOut">
              <a:rPr lang="en-US"/>
              <a:pPr>
                <a:defRPr/>
              </a:pPr>
              <a:t>5/1/2009</a:t>
            </a:fld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632FB4-DEB9-4524-9966-A542EDCF43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5157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E1C63BE3-B984-49CC-8ED9-7D79CDC41789}" type="datetimeFigureOut">
              <a:rPr lang="en-US"/>
              <a:pPr>
                <a:defRPr/>
              </a:pPr>
              <a:t>5/1/2009</a:t>
            </a:fld>
            <a:endParaRPr lang="en-US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AAA16E23-79AF-430C-81FB-7EB7CDD364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0825" cy="6850063"/>
            <a:chOff x="0" y="0"/>
            <a:chExt cx="5758" cy="4315"/>
          </a:xfrm>
        </p:grpSpPr>
        <p:grpSp>
          <p:nvGrpSpPr>
            <p:cNvPr id="1032" name="Group 5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30726" name="Freeform 6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/>
                <a:ahLst/>
                <a:cxnLst>
                  <a:cxn ang="0">
                    <a:pos x="2740" y="528"/>
                  </a:cxn>
                  <a:cxn ang="0">
                    <a:pos x="2632" y="484"/>
                  </a:cxn>
                  <a:cxn ang="0">
                    <a:pos x="2480" y="424"/>
                  </a:cxn>
                  <a:cxn ang="0">
                    <a:pos x="2203" y="343"/>
                  </a:cxn>
                  <a:cxn ang="0">
                    <a:pos x="1970" y="277"/>
                  </a:cxn>
                  <a:cxn ang="0">
                    <a:pos x="1807" y="212"/>
                  </a:cxn>
                  <a:cxn ang="0">
                    <a:pos x="1693" y="152"/>
                  </a:cxn>
                  <a:cxn ang="0">
                    <a:pos x="1628" y="103"/>
                  </a:cxn>
                  <a:cxn ang="0">
                    <a:pos x="1590" y="60"/>
                  </a:cxn>
                  <a:cxn ang="0">
                    <a:pos x="1579" y="27"/>
                  </a:cxn>
                  <a:cxn ang="0">
                    <a:pos x="1585" y="0"/>
                  </a:cxn>
                  <a:cxn ang="0">
                    <a:pos x="1557" y="49"/>
                  </a:cxn>
                  <a:cxn ang="0">
                    <a:pos x="1568" y="98"/>
                  </a:cxn>
                  <a:cxn ang="0">
                    <a:pos x="1617" y="141"/>
                  </a:cxn>
                  <a:cxn ang="0">
                    <a:pos x="1688" y="185"/>
                  </a:cxn>
                  <a:cxn ang="0">
                    <a:pos x="1791" y="228"/>
                  </a:cxn>
                  <a:cxn ang="0">
                    <a:pos x="2040" y="310"/>
                  </a:cxn>
                  <a:cxn ang="0">
                    <a:pos x="2285" y="381"/>
                  </a:cxn>
                  <a:cxn ang="0">
                    <a:pos x="2464" y="435"/>
                  </a:cxn>
                  <a:cxn ang="0">
                    <a:pos x="2605" y="484"/>
                  </a:cxn>
                  <a:cxn ang="0">
                    <a:pos x="2708" y="528"/>
                  </a:cxn>
                  <a:cxn ang="0">
                    <a:pos x="2768" y="560"/>
                  </a:cxn>
                  <a:cxn ang="0">
                    <a:pos x="2795" y="593"/>
                  </a:cxn>
                  <a:cxn ang="0">
                    <a:pos x="2795" y="642"/>
                  </a:cxn>
                  <a:cxn ang="0">
                    <a:pos x="2762" y="691"/>
                  </a:cxn>
                  <a:cxn ang="0">
                    <a:pos x="2692" y="735"/>
                  </a:cxn>
                  <a:cxn ang="0">
                    <a:pos x="2589" y="778"/>
                  </a:cxn>
                  <a:cxn ang="0">
                    <a:pos x="2458" y="822"/>
                  </a:cxn>
                  <a:cxn ang="0">
                    <a:pos x="2301" y="865"/>
                  </a:cxn>
                  <a:cxn ang="0">
                    <a:pos x="2030" y="930"/>
                  </a:cxn>
                  <a:cxn ang="0">
                    <a:pos x="1606" y="1034"/>
                  </a:cxn>
                  <a:cxn ang="0">
                    <a:pos x="1145" y="1164"/>
                  </a:cxn>
                  <a:cxn ang="0">
                    <a:pos x="673" y="1328"/>
                  </a:cxn>
                  <a:cxn ang="0">
                    <a:pos x="217" y="1545"/>
                  </a:cxn>
                  <a:cxn ang="0">
                    <a:pos x="353" y="1671"/>
                  </a:cxn>
                  <a:cxn ang="0">
                    <a:pos x="754" y="1469"/>
                  </a:cxn>
                  <a:cxn ang="0">
                    <a:pos x="1145" y="1311"/>
                  </a:cxn>
                  <a:cxn ang="0">
                    <a:pos x="1519" y="1186"/>
                  </a:cxn>
                  <a:cxn ang="0">
                    <a:pos x="1861" y="1083"/>
                  </a:cxn>
                  <a:cxn ang="0">
                    <a:pos x="2165" y="1007"/>
                  </a:cxn>
                  <a:cxn ang="0">
                    <a:pos x="2426" y="947"/>
                  </a:cxn>
                  <a:cxn ang="0">
                    <a:pos x="2626" y="892"/>
                  </a:cxn>
                  <a:cxn ang="0">
                    <a:pos x="2762" y="838"/>
                  </a:cxn>
                  <a:cxn ang="0">
                    <a:pos x="2827" y="794"/>
                  </a:cxn>
                  <a:cxn ang="0">
                    <a:pos x="2865" y="745"/>
                  </a:cxn>
                  <a:cxn ang="0">
                    <a:pos x="2882" y="702"/>
                  </a:cxn>
                  <a:cxn ang="0">
                    <a:pos x="2854" y="620"/>
                  </a:cxn>
                  <a:cxn ang="0">
                    <a:pos x="2800" y="560"/>
                  </a:cxn>
                  <a:cxn ang="0">
                    <a:pos x="2773" y="544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/>
              </a:p>
            </p:txBody>
          </p:sp>
          <p:sp>
            <p:nvSpPr>
              <p:cNvPr id="30727" name="Freeform 7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/>
                <a:ahLst/>
                <a:cxnLst>
                  <a:cxn ang="0">
                    <a:pos x="1259" y="615"/>
                  </a:cxn>
                  <a:cxn ang="0">
                    <a:pos x="1248" y="588"/>
                  </a:cxn>
                  <a:cxn ang="0">
                    <a:pos x="1237" y="566"/>
                  </a:cxn>
                  <a:cxn ang="0">
                    <a:pos x="1216" y="539"/>
                  </a:cxn>
                  <a:cxn ang="0">
                    <a:pos x="1188" y="517"/>
                  </a:cxn>
                  <a:cxn ang="0">
                    <a:pos x="1123" y="479"/>
                  </a:cxn>
                  <a:cxn ang="0">
                    <a:pos x="1042" y="441"/>
                  </a:cxn>
                  <a:cxn ang="0">
                    <a:pos x="944" y="408"/>
                  </a:cxn>
                  <a:cxn ang="0">
                    <a:pos x="841" y="381"/>
                  </a:cxn>
                  <a:cxn ang="0">
                    <a:pos x="727" y="348"/>
                  </a:cxn>
                  <a:cxn ang="0">
                    <a:pos x="613" y="321"/>
                  </a:cxn>
                  <a:cxn ang="0">
                    <a:pos x="499" y="294"/>
                  </a:cxn>
                  <a:cxn ang="0">
                    <a:pos x="391" y="261"/>
                  </a:cxn>
                  <a:cxn ang="0">
                    <a:pos x="288" y="229"/>
                  </a:cxn>
                  <a:cxn ang="0">
                    <a:pos x="195" y="196"/>
                  </a:cxn>
                  <a:cxn ang="0">
                    <a:pos x="119" y="152"/>
                  </a:cxn>
                  <a:cxn ang="0">
                    <a:pos x="54" y="109"/>
                  </a:cxn>
                  <a:cxn ang="0">
                    <a:pos x="33" y="87"/>
                  </a:cxn>
                  <a:cxn ang="0">
                    <a:pos x="16" y="60"/>
                  </a:cxn>
                  <a:cxn ang="0">
                    <a:pos x="5" y="33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11"/>
                  </a:cxn>
                  <a:cxn ang="0">
                    <a:pos x="0" y="38"/>
                  </a:cxn>
                  <a:cxn ang="0">
                    <a:pos x="5" y="60"/>
                  </a:cxn>
                  <a:cxn ang="0">
                    <a:pos x="16" y="87"/>
                  </a:cxn>
                  <a:cxn ang="0">
                    <a:pos x="33" y="114"/>
                  </a:cxn>
                  <a:cxn ang="0">
                    <a:pos x="54" y="142"/>
                  </a:cxn>
                  <a:cxn ang="0">
                    <a:pos x="87" y="174"/>
                  </a:cxn>
                  <a:cxn ang="0">
                    <a:pos x="125" y="207"/>
                  </a:cxn>
                  <a:cxn ang="0">
                    <a:pos x="179" y="240"/>
                  </a:cxn>
                  <a:cxn ang="0">
                    <a:pos x="244" y="278"/>
                  </a:cxn>
                  <a:cxn ang="0">
                    <a:pos x="326" y="310"/>
                  </a:cxn>
                  <a:cxn ang="0">
                    <a:pos x="418" y="348"/>
                  </a:cxn>
                  <a:cxn ang="0">
                    <a:pos x="526" y="381"/>
                  </a:cxn>
                  <a:cxn ang="0">
                    <a:pos x="657" y="414"/>
                  </a:cxn>
                  <a:cxn ang="0">
                    <a:pos x="749" y="435"/>
                  </a:cxn>
                  <a:cxn ang="0">
                    <a:pos x="830" y="463"/>
                  </a:cxn>
                  <a:cxn ang="0">
                    <a:pos x="901" y="490"/>
                  </a:cxn>
                  <a:cxn ang="0">
                    <a:pos x="966" y="512"/>
                  </a:cxn>
                  <a:cxn ang="0">
                    <a:pos x="1015" y="539"/>
                  </a:cxn>
                  <a:cxn ang="0">
                    <a:pos x="1053" y="566"/>
                  </a:cxn>
                  <a:cxn ang="0">
                    <a:pos x="1080" y="593"/>
                  </a:cxn>
                  <a:cxn ang="0">
                    <a:pos x="1102" y="620"/>
                  </a:cxn>
                  <a:cxn ang="0">
                    <a:pos x="1112" y="648"/>
                  </a:cxn>
                  <a:cxn ang="0">
                    <a:pos x="1118" y="675"/>
                  </a:cxn>
                  <a:cxn ang="0">
                    <a:pos x="1112" y="697"/>
                  </a:cxn>
                  <a:cxn ang="0">
                    <a:pos x="1096" y="724"/>
                  </a:cxn>
                  <a:cxn ang="0">
                    <a:pos x="1080" y="746"/>
                  </a:cxn>
                  <a:cxn ang="0">
                    <a:pos x="1053" y="767"/>
                  </a:cxn>
                  <a:cxn ang="0">
                    <a:pos x="1015" y="789"/>
                  </a:cxn>
                  <a:cxn ang="0">
                    <a:pos x="977" y="811"/>
                  </a:cxn>
                  <a:cxn ang="0">
                    <a:pos x="1047" y="789"/>
                  </a:cxn>
                  <a:cxn ang="0">
                    <a:pos x="1107" y="767"/>
                  </a:cxn>
                  <a:cxn ang="0">
                    <a:pos x="1156" y="746"/>
                  </a:cxn>
                  <a:cxn ang="0">
                    <a:pos x="1199" y="724"/>
                  </a:cxn>
                  <a:cxn ang="0">
                    <a:pos x="1226" y="702"/>
                  </a:cxn>
                  <a:cxn ang="0">
                    <a:pos x="1248" y="675"/>
                  </a:cxn>
                  <a:cxn ang="0">
                    <a:pos x="1259" y="648"/>
                  </a:cxn>
                  <a:cxn ang="0">
                    <a:pos x="1259" y="615"/>
                  </a:cxn>
                  <a:cxn ang="0">
                    <a:pos x="1259" y="615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/>
              </a:p>
            </p:txBody>
          </p:sp>
          <p:sp>
            <p:nvSpPr>
              <p:cNvPr id="30728" name="Freeform 8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/>
                <a:ahLst/>
                <a:cxnLst>
                  <a:cxn ang="0">
                    <a:pos x="92" y="958"/>
                  </a:cxn>
                  <a:cxn ang="0">
                    <a:pos x="0" y="969"/>
                  </a:cxn>
                  <a:cxn ang="0">
                    <a:pos x="391" y="969"/>
                  </a:cxn>
                  <a:cxn ang="0">
                    <a:pos x="434" y="947"/>
                  </a:cxn>
                  <a:cxn ang="0">
                    <a:pos x="483" y="914"/>
                  </a:cxn>
                  <a:cxn ang="0">
                    <a:pos x="554" y="876"/>
                  </a:cxn>
                  <a:cxn ang="0">
                    <a:pos x="635" y="838"/>
                  </a:cxn>
                  <a:cxn ang="0">
                    <a:pos x="727" y="794"/>
                  </a:cxn>
                  <a:cxn ang="0">
                    <a:pos x="836" y="745"/>
                  </a:cxn>
                  <a:cxn ang="0">
                    <a:pos x="961" y="696"/>
                  </a:cxn>
                  <a:cxn ang="0">
                    <a:pos x="1102" y="642"/>
                  </a:cxn>
                  <a:cxn ang="0">
                    <a:pos x="1259" y="582"/>
                  </a:cxn>
                  <a:cxn ang="0">
                    <a:pos x="1433" y="522"/>
                  </a:cxn>
                  <a:cxn ang="0">
                    <a:pos x="1623" y="462"/>
                  </a:cxn>
                  <a:cxn ang="0">
                    <a:pos x="1829" y="403"/>
                  </a:cxn>
                  <a:cxn ang="0">
                    <a:pos x="2057" y="343"/>
                  </a:cxn>
                  <a:cxn ang="0">
                    <a:pos x="2301" y="283"/>
                  </a:cxn>
                  <a:cxn ang="0">
                    <a:pos x="2567" y="223"/>
                  </a:cxn>
                  <a:cxn ang="0">
                    <a:pos x="2849" y="163"/>
                  </a:cxn>
                  <a:cxn ang="0">
                    <a:pos x="2849" y="0"/>
                  </a:cxn>
                  <a:cxn ang="0">
                    <a:pos x="2817" y="16"/>
                  </a:cxn>
                  <a:cxn ang="0">
                    <a:pos x="2773" y="33"/>
                  </a:cxn>
                  <a:cxn ang="0">
                    <a:pos x="2719" y="54"/>
                  </a:cxn>
                  <a:cxn ang="0">
                    <a:pos x="2648" y="76"/>
                  </a:cxn>
                  <a:cxn ang="0">
                    <a:pos x="2572" y="98"/>
                  </a:cxn>
                  <a:cxn ang="0">
                    <a:pos x="2491" y="120"/>
                  </a:cxn>
                  <a:cxn ang="0">
                    <a:pos x="2399" y="147"/>
                  </a:cxn>
                  <a:cxn ang="0">
                    <a:pos x="2301" y="169"/>
                  </a:cxn>
                  <a:cxn ang="0">
                    <a:pos x="2095" y="223"/>
                  </a:cxn>
                  <a:cxn ang="0">
                    <a:pos x="1889" y="277"/>
                  </a:cxn>
                  <a:cxn ang="0">
                    <a:pos x="1688" y="326"/>
                  </a:cxn>
                  <a:cxn ang="0">
                    <a:pos x="1590" y="354"/>
                  </a:cxn>
                  <a:cxn ang="0">
                    <a:pos x="1503" y="381"/>
                  </a:cxn>
                  <a:cxn ang="0">
                    <a:pos x="1107" y="506"/>
                  </a:cxn>
                  <a:cxn ang="0">
                    <a:pos x="912" y="577"/>
                  </a:cxn>
                  <a:cxn ang="0">
                    <a:pos x="727" y="647"/>
                  </a:cxn>
                  <a:cxn ang="0">
                    <a:pos x="548" y="718"/>
                  </a:cxn>
                  <a:cxn ang="0">
                    <a:pos x="380" y="794"/>
                  </a:cxn>
                  <a:cxn ang="0">
                    <a:pos x="228" y="876"/>
                  </a:cxn>
                  <a:cxn ang="0">
                    <a:pos x="92" y="958"/>
                  </a:cxn>
                  <a:cxn ang="0">
                    <a:pos x="92" y="958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/>
              </a:p>
            </p:txBody>
          </p:sp>
          <p:sp>
            <p:nvSpPr>
              <p:cNvPr id="30729" name="Freeform 9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/>
                <a:ahLst/>
                <a:cxnLst>
                  <a:cxn ang="0">
                    <a:pos x="1433" y="474"/>
                  </a:cxn>
                  <a:cxn ang="0">
                    <a:pos x="1460" y="528"/>
                  </a:cxn>
                  <a:cxn ang="0">
                    <a:pos x="1541" y="593"/>
                  </a:cxn>
                  <a:cxn ang="0">
                    <a:pos x="1715" y="670"/>
                  </a:cxn>
                  <a:cxn ang="0">
                    <a:pos x="1927" y="735"/>
                  </a:cxn>
                  <a:cxn ang="0">
                    <a:pos x="2155" y="789"/>
                  </a:cxn>
                  <a:cxn ang="0">
                    <a:pos x="2372" y="849"/>
                  </a:cxn>
                  <a:cxn ang="0">
                    <a:pos x="2551" y="920"/>
                  </a:cxn>
                  <a:cxn ang="0">
                    <a:pos x="2638" y="980"/>
                  </a:cxn>
                  <a:cxn ang="0">
                    <a:pos x="2676" y="1029"/>
                  </a:cxn>
                  <a:cxn ang="0">
                    <a:pos x="2681" y="1083"/>
                  </a:cxn>
                  <a:cxn ang="0">
                    <a:pos x="2665" y="1127"/>
                  </a:cxn>
                  <a:cxn ang="0">
                    <a:pos x="2616" y="1170"/>
                  </a:cxn>
                  <a:cxn ang="0">
                    <a:pos x="2545" y="1208"/>
                  </a:cxn>
                  <a:cxn ang="0">
                    <a:pos x="2448" y="1241"/>
                  </a:cxn>
                  <a:cxn ang="0">
                    <a:pos x="2328" y="1274"/>
                  </a:cxn>
                  <a:cxn ang="0">
                    <a:pos x="2106" y="1328"/>
                  </a:cxn>
                  <a:cxn ang="0">
                    <a:pos x="1742" y="1421"/>
                  </a:cxn>
                  <a:cxn ang="0">
                    <a:pos x="1308" y="1540"/>
                  </a:cxn>
                  <a:cxn ang="0">
                    <a:pos x="820" y="1709"/>
                  </a:cxn>
                  <a:cxn ang="0">
                    <a:pos x="282" y="1943"/>
                  </a:cxn>
                  <a:cxn ang="0">
                    <a:pos x="152" y="2085"/>
                  </a:cxn>
                  <a:cxn ang="0">
                    <a:pos x="386" y="1992"/>
                  </a:cxn>
                  <a:cxn ang="0">
                    <a:pos x="700" y="1834"/>
                  </a:cxn>
                  <a:cxn ang="0">
                    <a:pos x="1064" y="1693"/>
                  </a:cxn>
                  <a:cxn ang="0">
                    <a:pos x="1661" y="1497"/>
                  </a:cxn>
                  <a:cxn ang="0">
                    <a:pos x="1845" y="1442"/>
                  </a:cxn>
                  <a:cxn ang="0">
                    <a:pos x="2252" y="1339"/>
                  </a:cxn>
                  <a:cxn ang="0">
                    <a:pos x="2551" y="1263"/>
                  </a:cxn>
                  <a:cxn ang="0">
                    <a:pos x="2730" y="1214"/>
                  </a:cxn>
                  <a:cxn ang="0">
                    <a:pos x="2876" y="1170"/>
                  </a:cxn>
                  <a:cxn ang="0">
                    <a:pos x="2974" y="1132"/>
                  </a:cxn>
                  <a:cxn ang="0">
                    <a:pos x="3007" y="871"/>
                  </a:cxn>
                  <a:cxn ang="0">
                    <a:pos x="2860" y="844"/>
                  </a:cxn>
                  <a:cxn ang="0">
                    <a:pos x="2670" y="806"/>
                  </a:cxn>
                  <a:cxn ang="0">
                    <a:pos x="2458" y="757"/>
                  </a:cxn>
                  <a:cxn ang="0">
                    <a:pos x="2138" y="670"/>
                  </a:cxn>
                  <a:cxn ang="0">
                    <a:pos x="1959" y="604"/>
                  </a:cxn>
                  <a:cxn ang="0">
                    <a:pos x="1824" y="534"/>
                  </a:cxn>
                  <a:cxn ang="0">
                    <a:pos x="1769" y="474"/>
                  </a:cxn>
                  <a:cxn ang="0">
                    <a:pos x="1753" y="436"/>
                  </a:cxn>
                  <a:cxn ang="0">
                    <a:pos x="1780" y="381"/>
                  </a:cxn>
                  <a:cxn ang="0">
                    <a:pos x="1862" y="316"/>
                  </a:cxn>
                  <a:cxn ang="0">
                    <a:pos x="1986" y="267"/>
                  </a:cxn>
                  <a:cxn ang="0">
                    <a:pos x="2149" y="229"/>
                  </a:cxn>
                  <a:cxn ang="0">
                    <a:pos x="2431" y="180"/>
                  </a:cxn>
                  <a:cxn ang="0">
                    <a:pos x="2827" y="125"/>
                  </a:cxn>
                  <a:cxn ang="0">
                    <a:pos x="3007" y="87"/>
                  </a:cxn>
                  <a:cxn ang="0">
                    <a:pos x="2909" y="22"/>
                  </a:cxn>
                  <a:cxn ang="0">
                    <a:pos x="2676" y="66"/>
                  </a:cxn>
                  <a:cxn ang="0">
                    <a:pos x="2285" y="120"/>
                  </a:cxn>
                  <a:cxn ang="0">
                    <a:pos x="2030" y="158"/>
                  </a:cxn>
                  <a:cxn ang="0">
                    <a:pos x="1791" y="202"/>
                  </a:cxn>
                  <a:cxn ang="0">
                    <a:pos x="1601" y="261"/>
                  </a:cxn>
                  <a:cxn ang="0">
                    <a:pos x="1471" y="338"/>
                  </a:cxn>
                  <a:cxn ang="0">
                    <a:pos x="1438" y="387"/>
                  </a:cxn>
                  <a:cxn ang="0">
                    <a:pos x="1427" y="441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/>
              </a:p>
            </p:txBody>
          </p:sp>
          <p:sp>
            <p:nvSpPr>
              <p:cNvPr id="30730" name="Freeform 10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/>
                <a:ahLst/>
                <a:cxnLst>
                  <a:cxn ang="0">
                    <a:pos x="0" y="332"/>
                  </a:cxn>
                  <a:cxn ang="0">
                    <a:pos x="0" y="360"/>
                  </a:cxn>
                  <a:cxn ang="0">
                    <a:pos x="5" y="387"/>
                  </a:cxn>
                  <a:cxn ang="0">
                    <a:pos x="27" y="414"/>
                  </a:cxn>
                  <a:cxn ang="0">
                    <a:pos x="54" y="436"/>
                  </a:cxn>
                  <a:cxn ang="0">
                    <a:pos x="92" y="463"/>
                  </a:cxn>
                  <a:cxn ang="0">
                    <a:pos x="141" y="490"/>
                  </a:cxn>
                  <a:cxn ang="0">
                    <a:pos x="195" y="512"/>
                  </a:cxn>
                  <a:cxn ang="0">
                    <a:pos x="255" y="539"/>
                  </a:cxn>
                  <a:cxn ang="0">
                    <a:pos x="212" y="517"/>
                  </a:cxn>
                  <a:cxn ang="0">
                    <a:pos x="179" y="490"/>
                  </a:cxn>
                  <a:cxn ang="0">
                    <a:pos x="157" y="468"/>
                  </a:cxn>
                  <a:cxn ang="0">
                    <a:pos x="141" y="447"/>
                  </a:cxn>
                  <a:cxn ang="0">
                    <a:pos x="136" y="425"/>
                  </a:cxn>
                  <a:cxn ang="0">
                    <a:pos x="136" y="403"/>
                  </a:cxn>
                  <a:cxn ang="0">
                    <a:pos x="141" y="381"/>
                  </a:cxn>
                  <a:cxn ang="0">
                    <a:pos x="157" y="365"/>
                  </a:cxn>
                  <a:cxn ang="0">
                    <a:pos x="179" y="343"/>
                  </a:cxn>
                  <a:cxn ang="0">
                    <a:pos x="201" y="327"/>
                  </a:cxn>
                  <a:cxn ang="0">
                    <a:pos x="266" y="294"/>
                  </a:cxn>
                  <a:cxn ang="0">
                    <a:pos x="353" y="262"/>
                  </a:cxn>
                  <a:cxn ang="0">
                    <a:pos x="445" y="234"/>
                  </a:cxn>
                  <a:cxn ang="0">
                    <a:pos x="554" y="213"/>
                  </a:cxn>
                  <a:cxn ang="0">
                    <a:pos x="662" y="191"/>
                  </a:cxn>
                  <a:cxn ang="0">
                    <a:pos x="890" y="153"/>
                  </a:cxn>
                  <a:cxn ang="0">
                    <a:pos x="993" y="136"/>
                  </a:cxn>
                  <a:cxn ang="0">
                    <a:pos x="1091" y="120"/>
                  </a:cxn>
                  <a:cxn ang="0">
                    <a:pos x="1178" y="115"/>
                  </a:cxn>
                  <a:cxn ang="0">
                    <a:pos x="1248" y="104"/>
                  </a:cxn>
                  <a:cxn ang="0">
                    <a:pos x="1248" y="0"/>
                  </a:cxn>
                  <a:cxn ang="0">
                    <a:pos x="1161" y="22"/>
                  </a:cxn>
                  <a:cxn ang="0">
                    <a:pos x="1069" y="38"/>
                  </a:cxn>
                  <a:cxn ang="0">
                    <a:pos x="874" y="71"/>
                  </a:cxn>
                  <a:cxn ang="0">
                    <a:pos x="673" y="93"/>
                  </a:cxn>
                  <a:cxn ang="0">
                    <a:pos x="483" y="126"/>
                  </a:cxn>
                  <a:cxn ang="0">
                    <a:pos x="391" y="142"/>
                  </a:cxn>
                  <a:cxn ang="0">
                    <a:pos x="309" y="158"/>
                  </a:cxn>
                  <a:cxn ang="0">
                    <a:pos x="228" y="180"/>
                  </a:cxn>
                  <a:cxn ang="0">
                    <a:pos x="163" y="202"/>
                  </a:cxn>
                  <a:cxn ang="0">
                    <a:pos x="103" y="229"/>
                  </a:cxn>
                  <a:cxn ang="0">
                    <a:pos x="54" y="256"/>
                  </a:cxn>
                  <a:cxn ang="0">
                    <a:pos x="22" y="294"/>
                  </a:cxn>
                  <a:cxn ang="0">
                    <a:pos x="0" y="332"/>
                  </a:cxn>
                  <a:cxn ang="0">
                    <a:pos x="0" y="332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/>
              </a:p>
            </p:txBody>
          </p:sp>
        </p:grpSp>
        <p:sp>
          <p:nvSpPr>
            <p:cNvPr id="30731" name="Freeform 11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/>
              <a:ahLst/>
              <a:cxnLst>
                <a:cxn ang="0">
                  <a:pos x="982" y="1061"/>
                </a:cxn>
                <a:cxn ang="0">
                  <a:pos x="1357" y="1012"/>
                </a:cxn>
                <a:cxn ang="0">
                  <a:pos x="1666" y="957"/>
                </a:cxn>
                <a:cxn ang="0">
                  <a:pos x="1916" y="897"/>
                </a:cxn>
                <a:cxn ang="0">
                  <a:pos x="2100" y="832"/>
                </a:cxn>
                <a:cxn ang="0">
                  <a:pos x="2220" y="756"/>
                </a:cxn>
                <a:cxn ang="0">
                  <a:pos x="2285" y="669"/>
                </a:cxn>
                <a:cxn ang="0">
                  <a:pos x="2290" y="560"/>
                </a:cxn>
                <a:cxn ang="0">
                  <a:pos x="2241" y="457"/>
                </a:cxn>
                <a:cxn ang="0">
                  <a:pos x="2144" y="364"/>
                </a:cxn>
                <a:cxn ang="0">
                  <a:pos x="2008" y="277"/>
                </a:cxn>
                <a:cxn ang="0">
                  <a:pos x="1769" y="157"/>
                </a:cxn>
                <a:cxn ang="0">
                  <a:pos x="1612" y="92"/>
                </a:cxn>
                <a:cxn ang="0">
                  <a:pos x="1476" y="43"/>
                </a:cxn>
                <a:cxn ang="0">
                  <a:pos x="1384" y="10"/>
                </a:cxn>
                <a:cxn ang="0">
                  <a:pos x="1346" y="0"/>
                </a:cxn>
                <a:cxn ang="0">
                  <a:pos x="1655" y="119"/>
                </a:cxn>
                <a:cxn ang="0">
                  <a:pos x="1948" y="255"/>
                </a:cxn>
                <a:cxn ang="0">
                  <a:pos x="2068" y="326"/>
                </a:cxn>
                <a:cxn ang="0">
                  <a:pos x="2171" y="402"/>
                </a:cxn>
                <a:cxn ang="0">
                  <a:pos x="2236" y="478"/>
                </a:cxn>
                <a:cxn ang="0">
                  <a:pos x="2263" y="560"/>
                </a:cxn>
                <a:cxn ang="0">
                  <a:pos x="2241" y="636"/>
                </a:cxn>
                <a:cxn ang="0">
                  <a:pos x="2171" y="702"/>
                </a:cxn>
                <a:cxn ang="0">
                  <a:pos x="2062" y="756"/>
                </a:cxn>
                <a:cxn ang="0">
                  <a:pos x="1921" y="800"/>
                </a:cxn>
                <a:cxn ang="0">
                  <a:pos x="1748" y="843"/>
                </a:cxn>
                <a:cxn ang="0">
                  <a:pos x="1351" y="908"/>
                </a:cxn>
                <a:cxn ang="0">
                  <a:pos x="923" y="968"/>
                </a:cxn>
                <a:cxn ang="0">
                  <a:pos x="521" y="1028"/>
                </a:cxn>
                <a:cxn ang="0">
                  <a:pos x="353" y="1066"/>
                </a:cxn>
                <a:cxn ang="0">
                  <a:pos x="206" y="1104"/>
                </a:cxn>
                <a:cxn ang="0">
                  <a:pos x="92" y="1148"/>
                </a:cxn>
                <a:cxn ang="0">
                  <a:pos x="22" y="1202"/>
                </a:cxn>
                <a:cxn ang="0">
                  <a:pos x="0" y="1262"/>
                </a:cxn>
                <a:cxn ang="0">
                  <a:pos x="27" y="1327"/>
                </a:cxn>
                <a:cxn ang="0">
                  <a:pos x="98" y="1382"/>
                </a:cxn>
                <a:cxn ang="0">
                  <a:pos x="196" y="1425"/>
                </a:cxn>
                <a:cxn ang="0">
                  <a:pos x="326" y="1469"/>
                </a:cxn>
                <a:cxn ang="0">
                  <a:pos x="217" y="1414"/>
                </a:cxn>
                <a:cxn ang="0">
                  <a:pos x="147" y="1360"/>
                </a:cxn>
                <a:cxn ang="0">
                  <a:pos x="120" y="1306"/>
                </a:cxn>
                <a:cxn ang="0">
                  <a:pos x="141" y="1257"/>
                </a:cxn>
                <a:cxn ang="0">
                  <a:pos x="212" y="1208"/>
                </a:cxn>
                <a:cxn ang="0">
                  <a:pos x="342" y="1164"/>
                </a:cxn>
                <a:cxn ang="0">
                  <a:pos x="527" y="1121"/>
                </a:cxn>
                <a:cxn ang="0">
                  <a:pos x="771" y="1088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en-US"/>
            </a:p>
          </p:txBody>
        </p:sp>
        <p:sp>
          <p:nvSpPr>
            <p:cNvPr id="30732" name="Freeform 12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906"/>
                </a:cxn>
                <a:cxn ang="0">
                  <a:pos x="5740" y="1906"/>
                </a:cxn>
                <a:cxn ang="0">
                  <a:pos x="574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en-US"/>
            </a:p>
          </p:txBody>
        </p:sp>
      </p:grpSp>
      <p:sp>
        <p:nvSpPr>
          <p:cNvPr id="30733" name="Rectangle 1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34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35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69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le 1"/>
          <p:cNvSpPr>
            <a:spLocks noGrp="1"/>
          </p:cNvSpPr>
          <p:nvPr>
            <p:ph type="ctrTitle" idx="4294967295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eaLnBrk="1" hangingPunct="1">
              <a:defRPr/>
            </a:pPr>
            <a:r>
              <a:rPr lang="en-US" sz="6000"/>
              <a:t>Sports Score Tracker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1371600" y="3887788"/>
            <a:ext cx="6400800" cy="1751012"/>
          </a:xfrm>
        </p:spPr>
        <p:txBody>
          <a:bodyPr>
            <a:normAutofit/>
          </a:bodyPr>
          <a:lstStyle/>
          <a:p>
            <a:pPr marL="0" indent="0" algn="ctr" eaLnBrk="1" hangingPunct="1">
              <a:buFont typeface="Wingdings" pitchFamily="2" charset="2"/>
              <a:buNone/>
              <a:defRPr/>
            </a:pPr>
            <a:r>
              <a:rPr lang="en-US">
                <a:solidFill>
                  <a:srgbClr val="898989"/>
                </a:solidFill>
              </a:rPr>
              <a:t>By:  Jason Jacob, Christian Cox, and David Morrison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7" name="Picture 1" descr="resetPassword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25" name="Picture 1" descr="viewScor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73" name="Picture 1" descr="viewSchedul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321" name="Picture 3" descr="C:\Users\David.GREENTREE2004\Desktop\sports-score-tracker\Documents\Sequence Diagrams\viewComments.JPG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0" y="-17463"/>
            <a:ext cx="9144000" cy="6875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69" name="Picture 1" descr="postComment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417" name="Picture 1" descr="viewPrediction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465" name="Picture 2" descr="C:\Users\David.GREENTREE2004\Desktop\sports-score-tracker\Documents\Sequence Diagrams\publishVote.JPG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513" name="Picture 1" descr="createSport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609" name="Picture 1" descr="createLeagu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657" name="Picture 1" descr="modifyLeagu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ffectLst/>
              </a:rPr>
              <a:t>Proposal Statement</a:t>
            </a:r>
          </a:p>
        </p:txBody>
      </p:sp>
      <p:sp>
        <p:nvSpPr>
          <p:cNvPr id="1638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>
                <a:effectLst/>
              </a:rPr>
              <a:t>Baseball league in Lexington</a:t>
            </a:r>
          </a:p>
          <a:p>
            <a:r>
              <a:rPr lang="en-US" smtClean="0">
                <a:effectLst/>
              </a:rPr>
              <a:t>Tracks league information (teams, games, scores, standings) on paper</a:t>
            </a:r>
          </a:p>
          <a:p>
            <a:r>
              <a:rPr lang="en-US" smtClean="0">
                <a:effectLst/>
              </a:rPr>
              <a:t>Manual updates required</a:t>
            </a:r>
          </a:p>
          <a:p>
            <a:r>
              <a:rPr lang="en-US" smtClean="0">
                <a:effectLst/>
              </a:rPr>
              <a:t>Online league tracking needed</a:t>
            </a:r>
          </a:p>
          <a:p>
            <a:pPr lvl="1"/>
            <a:r>
              <a:rPr lang="en-US" smtClean="0">
                <a:effectLst/>
              </a:rPr>
              <a:t>Multi-league and multi-team tracking needed</a:t>
            </a:r>
          </a:p>
          <a:p>
            <a:pPr lvl="1"/>
            <a:r>
              <a:rPr lang="en-US" smtClean="0">
                <a:effectLst/>
              </a:rPr>
              <a:t>Ability for coaches, parents, players, fans, and general public to view all league info also needed</a:t>
            </a:r>
          </a:p>
          <a:p>
            <a:pPr lvl="1"/>
            <a:endParaRPr lang="en-US" smtClean="0">
              <a:effectLst/>
            </a:endParaRPr>
          </a:p>
          <a:p>
            <a:endParaRPr lang="en-US" smtClean="0">
              <a:effectLst/>
            </a:endParaRPr>
          </a:p>
          <a:p>
            <a:endParaRPr lang="en-US" smtClean="0"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705" name="Picture 1" descr="createTeam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753" name="Picture 1" descr="modifyTeam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801" name="Picture 1" descr="createGam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849" name="Picture 1" descr="modifyGam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945" name="Picture 1" descr="deleteComment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993" name="Picture 1" descr="stateDiagram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041" name="Picture 1" descr="Table Layouts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089" name="Picture 1" descr="ER Model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143000"/>
            <a:ext cx="91440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600" dirty="0" smtClean="0"/>
              <a:t>ER Model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User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3000" smtClean="0"/>
              <a:t>Web-based</a:t>
            </a:r>
          </a:p>
          <a:p>
            <a:pPr eaLnBrk="1" hangingPunct="1">
              <a:lnSpc>
                <a:spcPct val="80000"/>
              </a:lnSpc>
            </a:pPr>
            <a:r>
              <a:rPr lang="en-US" sz="3000" smtClean="0"/>
              <a:t>Track schedules, scores and standings for user-created sports, leagues, and teams</a:t>
            </a:r>
          </a:p>
          <a:p>
            <a:pPr eaLnBrk="1" hangingPunct="1">
              <a:lnSpc>
                <a:spcPct val="80000"/>
              </a:lnSpc>
            </a:pPr>
            <a:r>
              <a:rPr lang="en-US" sz="3000" smtClean="0"/>
              <a:t>Users can vote on outcome of games</a:t>
            </a:r>
          </a:p>
          <a:p>
            <a:pPr eaLnBrk="1" hangingPunct="1">
              <a:lnSpc>
                <a:spcPct val="80000"/>
              </a:lnSpc>
            </a:pPr>
            <a:r>
              <a:rPr lang="en-US" sz="3000" smtClean="0"/>
              <a:t>Users can view and post comments on injuries, scores, or general info</a:t>
            </a:r>
          </a:p>
          <a:p>
            <a:pPr eaLnBrk="1" hangingPunct="1">
              <a:lnSpc>
                <a:spcPct val="80000"/>
              </a:lnSpc>
            </a:pPr>
            <a:r>
              <a:rPr lang="en-US" sz="3000" smtClean="0"/>
              <a:t>Smart Outcome Prediction System, takes into account team’s win / loss record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Cost Estimation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800" u="sng" dirty="0"/>
              <a:t>Effort Equation</a:t>
            </a:r>
            <a:endParaRPr lang="en-US" sz="1800" dirty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n-US" sz="1800" dirty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800" dirty="0"/>
              <a:t>E = 2.4 * (KDSI) ^ 1.05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800" dirty="0"/>
              <a:t>E = 2.4 * 5 ^ 1.05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800" dirty="0"/>
              <a:t>E = 13 person months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800" dirty="0"/>
              <a:t> 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800" u="sng" dirty="0"/>
              <a:t>Schedule Equation</a:t>
            </a:r>
            <a:endParaRPr lang="en-US" sz="1800" dirty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800" dirty="0"/>
              <a:t> 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800" dirty="0"/>
              <a:t>TDEV = 2.5 * (E) ^ 0.38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800" dirty="0"/>
              <a:t>TDEV = 2.5 * 13 ^ 0.38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800" dirty="0"/>
              <a:t>TDEV = 7 months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800" dirty="0"/>
              <a:t> 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800" u="sng" dirty="0"/>
              <a:t>Productivity</a:t>
            </a:r>
            <a:r>
              <a:rPr lang="en-US" sz="1800" dirty="0"/>
              <a:t> = 5000 DSI / 13 person months = 385 DSI / PM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800" dirty="0"/>
              <a:t> 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800" u="sng" dirty="0"/>
              <a:t>Average Staffing</a:t>
            </a:r>
            <a:r>
              <a:rPr lang="en-US" sz="1800" dirty="0"/>
              <a:t> = 13 PM / 7 months = 2 people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800" u="sng" dirty="0"/>
              <a:t>Actual Average Staffing</a:t>
            </a:r>
            <a:r>
              <a:rPr lang="en-US" sz="1800" dirty="0"/>
              <a:t> = 13 PM / 4 months = 3 people</a:t>
            </a:r>
          </a:p>
          <a:p>
            <a:pPr eaLnBrk="1" hangingPunct="1">
              <a:lnSpc>
                <a:spcPct val="80000"/>
              </a:lnSpc>
              <a:defRPr/>
            </a:pP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1" name="Picture 2" descr="C:\Users\David.GREENTREE2004\Desktop\sports-score-tracker\Documents\useCaseDiagram.JPG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219200" y="0"/>
            <a:ext cx="62484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5" name="Picture 2" descr="registerUser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0" y="1"/>
            <a:ext cx="9144000" cy="6848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3" name="Picture 1" descr="loginUser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0" y="1587"/>
            <a:ext cx="9144000" cy="685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1" name="Picture 1" descr="logoutUser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29" name="Picture 1" descr="modifyPassword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tream">
  <a:themeElements>
    <a:clrScheme name="Stream 1">
      <a:dk1>
        <a:srgbClr val="000514"/>
      </a:dk1>
      <a:lt1>
        <a:srgbClr val="FFFFFF"/>
      </a:lt1>
      <a:dk2>
        <a:srgbClr val="003399"/>
      </a:dk2>
      <a:lt2>
        <a:srgbClr val="E5E5FF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FFCC00"/>
      </a:hlink>
      <a:folHlink>
        <a:srgbClr val="FFFFCC"/>
      </a:folHlink>
    </a:clrScheme>
    <a:fontScheme name="Stream">
      <a:majorFont>
        <a:latin typeface="Garamond"/>
        <a:ea typeface=""/>
        <a:cs typeface=""/>
      </a:majorFont>
      <a:minorFont>
        <a:latin typeface="Garam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lnDef>
  </a:objectDefaults>
  <a:extraClrSchemeLst>
    <a:extraClrScheme>
      <a:clrScheme name="Stream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eam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Stream</Template>
  <TotalTime>376</TotalTime>
  <Words>170</Words>
  <Application>Microsoft Office PowerPoint</Application>
  <PresentationFormat>On-screen Show (4:3)</PresentationFormat>
  <Paragraphs>60</Paragraphs>
  <Slides>27</Slides>
  <Notes>26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Stream</vt:lpstr>
      <vt:lpstr>Sports Score Tracker</vt:lpstr>
      <vt:lpstr>Proposal Statement</vt:lpstr>
      <vt:lpstr>User Requirements</vt:lpstr>
      <vt:lpstr>Cost Estimation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ER Model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Sports Score Tracker</dc:title>
  <dc:creator>Cox</dc:creator>
  <cp:lastModifiedBy>Cox</cp:lastModifiedBy>
  <cp:revision>44</cp:revision>
  <dcterms:created xsi:type="dcterms:W3CDTF">2009-02-25T01:10:55Z</dcterms:created>
  <dcterms:modified xsi:type="dcterms:W3CDTF">2009-05-01T20:57:28Z</dcterms:modified>
</cp:coreProperties>
</file>