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1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B9105B-B30E-4857-8A2E-D28B52AE2307}" v="2" dt="2022-02-07T09:41:00.7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s Jørgen Engesund" userId="7426574f608c24d3" providerId="LiveId" clId="{CCB9105B-B30E-4857-8A2E-D28B52AE2307}"/>
    <pc:docChg chg="undo custSel addSld modSld">
      <pc:chgData name="Mats Jørgen Engesund" userId="7426574f608c24d3" providerId="LiveId" clId="{CCB9105B-B30E-4857-8A2E-D28B52AE2307}" dt="2022-02-07T10:26:27.442" v="694" actId="1076"/>
      <pc:docMkLst>
        <pc:docMk/>
      </pc:docMkLst>
      <pc:sldChg chg="addSp delSp modSp mod">
        <pc:chgData name="Mats Jørgen Engesund" userId="7426574f608c24d3" providerId="LiveId" clId="{CCB9105B-B30E-4857-8A2E-D28B52AE2307}" dt="2022-02-07T09:41:14.061" v="7" actId="1076"/>
        <pc:sldMkLst>
          <pc:docMk/>
          <pc:sldMk cId="638025450" sldId="256"/>
        </pc:sldMkLst>
        <pc:spChg chg="del mod">
          <ac:chgData name="Mats Jørgen Engesund" userId="7426574f608c24d3" providerId="LiveId" clId="{CCB9105B-B30E-4857-8A2E-D28B52AE2307}" dt="2022-02-07T09:41:08.785" v="6" actId="21"/>
          <ac:spMkLst>
            <pc:docMk/>
            <pc:sldMk cId="638025450" sldId="256"/>
            <ac:spMk id="2" creationId="{BB8A85E6-569D-4AC2-A982-2E9C98750FCD}"/>
          </ac:spMkLst>
        </pc:spChg>
        <pc:spChg chg="mod">
          <ac:chgData name="Mats Jørgen Engesund" userId="7426574f608c24d3" providerId="LiveId" clId="{CCB9105B-B30E-4857-8A2E-D28B52AE2307}" dt="2022-02-07T09:39:45.635" v="0"/>
          <ac:spMkLst>
            <pc:docMk/>
            <pc:sldMk cId="638025450" sldId="256"/>
            <ac:spMk id="3" creationId="{BF154F1E-52C0-402F-A820-E32624C2A8BB}"/>
          </ac:spMkLst>
        </pc:spChg>
        <pc:picChg chg="add mod">
          <ac:chgData name="Mats Jørgen Engesund" userId="7426574f608c24d3" providerId="LiveId" clId="{CCB9105B-B30E-4857-8A2E-D28B52AE2307}" dt="2022-02-07T09:41:14.061" v="7" actId="1076"/>
          <ac:picMkLst>
            <pc:docMk/>
            <pc:sldMk cId="638025450" sldId="256"/>
            <ac:picMk id="5" creationId="{406B858D-500B-48E5-B22C-BA7D3D424E08}"/>
          </ac:picMkLst>
        </pc:picChg>
      </pc:sldChg>
      <pc:sldChg chg="addSp modSp mod">
        <pc:chgData name="Mats Jørgen Engesund" userId="7426574f608c24d3" providerId="LiveId" clId="{CCB9105B-B30E-4857-8A2E-D28B52AE2307}" dt="2022-02-07T10:26:27.442" v="694" actId="1076"/>
        <pc:sldMkLst>
          <pc:docMk/>
          <pc:sldMk cId="297430818" sldId="257"/>
        </pc:sldMkLst>
        <pc:spChg chg="mod">
          <ac:chgData name="Mats Jørgen Engesund" userId="7426574f608c24d3" providerId="LiveId" clId="{CCB9105B-B30E-4857-8A2E-D28B52AE2307}" dt="2022-02-07T09:39:45.635" v="0"/>
          <ac:spMkLst>
            <pc:docMk/>
            <pc:sldMk cId="297430818" sldId="257"/>
            <ac:spMk id="2" creationId="{11CCE47A-A696-4CBE-8B1E-4787C79CD549}"/>
          </ac:spMkLst>
        </pc:spChg>
        <pc:spChg chg="mod">
          <ac:chgData name="Mats Jørgen Engesund" userId="7426574f608c24d3" providerId="LiveId" clId="{CCB9105B-B30E-4857-8A2E-D28B52AE2307}" dt="2022-02-07T09:58:48.951" v="366" actId="1076"/>
          <ac:spMkLst>
            <pc:docMk/>
            <pc:sldMk cId="297430818" sldId="257"/>
            <ac:spMk id="3" creationId="{EDF7BF97-8EE3-4C0F-B120-113CD7D6B4CA}"/>
          </ac:spMkLst>
        </pc:spChg>
        <pc:picChg chg="add mod">
          <ac:chgData name="Mats Jørgen Engesund" userId="7426574f608c24d3" providerId="LiveId" clId="{CCB9105B-B30E-4857-8A2E-D28B52AE2307}" dt="2022-02-07T10:26:27.442" v="694" actId="1076"/>
          <ac:picMkLst>
            <pc:docMk/>
            <pc:sldMk cId="297430818" sldId="257"/>
            <ac:picMk id="5" creationId="{7E52DF63-6525-4BA7-A467-E9FBA7164590}"/>
          </ac:picMkLst>
        </pc:picChg>
      </pc:sldChg>
      <pc:sldChg chg="modSp mod">
        <pc:chgData name="Mats Jørgen Engesund" userId="7426574f608c24d3" providerId="LiveId" clId="{CCB9105B-B30E-4857-8A2E-D28B52AE2307}" dt="2022-02-07T10:14:03.087" v="601" actId="20577"/>
        <pc:sldMkLst>
          <pc:docMk/>
          <pc:sldMk cId="3074711785" sldId="258"/>
        </pc:sldMkLst>
        <pc:spChg chg="mod">
          <ac:chgData name="Mats Jørgen Engesund" userId="7426574f608c24d3" providerId="LiveId" clId="{CCB9105B-B30E-4857-8A2E-D28B52AE2307}" dt="2022-02-07T09:39:45.635" v="0"/>
          <ac:spMkLst>
            <pc:docMk/>
            <pc:sldMk cId="3074711785" sldId="258"/>
            <ac:spMk id="2" creationId="{8497DF6B-808D-4921-8E15-78CE544E5343}"/>
          </ac:spMkLst>
        </pc:spChg>
        <pc:spChg chg="mod">
          <ac:chgData name="Mats Jørgen Engesund" userId="7426574f608c24d3" providerId="LiveId" clId="{CCB9105B-B30E-4857-8A2E-D28B52AE2307}" dt="2022-02-07T10:14:03.087" v="601" actId="20577"/>
          <ac:spMkLst>
            <pc:docMk/>
            <pc:sldMk cId="3074711785" sldId="258"/>
            <ac:spMk id="3" creationId="{2923E421-AC6F-4992-ABB2-277DAFF229E4}"/>
          </ac:spMkLst>
        </pc:spChg>
        <pc:picChg chg="mod">
          <ac:chgData name="Mats Jørgen Engesund" userId="7426574f608c24d3" providerId="LiveId" clId="{CCB9105B-B30E-4857-8A2E-D28B52AE2307}" dt="2022-02-07T09:41:41.214" v="10" actId="1076"/>
          <ac:picMkLst>
            <pc:docMk/>
            <pc:sldMk cId="3074711785" sldId="258"/>
            <ac:picMk id="5" creationId="{DC3DFF71-F4A8-4DD8-A1EE-9B96B05D79ED}"/>
          </ac:picMkLst>
        </pc:picChg>
      </pc:sldChg>
      <pc:sldChg chg="modSp">
        <pc:chgData name="Mats Jørgen Engesund" userId="7426574f608c24d3" providerId="LiveId" clId="{CCB9105B-B30E-4857-8A2E-D28B52AE2307}" dt="2022-02-07T09:39:45.635" v="0"/>
        <pc:sldMkLst>
          <pc:docMk/>
          <pc:sldMk cId="165613033" sldId="259"/>
        </pc:sldMkLst>
        <pc:spChg chg="mod">
          <ac:chgData name="Mats Jørgen Engesund" userId="7426574f608c24d3" providerId="LiveId" clId="{CCB9105B-B30E-4857-8A2E-D28B52AE2307}" dt="2022-02-07T09:39:45.635" v="0"/>
          <ac:spMkLst>
            <pc:docMk/>
            <pc:sldMk cId="165613033" sldId="259"/>
            <ac:spMk id="2" creationId="{1F709D81-1FC2-4253-A252-C2C9F920BF57}"/>
          </ac:spMkLst>
        </pc:spChg>
        <pc:spChg chg="mod">
          <ac:chgData name="Mats Jørgen Engesund" userId="7426574f608c24d3" providerId="LiveId" clId="{CCB9105B-B30E-4857-8A2E-D28B52AE2307}" dt="2022-02-07T09:39:45.635" v="0"/>
          <ac:spMkLst>
            <pc:docMk/>
            <pc:sldMk cId="165613033" sldId="259"/>
            <ac:spMk id="3" creationId="{349E88EB-64F2-4D53-AB70-1BB6942BC530}"/>
          </ac:spMkLst>
        </pc:spChg>
      </pc:sldChg>
      <pc:sldChg chg="modSp new mod">
        <pc:chgData name="Mats Jørgen Engesund" userId="7426574f608c24d3" providerId="LiveId" clId="{CCB9105B-B30E-4857-8A2E-D28B52AE2307}" dt="2022-02-07T09:48:24.738" v="361" actId="20577"/>
        <pc:sldMkLst>
          <pc:docMk/>
          <pc:sldMk cId="2179784292" sldId="260"/>
        </pc:sldMkLst>
        <pc:spChg chg="mod">
          <ac:chgData name="Mats Jørgen Engesund" userId="7426574f608c24d3" providerId="LiveId" clId="{CCB9105B-B30E-4857-8A2E-D28B52AE2307}" dt="2022-02-07T09:46:10.838" v="195" actId="27636"/>
          <ac:spMkLst>
            <pc:docMk/>
            <pc:sldMk cId="2179784292" sldId="260"/>
            <ac:spMk id="2" creationId="{CE3E1A55-6BB7-4285-AD0E-BB90D63D4B34}"/>
          </ac:spMkLst>
        </pc:spChg>
        <pc:spChg chg="mod">
          <ac:chgData name="Mats Jørgen Engesund" userId="7426574f608c24d3" providerId="LiveId" clId="{CCB9105B-B30E-4857-8A2E-D28B52AE2307}" dt="2022-02-07T09:48:24.738" v="361" actId="20577"/>
          <ac:spMkLst>
            <pc:docMk/>
            <pc:sldMk cId="2179784292" sldId="260"/>
            <ac:spMk id="3" creationId="{9E7C5705-C906-495F-B7BC-FD2D923D1CE6}"/>
          </ac:spMkLst>
        </pc:spChg>
      </pc:sldChg>
      <pc:sldChg chg="addSp delSp modSp new mod setBg">
        <pc:chgData name="Mats Jørgen Engesund" userId="7426574f608c24d3" providerId="LiveId" clId="{CCB9105B-B30E-4857-8A2E-D28B52AE2307}" dt="2022-02-07T10:26:00.655" v="693" actId="20577"/>
        <pc:sldMkLst>
          <pc:docMk/>
          <pc:sldMk cId="4270725582" sldId="261"/>
        </pc:sldMkLst>
        <pc:spChg chg="mod">
          <ac:chgData name="Mats Jørgen Engesund" userId="7426574f608c24d3" providerId="LiveId" clId="{CCB9105B-B30E-4857-8A2E-D28B52AE2307}" dt="2022-02-07T10:10:23.278" v="595" actId="26606"/>
          <ac:spMkLst>
            <pc:docMk/>
            <pc:sldMk cId="4270725582" sldId="261"/>
            <ac:spMk id="2" creationId="{8A02CC9E-78FA-4832-9DC3-3DA1374DA713}"/>
          </ac:spMkLst>
        </pc:spChg>
        <pc:spChg chg="add del mod">
          <ac:chgData name="Mats Jørgen Engesund" userId="7426574f608c24d3" providerId="LiveId" clId="{CCB9105B-B30E-4857-8A2E-D28B52AE2307}" dt="2022-02-07T10:26:00.655" v="693" actId="20577"/>
          <ac:spMkLst>
            <pc:docMk/>
            <pc:sldMk cId="4270725582" sldId="261"/>
            <ac:spMk id="3" creationId="{8104C6F2-9C0F-4D48-8388-DCD2C7CA28FB}"/>
          </ac:spMkLst>
        </pc:spChg>
        <pc:graphicFrameChg chg="add del">
          <ac:chgData name="Mats Jørgen Engesund" userId="7426574f608c24d3" providerId="LiveId" clId="{CCB9105B-B30E-4857-8A2E-D28B52AE2307}" dt="2022-02-07T10:10:05.688" v="593" actId="26606"/>
          <ac:graphicFrameMkLst>
            <pc:docMk/>
            <pc:sldMk cId="4270725582" sldId="261"/>
            <ac:graphicFrameMk id="5" creationId="{D535D9E1-5C21-4E69-B537-7A9BCE7AA84C}"/>
          </ac:graphicFrameMkLst>
        </pc:graphicFrameChg>
        <pc:graphicFrameChg chg="add del">
          <ac:chgData name="Mats Jørgen Engesund" userId="7426574f608c24d3" providerId="LiveId" clId="{CCB9105B-B30E-4857-8A2E-D28B52AE2307}" dt="2022-02-07T10:10:23.278" v="595" actId="26606"/>
          <ac:graphicFrameMkLst>
            <pc:docMk/>
            <pc:sldMk cId="4270725582" sldId="261"/>
            <ac:graphicFrameMk id="6" creationId="{5770C8BF-B5CF-4F77-8AA7-6C87C55AFCDF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1DEF-9926-4117-9468-35D786F3752D}" type="datetimeFigureOut">
              <a:rPr lang="nb-NO" smtClean="0"/>
              <a:t>07.02.2022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57CD-9A3C-4F4F-BDEF-D07BF7B8E76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6825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e med bilde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1DEF-9926-4117-9468-35D786F3752D}" type="datetimeFigureOut">
              <a:rPr lang="nb-NO" smtClean="0"/>
              <a:t>07.02.2022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57CD-9A3C-4F4F-BDEF-D07BF7B8E76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11684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1DEF-9926-4117-9468-35D786F3752D}" type="datetimeFigureOut">
              <a:rPr lang="nb-NO" smtClean="0"/>
              <a:t>07.02.2022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57CD-9A3C-4F4F-BDEF-D07BF7B8E76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27507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1DEF-9926-4117-9468-35D786F3752D}" type="datetimeFigureOut">
              <a:rPr lang="nb-NO" smtClean="0"/>
              <a:t>07.02.2022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57CD-9A3C-4F4F-BDEF-D07BF7B8E765}" type="slidenum">
              <a:rPr lang="nb-NO" smtClean="0"/>
              <a:t>‹#›</a:t>
            </a:fld>
            <a:endParaRPr lang="nb-NO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5242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1DEF-9926-4117-9468-35D786F3752D}" type="datetimeFigureOut">
              <a:rPr lang="nb-NO" smtClean="0"/>
              <a:t>07.02.2022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57CD-9A3C-4F4F-BDEF-D07BF7B8E76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23870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1DEF-9926-4117-9468-35D786F3752D}" type="datetimeFigureOut">
              <a:rPr lang="nb-NO" smtClean="0"/>
              <a:t>07.02.2022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57CD-9A3C-4F4F-BDEF-D07BF7B8E76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59044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for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1DEF-9926-4117-9468-35D786F3752D}" type="datetimeFigureOut">
              <a:rPr lang="nb-NO" smtClean="0"/>
              <a:t>07.02.2022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57CD-9A3C-4F4F-BDEF-D07BF7B8E76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04702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1DEF-9926-4117-9468-35D786F3752D}" type="datetimeFigureOut">
              <a:rPr lang="nb-NO" smtClean="0"/>
              <a:t>07.02.2022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57CD-9A3C-4F4F-BDEF-D07BF7B8E76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96990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1DEF-9926-4117-9468-35D786F3752D}" type="datetimeFigureOut">
              <a:rPr lang="nb-NO" smtClean="0"/>
              <a:t>07.02.2022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57CD-9A3C-4F4F-BDEF-D07BF7B8E76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5582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1DEF-9926-4117-9468-35D786F3752D}" type="datetimeFigureOut">
              <a:rPr lang="nb-NO" smtClean="0"/>
              <a:t>07.02.2022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57CD-9A3C-4F4F-BDEF-D07BF7B8E76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41134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1DEF-9926-4117-9468-35D786F3752D}" type="datetimeFigureOut">
              <a:rPr lang="nb-NO" smtClean="0"/>
              <a:t>07.02.2022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57CD-9A3C-4F4F-BDEF-D07BF7B8E76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0862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1DEF-9926-4117-9468-35D786F3752D}" type="datetimeFigureOut">
              <a:rPr lang="nb-NO" smtClean="0"/>
              <a:t>07.02.2022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57CD-9A3C-4F4F-BDEF-D07BF7B8E76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9537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1DEF-9926-4117-9468-35D786F3752D}" type="datetimeFigureOut">
              <a:rPr lang="nb-NO" smtClean="0"/>
              <a:t>07.02.2022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57CD-9A3C-4F4F-BDEF-D07BF7B8E76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3040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1DEF-9926-4117-9468-35D786F3752D}" type="datetimeFigureOut">
              <a:rPr lang="nb-NO" smtClean="0"/>
              <a:t>07.02.2022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57CD-9A3C-4F4F-BDEF-D07BF7B8E76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62016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1DEF-9926-4117-9468-35D786F3752D}" type="datetimeFigureOut">
              <a:rPr lang="nb-NO" smtClean="0"/>
              <a:t>07.02.2022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57CD-9A3C-4F4F-BDEF-D07BF7B8E76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56450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1DEF-9926-4117-9468-35D786F3752D}" type="datetimeFigureOut">
              <a:rPr lang="nb-NO" smtClean="0"/>
              <a:t>07.02.2022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57CD-9A3C-4F4F-BDEF-D07BF7B8E76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97685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1DEF-9926-4117-9468-35D786F3752D}" type="datetimeFigureOut">
              <a:rPr lang="nb-NO" smtClean="0"/>
              <a:t>07.02.2022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57CD-9A3C-4F4F-BDEF-D07BF7B8E76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51023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47B1DEF-9926-4117-9468-35D786F3752D}" type="datetimeFigureOut">
              <a:rPr lang="nb-NO" smtClean="0"/>
              <a:t>07.02.2022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B6D57CD-9A3C-4F4F-BDEF-D07BF7B8E76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134145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tel 2">
            <a:extLst>
              <a:ext uri="{FF2B5EF4-FFF2-40B4-BE49-F238E27FC236}">
                <a16:creationId xmlns:a16="http://schemas.microsoft.com/office/drawing/2014/main" id="{BF154F1E-52C0-402F-A820-E32624C2A8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sz="1800" dirty="0"/>
              <a:t>Gruppe 4: </a:t>
            </a:r>
          </a:p>
          <a:p>
            <a:r>
              <a:rPr lang="nb-NO" sz="1800" dirty="0"/>
              <a:t>Mats Engesund, Christoffer Arnesen, Jacob Kristensen</a:t>
            </a:r>
          </a:p>
        </p:txBody>
      </p:sp>
      <p:pic>
        <p:nvPicPr>
          <p:cNvPr id="5" name="Bilde 4" descr="Et bilde som inneholder tekst, utklipp&#10;&#10;Automatisk generert beskrivelse">
            <a:extLst>
              <a:ext uri="{FF2B5EF4-FFF2-40B4-BE49-F238E27FC236}">
                <a16:creationId xmlns:a16="http://schemas.microsoft.com/office/drawing/2014/main" id="{406B858D-500B-48E5-B22C-BA7D3D424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97" y="2221436"/>
            <a:ext cx="690562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025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1CCE47A-A696-4CBE-8B1E-4787C79CD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DF7BF97-8EE3-4C0F-B120-113CD7D6B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45" y="1613179"/>
            <a:ext cx="10353762" cy="4058751"/>
          </a:xfrm>
        </p:spPr>
        <p:txBody>
          <a:bodyPr/>
          <a:lstStyle/>
          <a:p>
            <a:r>
              <a:rPr lang="nb-NO" dirty="0"/>
              <a:t>Sosialt medier for gamere</a:t>
            </a:r>
          </a:p>
          <a:p>
            <a:endParaRPr lang="nb-NO" dirty="0"/>
          </a:p>
          <a:p>
            <a:r>
              <a:rPr lang="nb-NO" dirty="0"/>
              <a:t>Vi lager en web-applikasjon </a:t>
            </a:r>
          </a:p>
          <a:p>
            <a:endParaRPr lang="nb-NO" dirty="0"/>
          </a:p>
          <a:p>
            <a:r>
              <a:rPr lang="nb-NO" dirty="0"/>
              <a:t>Egenkonstruert idé</a:t>
            </a:r>
          </a:p>
          <a:p>
            <a:endParaRPr lang="nb-NO" dirty="0"/>
          </a:p>
          <a:p>
            <a:r>
              <a:rPr lang="nb-NO" dirty="0"/>
              <a:t>Vi er gamere…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7E52DF63-6525-4BA7-A467-E9FBA7164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150" y="1613179"/>
            <a:ext cx="8116305" cy="450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30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A02CC9E-78FA-4832-9DC3-3DA1374DA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Problemstilling som skal løses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104C6F2-9C0F-4D48-8388-DCD2C7CA2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681051"/>
          </a:xfrm>
        </p:spPr>
        <p:txBody>
          <a:bodyPr/>
          <a:lstStyle/>
          <a:p>
            <a:endParaRPr lang="nb-NO" dirty="0"/>
          </a:p>
          <a:p>
            <a:r>
              <a:rPr lang="nb-NO" dirty="0"/>
              <a:t>Det er vanskelig å finne folk å spille med</a:t>
            </a:r>
          </a:p>
          <a:p>
            <a:endParaRPr lang="nb-NO" dirty="0"/>
          </a:p>
          <a:p>
            <a:r>
              <a:rPr lang="nb-NO" dirty="0"/>
              <a:t>Samle spill-grupper på et sted </a:t>
            </a:r>
          </a:p>
          <a:p>
            <a:endParaRPr lang="nb-NO" dirty="0"/>
          </a:p>
          <a:p>
            <a:r>
              <a:rPr lang="nb-NO" dirty="0"/>
              <a:t>«Møteplass» for alle gamere (PlayStation, PC, Xbox, osv.) </a:t>
            </a:r>
          </a:p>
          <a:p>
            <a:endParaRPr lang="nb-NO" dirty="0"/>
          </a:p>
          <a:p>
            <a:r>
              <a:rPr lang="nb-NO" dirty="0"/>
              <a:t>Skal gjøre det lettere for å treffe andre 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70725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E3E1A55-6BB7-4285-AD0E-BB90D63D4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Utfordringer og kritiste faktorer: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E7C5705-C906-495F-B7BC-FD2D923D1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Har vi disponert tiden vår riktig i henhold til fremdriftsplan</a:t>
            </a:r>
          </a:p>
          <a:p>
            <a:endParaRPr lang="nb-NO" dirty="0"/>
          </a:p>
          <a:p>
            <a:r>
              <a:rPr lang="nb-NO" dirty="0"/>
              <a:t>Tilstrekkelig med kunnskap om sikkerhet </a:t>
            </a:r>
          </a:p>
          <a:p>
            <a:endParaRPr lang="nb-NO" dirty="0"/>
          </a:p>
          <a:p>
            <a:r>
              <a:rPr lang="nb-NO" dirty="0"/>
              <a:t>Har vi god nok struktur?</a:t>
            </a:r>
          </a:p>
        </p:txBody>
      </p:sp>
    </p:spTree>
    <p:extLst>
      <p:ext uri="{BB962C8B-B14F-4D97-AF65-F5344CB8AC3E}">
        <p14:creationId xmlns:p14="http://schemas.microsoft.com/office/powerpoint/2010/main" val="2179784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497DF6B-808D-4921-8E15-78CE544E5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Fremdriftsplan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923E421-AC6F-4992-ABB2-277DAFF22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Scrum</a:t>
            </a:r>
            <a:r>
              <a:rPr lang="nb-NO" dirty="0"/>
              <a:t>/fossefall hybrid</a:t>
            </a:r>
          </a:p>
          <a:p>
            <a:endParaRPr lang="nb-NO" dirty="0"/>
          </a:p>
          <a:p>
            <a:r>
              <a:rPr lang="nb-NO" dirty="0"/>
              <a:t>Planning-poker (</a:t>
            </a:r>
            <a:r>
              <a:rPr lang="nb-NO" dirty="0" err="1"/>
              <a:t>trello</a:t>
            </a:r>
            <a:r>
              <a:rPr lang="nb-NO" dirty="0"/>
              <a:t>) </a:t>
            </a:r>
          </a:p>
          <a:p>
            <a:endParaRPr lang="nb-NO" dirty="0"/>
          </a:p>
          <a:p>
            <a:r>
              <a:rPr lang="nb-NO" dirty="0"/>
              <a:t>Datoer og frister -&gt;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DC3DFF71-F4A8-4DD8-A1EE-9B96B05D7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2421610"/>
            <a:ext cx="7124700" cy="416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711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F709D81-1FC2-4253-A252-C2C9F920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49E88EB-64F2-4D53-AB70-1BB6942BC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Gantt-chart</a:t>
            </a:r>
            <a:r>
              <a:rPr lang="nb-NO" dirty="0"/>
              <a:t> -&gt; 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7DE1A3FF-7B61-484F-8FD5-68EA59EE8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491" y="1298263"/>
            <a:ext cx="8480271" cy="426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130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ifer">
  <a:themeElements>
    <a:clrScheme name="Skifer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kifer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kifer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Skifer</Template>
  <TotalTime>57</TotalTime>
  <Words>108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2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6</vt:i4>
      </vt:variant>
    </vt:vector>
  </HeadingPairs>
  <TitlesOfParts>
    <vt:vector size="9" baseType="lpstr">
      <vt:lpstr>Calisto MT</vt:lpstr>
      <vt:lpstr>Wingdings 2</vt:lpstr>
      <vt:lpstr>Skifer</vt:lpstr>
      <vt:lpstr>PowerPoint-presentasjon</vt:lpstr>
      <vt:lpstr>Oppgaven</vt:lpstr>
      <vt:lpstr>Problemstilling som skal løses</vt:lpstr>
      <vt:lpstr>Utfordringer og kritiste faktorer:</vt:lpstr>
      <vt:lpstr>Fremdriftsplan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Squadmates</dc:title>
  <dc:creator>Mats Jørgen Engesund</dc:creator>
  <cp:lastModifiedBy>Mats Jørgen Engesund</cp:lastModifiedBy>
  <cp:revision>1</cp:revision>
  <dcterms:created xsi:type="dcterms:W3CDTF">2022-02-07T09:29:08Z</dcterms:created>
  <dcterms:modified xsi:type="dcterms:W3CDTF">2022-02-07T10:26:53Z</dcterms:modified>
</cp:coreProperties>
</file>