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5" r:id="rId4"/>
    <p:sldId id="284" r:id="rId5"/>
    <p:sldId id="286" r:id="rId6"/>
    <p:sldId id="260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FFFFFF"/>
    <a:srgbClr val="CEE8E4"/>
    <a:srgbClr val="001F9F"/>
    <a:srgbClr val="F0E301"/>
    <a:srgbClr val="FEF369"/>
    <a:srgbClr val="EFD4C1"/>
    <a:srgbClr val="E8C3B3"/>
    <a:srgbClr val="CDBF97"/>
    <a:srgbClr val="8D7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1" autoAdjust="0"/>
    <p:restoredTop sz="96318" autoAdjust="0"/>
  </p:normalViewPr>
  <p:slideViewPr>
    <p:cSldViewPr snapToGrid="0">
      <p:cViewPr varScale="1">
        <p:scale>
          <a:sx n="83" d="100"/>
          <a:sy n="83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三极准柔宋" panose="00000500000000000000" pitchFamily="2" charset="-122"/>
                <a:ea typeface="三极准柔宋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三极准柔宋" panose="00000500000000000000" pitchFamily="2" charset="-122"/>
                <a:ea typeface="三极准柔宋" panose="00000500000000000000" pitchFamily="2" charset="-122"/>
              </a:defRPr>
            </a:lvl1pPr>
          </a:lstStyle>
          <a:p>
            <a:fld id="{11577D22-AD28-43FC-8EB4-B134A7D334C3}" type="datetimeFigureOut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三极准柔宋" panose="00000500000000000000" pitchFamily="2" charset="-122"/>
                <a:ea typeface="三极准柔宋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三极准柔宋" panose="00000500000000000000" pitchFamily="2" charset="-122"/>
                <a:ea typeface="三极准柔宋" panose="00000500000000000000" pitchFamily="2" charset="-122"/>
              </a:defRPr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69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三极准柔宋" panose="00000500000000000000" pitchFamily="2" charset="-122"/>
        <a:ea typeface="三极准柔宋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三极准柔宋" panose="00000500000000000000" pitchFamily="2" charset="-122"/>
        <a:ea typeface="三极准柔宋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三极准柔宋" panose="00000500000000000000" pitchFamily="2" charset="-122"/>
        <a:ea typeface="三极准柔宋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三极准柔宋" panose="00000500000000000000" pitchFamily="2" charset="-122"/>
        <a:ea typeface="三极准柔宋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三极准柔宋" panose="00000500000000000000" pitchFamily="2" charset="-122"/>
        <a:ea typeface="三极准柔宋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三极准柔宋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E783A-A7DA-4D61-ABC5-91F91E7C4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D3CC0-07DB-4670-A199-BCA393F37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F8ED3-70B1-4E95-9D11-9279CDFA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655-B0A8-4E8B-90BF-250F6EAACB89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3CD87-FE13-4C82-810A-3A66F7D5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BD41D-FC71-430D-9E9E-B1254EE2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965E-1BD5-4F8D-AA66-CFE3F8D7C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5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9" y="5267903"/>
            <a:ext cx="980006" cy="10780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56888" y="1996098"/>
            <a:ext cx="58380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南构王天喜字体" panose="03000509000000000000" pitchFamily="65" charset="-122"/>
                <a:ea typeface="南构王天喜字体" panose="03000509000000000000" pitchFamily="65" charset="-122"/>
              </a:rPr>
              <a:t>爱码</a:t>
            </a:r>
            <a:endParaRPr lang="en-US" altLang="zh-C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南构王天喜字体" panose="03000509000000000000" pitchFamily="65" charset="-122"/>
              <a:ea typeface="南构王天喜字体" panose="03000509000000000000" pitchFamily="65" charset="-122"/>
            </a:endParaRPr>
          </a:p>
        </p:txBody>
      </p:sp>
      <p:sp>
        <p:nvSpPr>
          <p:cNvPr id="12" name="TextBox 507"/>
          <p:cNvSpPr txBox="1"/>
          <p:nvPr/>
        </p:nvSpPr>
        <p:spPr>
          <a:xfrm>
            <a:off x="1786001" y="746760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三极准柔宋" panose="00000500000000000000" pitchFamily="2" charset="-122"/>
              </a:rPr>
              <a:t>Powerpoint</a:t>
            </a:r>
            <a:endParaRPr lang="en-US" sz="1000" dirty="0">
              <a:solidFill>
                <a:schemeClr val="bg1"/>
              </a:solidFill>
              <a:latin typeface="三极准柔宋" panose="00000500000000000000" pitchFamily="2" charset="-122"/>
            </a:endParaRPr>
          </a:p>
        </p:txBody>
      </p:sp>
      <p:sp>
        <p:nvSpPr>
          <p:cNvPr id="13" name="TextBox 508"/>
          <p:cNvSpPr txBox="1"/>
          <p:nvPr/>
        </p:nvSpPr>
        <p:spPr>
          <a:xfrm>
            <a:off x="3003101" y="746760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三极准柔宋" panose="00000500000000000000" pitchFamily="2" charset="-122"/>
              </a:rPr>
              <a:t>Keynote</a:t>
            </a:r>
          </a:p>
        </p:txBody>
      </p:sp>
      <p:grpSp>
        <p:nvGrpSpPr>
          <p:cNvPr id="14" name="Group 2"/>
          <p:cNvGrpSpPr/>
          <p:nvPr/>
        </p:nvGrpSpPr>
        <p:grpSpPr>
          <a:xfrm>
            <a:off x="4075930" y="746760"/>
            <a:ext cx="925822" cy="246221"/>
            <a:chOff x="8396554" y="466819"/>
            <a:chExt cx="925822" cy="246221"/>
          </a:xfrm>
        </p:grpSpPr>
        <p:sp>
          <p:nvSpPr>
            <p:cNvPr id="15" name="TextBox 509"/>
            <p:cNvSpPr txBox="1"/>
            <p:nvPr/>
          </p:nvSpPr>
          <p:spPr>
            <a:xfrm>
              <a:off x="8398725" y="466819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三极准柔宋" panose="00000500000000000000" pitchFamily="2" charset="-122"/>
                </a:rPr>
                <a:t>Google Slides</a:t>
              </a:r>
            </a:p>
          </p:txBody>
        </p:sp>
        <p:sp>
          <p:nvSpPr>
            <p:cNvPr id="16" name="Oval 1576"/>
            <p:cNvSpPr/>
            <p:nvPr/>
          </p:nvSpPr>
          <p:spPr>
            <a:xfrm>
              <a:off x="8396554" y="493760"/>
              <a:ext cx="71903" cy="719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三极准柔宋" panose="00000500000000000000" pitchFamily="2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6258578" y="6077027"/>
            <a:ext cx="219918" cy="2199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77649" y="6077027"/>
            <a:ext cx="219918" cy="2199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48039" y="6077027"/>
            <a:ext cx="219918" cy="2199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274513" y="1986806"/>
            <a:ext cx="0" cy="1457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289753" y="3703574"/>
            <a:ext cx="0" cy="728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94307" y="2485043"/>
            <a:ext cx="670560" cy="67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1811" y="2527935"/>
            <a:ext cx="525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 panose="00000500000000000000" pitchFamily="2" charset="-122"/>
                <a:ea typeface="三极准柔宋" panose="00000500000000000000" pitchFamily="2" charset="-122"/>
              </a:rPr>
              <a:t>&gt;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2871" y="6084299"/>
            <a:ext cx="385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00" dirty="0">
                <a:latin typeface="三极准柔宋" panose="00000500000000000000" pitchFamily="2" charset="-122"/>
                <a:ea typeface="三极准柔宋" panose="00000500000000000000" pitchFamily="2" charset="-122"/>
              </a:rPr>
              <a:t>FASHION REPORT</a:t>
            </a:r>
            <a:endParaRPr lang="zh-CN" altLang="en-US" sz="1100" dirty="0"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49" y="1283603"/>
            <a:ext cx="5854105" cy="41185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4509" y="4043600"/>
            <a:ext cx="7887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南构王天喜字体" panose="03000509000000000000" pitchFamily="65" charset="-122"/>
                <a:ea typeface="南构王天喜字体" panose="03000509000000000000" pitchFamily="65" charset="-122"/>
              </a:rPr>
              <a:t>code-lover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 rot="21184148">
            <a:off x="9855206" y="-143457"/>
            <a:ext cx="739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EE8E4"/>
                </a:solidFill>
                <a:latin typeface="南构王天喜字体" panose="03000509000000000000" pitchFamily="65" charset="-122"/>
                <a:ea typeface="南构王天喜字体" panose="03000509000000000000" pitchFamily="65" charset="-122"/>
              </a:rPr>
              <a:t>SOON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0" y="597823"/>
            <a:ext cx="8710368" cy="5890476"/>
          </a:xfrm>
          <a:prstGeom prst="rect">
            <a:avLst/>
          </a:prstGeom>
        </p:spPr>
      </p:pic>
      <p:sp>
        <p:nvSpPr>
          <p:cNvPr id="16" name="íṩļîde"/>
          <p:cNvSpPr/>
          <p:nvPr/>
        </p:nvSpPr>
        <p:spPr bwMode="auto">
          <a:xfrm>
            <a:off x="373692" y="64534"/>
            <a:ext cx="837902" cy="8416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sz="2000" b="1" kern="0" dirty="0">
              <a:solidFill>
                <a:schemeClr val="tx1"/>
              </a:solidFill>
              <a:latin typeface="三极准柔宋" panose="00000500000000000000" pitchFamily="2" charset="-122"/>
            </a:endParaRPr>
          </a:p>
        </p:txBody>
      </p:sp>
      <p:sp>
        <p:nvSpPr>
          <p:cNvPr id="17" name="íṣ1íďè"/>
          <p:cNvSpPr/>
          <p:nvPr/>
        </p:nvSpPr>
        <p:spPr bwMode="auto">
          <a:xfrm>
            <a:off x="579762" y="327002"/>
            <a:ext cx="425763" cy="316677"/>
          </a:xfrm>
          <a:custGeom>
            <a:avLst/>
            <a:gdLst>
              <a:gd name="T0" fmla="*/ 4546 w 5369"/>
              <a:gd name="T1" fmla="*/ 1300 h 4000"/>
              <a:gd name="T2" fmla="*/ 3316 w 5369"/>
              <a:gd name="T3" fmla="*/ 496 h 4000"/>
              <a:gd name="T4" fmla="*/ 2270 w 5369"/>
              <a:gd name="T5" fmla="*/ 0 h 4000"/>
              <a:gd name="T6" fmla="*/ 1450 w 5369"/>
              <a:gd name="T7" fmla="*/ 277 h 4000"/>
              <a:gd name="T8" fmla="*/ 1018 w 5369"/>
              <a:gd name="T9" fmla="*/ 843 h 4000"/>
              <a:gd name="T10" fmla="*/ 324 w 5369"/>
              <a:gd name="T11" fmla="*/ 1382 h 4000"/>
              <a:gd name="T12" fmla="*/ 0 w 5369"/>
              <a:gd name="T13" fmla="*/ 2361 h 4000"/>
              <a:gd name="T14" fmla="*/ 1639 w 5369"/>
              <a:gd name="T15" fmla="*/ 4000 h 4000"/>
              <a:gd name="T16" fmla="*/ 3954 w 5369"/>
              <a:gd name="T17" fmla="*/ 4000 h 4000"/>
              <a:gd name="T18" fmla="*/ 5369 w 5369"/>
              <a:gd name="T19" fmla="*/ 2585 h 4000"/>
              <a:gd name="T20" fmla="*/ 4546 w 5369"/>
              <a:gd name="T21" fmla="*/ 1300 h 4000"/>
              <a:gd name="T22" fmla="*/ 3954 w 5369"/>
              <a:gd name="T23" fmla="*/ 3467 h 4000"/>
              <a:gd name="T24" fmla="*/ 1639 w 5369"/>
              <a:gd name="T25" fmla="*/ 3467 h 4000"/>
              <a:gd name="T26" fmla="*/ 533 w 5369"/>
              <a:gd name="T27" fmla="*/ 2361 h 4000"/>
              <a:gd name="T28" fmla="*/ 1307 w 5369"/>
              <a:gd name="T29" fmla="*/ 1305 h 4000"/>
              <a:gd name="T30" fmla="*/ 1484 w 5369"/>
              <a:gd name="T31" fmla="*/ 1125 h 4000"/>
              <a:gd name="T32" fmla="*/ 2270 w 5369"/>
              <a:gd name="T33" fmla="*/ 534 h 4000"/>
              <a:gd name="T34" fmla="*/ 2963 w 5369"/>
              <a:gd name="T35" fmla="*/ 917 h 4000"/>
              <a:gd name="T36" fmla="*/ 3232 w 5369"/>
              <a:gd name="T37" fmla="*/ 1039 h 4000"/>
              <a:gd name="T38" fmla="*/ 3354 w 5369"/>
              <a:gd name="T39" fmla="*/ 1029 h 4000"/>
              <a:gd name="T40" fmla="*/ 4077 w 5369"/>
              <a:gd name="T41" fmla="*/ 1574 h 4000"/>
              <a:gd name="T42" fmla="*/ 4245 w 5369"/>
              <a:gd name="T43" fmla="*/ 1753 h 4000"/>
              <a:gd name="T44" fmla="*/ 4836 w 5369"/>
              <a:gd name="T45" fmla="*/ 2585 h 4000"/>
              <a:gd name="T46" fmla="*/ 3954 w 5369"/>
              <a:gd name="T47" fmla="*/ 3467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69" h="4000">
                <a:moveTo>
                  <a:pt x="4546" y="1300"/>
                </a:moveTo>
                <a:cubicBezTo>
                  <a:pt x="4347" y="808"/>
                  <a:pt x="3857" y="479"/>
                  <a:pt x="3316" y="496"/>
                </a:cubicBezTo>
                <a:cubicBezTo>
                  <a:pt x="3060" y="183"/>
                  <a:pt x="2680" y="0"/>
                  <a:pt x="2270" y="0"/>
                </a:cubicBezTo>
                <a:cubicBezTo>
                  <a:pt x="1971" y="0"/>
                  <a:pt x="1687" y="96"/>
                  <a:pt x="1450" y="277"/>
                </a:cubicBezTo>
                <a:cubicBezTo>
                  <a:pt x="1258" y="424"/>
                  <a:pt x="1108" y="621"/>
                  <a:pt x="1018" y="843"/>
                </a:cubicBezTo>
                <a:cubicBezTo>
                  <a:pt x="742" y="956"/>
                  <a:pt x="505" y="1140"/>
                  <a:pt x="324" y="1382"/>
                </a:cubicBezTo>
                <a:cubicBezTo>
                  <a:pt x="112" y="1666"/>
                  <a:pt x="0" y="2005"/>
                  <a:pt x="0" y="2361"/>
                </a:cubicBezTo>
                <a:cubicBezTo>
                  <a:pt x="0" y="3265"/>
                  <a:pt x="735" y="4000"/>
                  <a:pt x="1639" y="4000"/>
                </a:cubicBezTo>
                <a:lnTo>
                  <a:pt x="3954" y="4000"/>
                </a:lnTo>
                <a:cubicBezTo>
                  <a:pt x="4734" y="4000"/>
                  <a:pt x="5369" y="3366"/>
                  <a:pt x="5369" y="2585"/>
                </a:cubicBezTo>
                <a:cubicBezTo>
                  <a:pt x="5369" y="2030"/>
                  <a:pt x="5043" y="1529"/>
                  <a:pt x="4546" y="1300"/>
                </a:cubicBezTo>
                <a:close/>
                <a:moveTo>
                  <a:pt x="3954" y="3467"/>
                </a:moveTo>
                <a:lnTo>
                  <a:pt x="1639" y="3467"/>
                </a:lnTo>
                <a:cubicBezTo>
                  <a:pt x="1030" y="3467"/>
                  <a:pt x="533" y="2971"/>
                  <a:pt x="533" y="2361"/>
                </a:cubicBezTo>
                <a:cubicBezTo>
                  <a:pt x="533" y="1875"/>
                  <a:pt x="844" y="1451"/>
                  <a:pt x="1307" y="1305"/>
                </a:cubicBezTo>
                <a:cubicBezTo>
                  <a:pt x="1393" y="1279"/>
                  <a:pt x="1459" y="1211"/>
                  <a:pt x="1484" y="1125"/>
                </a:cubicBezTo>
                <a:cubicBezTo>
                  <a:pt x="1584" y="777"/>
                  <a:pt x="1907" y="534"/>
                  <a:pt x="2270" y="534"/>
                </a:cubicBezTo>
                <a:cubicBezTo>
                  <a:pt x="2553" y="534"/>
                  <a:pt x="2812" y="677"/>
                  <a:pt x="2963" y="917"/>
                </a:cubicBezTo>
                <a:cubicBezTo>
                  <a:pt x="3020" y="1008"/>
                  <a:pt x="3126" y="1056"/>
                  <a:pt x="3232" y="1039"/>
                </a:cubicBezTo>
                <a:cubicBezTo>
                  <a:pt x="3273" y="1032"/>
                  <a:pt x="3314" y="1029"/>
                  <a:pt x="3354" y="1029"/>
                </a:cubicBezTo>
                <a:cubicBezTo>
                  <a:pt x="3688" y="1029"/>
                  <a:pt x="3986" y="1253"/>
                  <a:pt x="4077" y="1574"/>
                </a:cubicBezTo>
                <a:cubicBezTo>
                  <a:pt x="4100" y="1658"/>
                  <a:pt x="4163" y="1724"/>
                  <a:pt x="4245" y="1753"/>
                </a:cubicBezTo>
                <a:cubicBezTo>
                  <a:pt x="4598" y="1877"/>
                  <a:pt x="4836" y="2211"/>
                  <a:pt x="4836" y="2585"/>
                </a:cubicBezTo>
                <a:cubicBezTo>
                  <a:pt x="4836" y="3072"/>
                  <a:pt x="4440" y="3467"/>
                  <a:pt x="3954" y="34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三极准柔宋" panose="000005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34" y="4307160"/>
            <a:ext cx="2206291" cy="2426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00520" y="597822"/>
            <a:ext cx="8710368" cy="589047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şḻiḓe"/>
          <p:cNvSpPr/>
          <p:nvPr/>
        </p:nvSpPr>
        <p:spPr>
          <a:xfrm>
            <a:off x="1" y="0"/>
            <a:ext cx="3128682" cy="6858000"/>
          </a:xfrm>
          <a:prstGeom prst="rect">
            <a:avLst/>
          </a:prstGeom>
          <a:solidFill>
            <a:srgbClr val="CEE8E4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i="1" dirty="0">
              <a:solidFill>
                <a:schemeClr val="tx1"/>
              </a:solidFill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sp>
        <p:nvSpPr>
          <p:cNvPr id="22" name="íṡlîḓê"/>
          <p:cNvSpPr/>
          <p:nvPr/>
        </p:nvSpPr>
        <p:spPr bwMode="auto">
          <a:xfrm>
            <a:off x="256521" y="244348"/>
            <a:ext cx="837903" cy="805097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sz="2000" b="1" kern="0">
              <a:solidFill>
                <a:schemeClr val="tx1"/>
              </a:solidFill>
              <a:latin typeface="三极准柔宋" panose="00000500000000000000" pitchFamily="2" charset="-122"/>
            </a:endParaRPr>
          </a:p>
        </p:txBody>
      </p:sp>
      <p:sp>
        <p:nvSpPr>
          <p:cNvPr id="23" name="iṥḷiḋé"/>
          <p:cNvSpPr/>
          <p:nvPr/>
        </p:nvSpPr>
        <p:spPr bwMode="auto">
          <a:xfrm>
            <a:off x="503340" y="503863"/>
            <a:ext cx="404724" cy="297340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三极准柔宋" panose="00000500000000000000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05" y="1086090"/>
            <a:ext cx="2849789" cy="5531033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816666" y="751922"/>
            <a:ext cx="3257465" cy="6106077"/>
            <a:chOff x="1372271" y="1658472"/>
            <a:chExt cx="2252132" cy="4488328"/>
          </a:xfrm>
        </p:grpSpPr>
        <p:sp>
          <p:nvSpPr>
            <p:cNvPr id="27" name="îşḷîḋé"/>
            <p:cNvSpPr/>
            <p:nvPr/>
          </p:nvSpPr>
          <p:spPr>
            <a:xfrm>
              <a:off x="3588277" y="2708755"/>
              <a:ext cx="36126" cy="499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96" extrusionOk="0">
                  <a:moveTo>
                    <a:pt x="0" y="0"/>
                  </a:moveTo>
                  <a:lnTo>
                    <a:pt x="0" y="21596"/>
                  </a:lnTo>
                  <a:lnTo>
                    <a:pt x="9420" y="21596"/>
                  </a:lnTo>
                  <a:cubicBezTo>
                    <a:pt x="12945" y="21596"/>
                    <a:pt x="14707" y="21598"/>
                    <a:pt x="16579" y="21555"/>
                  </a:cubicBezTo>
                  <a:cubicBezTo>
                    <a:pt x="18628" y="21501"/>
                    <a:pt x="20261" y="21383"/>
                    <a:pt x="21007" y="21235"/>
                  </a:cubicBezTo>
                  <a:cubicBezTo>
                    <a:pt x="21600" y="21099"/>
                    <a:pt x="21572" y="20968"/>
                    <a:pt x="21572" y="20717"/>
                  </a:cubicBezTo>
                  <a:lnTo>
                    <a:pt x="21572" y="879"/>
                  </a:lnTo>
                  <a:cubicBezTo>
                    <a:pt x="21572" y="624"/>
                    <a:pt x="21600" y="497"/>
                    <a:pt x="21007" y="361"/>
                  </a:cubicBezTo>
                  <a:cubicBezTo>
                    <a:pt x="20261" y="213"/>
                    <a:pt x="18628" y="95"/>
                    <a:pt x="16579" y="41"/>
                  </a:cubicBezTo>
                  <a:cubicBezTo>
                    <a:pt x="14707" y="-2"/>
                    <a:pt x="12986" y="0"/>
                    <a:pt x="951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sz="3200">
                <a:solidFill>
                  <a:schemeClr val="accent1">
                    <a:hueOff val="-12342858"/>
                    <a:satOff val="-30433"/>
                    <a:lumOff val="4509"/>
                  </a:schemeClr>
                </a:solidFill>
                <a:latin typeface="三极准柔宋" panose="00000500000000000000" pitchFamily="2" charset="-122"/>
              </a:endParaRPr>
            </a:p>
          </p:txBody>
        </p:sp>
        <p:sp>
          <p:nvSpPr>
            <p:cNvPr id="28" name="iṥlíḋê"/>
            <p:cNvSpPr/>
            <p:nvPr/>
          </p:nvSpPr>
          <p:spPr>
            <a:xfrm>
              <a:off x="1372271" y="2272906"/>
              <a:ext cx="35335" cy="104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extrusionOk="0">
                  <a:moveTo>
                    <a:pt x="12326" y="0"/>
                  </a:moveTo>
                  <a:cubicBezTo>
                    <a:pt x="8816" y="0"/>
                    <a:pt x="6993" y="3"/>
                    <a:pt x="5104" y="23"/>
                  </a:cubicBezTo>
                  <a:cubicBezTo>
                    <a:pt x="3009" y="49"/>
                    <a:pt x="1340" y="102"/>
                    <a:pt x="577" y="172"/>
                  </a:cubicBezTo>
                  <a:cubicBezTo>
                    <a:pt x="-29" y="237"/>
                    <a:pt x="0" y="300"/>
                    <a:pt x="0" y="420"/>
                  </a:cubicBezTo>
                  <a:lnTo>
                    <a:pt x="0" y="3023"/>
                  </a:lnTo>
                  <a:cubicBezTo>
                    <a:pt x="0" y="3145"/>
                    <a:pt x="-29" y="3206"/>
                    <a:pt x="577" y="3270"/>
                  </a:cubicBezTo>
                  <a:cubicBezTo>
                    <a:pt x="1340" y="3341"/>
                    <a:pt x="3009" y="3394"/>
                    <a:pt x="5104" y="3420"/>
                  </a:cubicBezTo>
                  <a:cubicBezTo>
                    <a:pt x="7018" y="3440"/>
                    <a:pt x="8778" y="3443"/>
                    <a:pt x="12326" y="3443"/>
                  </a:cubicBezTo>
                  <a:lnTo>
                    <a:pt x="21571" y="3443"/>
                  </a:lnTo>
                  <a:lnTo>
                    <a:pt x="21571" y="0"/>
                  </a:lnTo>
                  <a:lnTo>
                    <a:pt x="12326" y="0"/>
                  </a:lnTo>
                  <a:close/>
                  <a:moveTo>
                    <a:pt x="12326" y="6632"/>
                  </a:moveTo>
                  <a:cubicBezTo>
                    <a:pt x="8816" y="6632"/>
                    <a:pt x="6993" y="6631"/>
                    <a:pt x="5104" y="6651"/>
                  </a:cubicBezTo>
                  <a:cubicBezTo>
                    <a:pt x="3009" y="6677"/>
                    <a:pt x="1340" y="6733"/>
                    <a:pt x="577" y="6804"/>
                  </a:cubicBezTo>
                  <a:cubicBezTo>
                    <a:pt x="-29" y="6869"/>
                    <a:pt x="0" y="6928"/>
                    <a:pt x="0" y="7048"/>
                  </a:cubicBezTo>
                  <a:lnTo>
                    <a:pt x="0" y="12814"/>
                  </a:lnTo>
                  <a:cubicBezTo>
                    <a:pt x="0" y="12936"/>
                    <a:pt x="-29" y="12997"/>
                    <a:pt x="577" y="13062"/>
                  </a:cubicBezTo>
                  <a:cubicBezTo>
                    <a:pt x="1340" y="13132"/>
                    <a:pt x="3009" y="13189"/>
                    <a:pt x="5104" y="13214"/>
                  </a:cubicBezTo>
                  <a:cubicBezTo>
                    <a:pt x="7018" y="13235"/>
                    <a:pt x="8778" y="13234"/>
                    <a:pt x="12326" y="13234"/>
                  </a:cubicBezTo>
                  <a:lnTo>
                    <a:pt x="21571" y="13234"/>
                  </a:lnTo>
                  <a:lnTo>
                    <a:pt x="21571" y="6632"/>
                  </a:lnTo>
                  <a:lnTo>
                    <a:pt x="12326" y="6632"/>
                  </a:lnTo>
                  <a:close/>
                  <a:moveTo>
                    <a:pt x="12326" y="14994"/>
                  </a:moveTo>
                  <a:cubicBezTo>
                    <a:pt x="8816" y="14994"/>
                    <a:pt x="6993" y="14997"/>
                    <a:pt x="5104" y="15017"/>
                  </a:cubicBezTo>
                  <a:cubicBezTo>
                    <a:pt x="3009" y="15043"/>
                    <a:pt x="1340" y="15096"/>
                    <a:pt x="577" y="15167"/>
                  </a:cubicBezTo>
                  <a:cubicBezTo>
                    <a:pt x="-29" y="15232"/>
                    <a:pt x="0" y="15294"/>
                    <a:pt x="0" y="15414"/>
                  </a:cubicBezTo>
                  <a:lnTo>
                    <a:pt x="0" y="21180"/>
                  </a:lnTo>
                  <a:cubicBezTo>
                    <a:pt x="0" y="21302"/>
                    <a:pt x="-29" y="21363"/>
                    <a:pt x="577" y="21428"/>
                  </a:cubicBezTo>
                  <a:cubicBezTo>
                    <a:pt x="1340" y="21498"/>
                    <a:pt x="3009" y="21551"/>
                    <a:pt x="5104" y="21577"/>
                  </a:cubicBezTo>
                  <a:cubicBezTo>
                    <a:pt x="7018" y="21598"/>
                    <a:pt x="8778" y="21600"/>
                    <a:pt x="12326" y="21600"/>
                  </a:cubicBezTo>
                  <a:lnTo>
                    <a:pt x="21571" y="21600"/>
                  </a:lnTo>
                  <a:lnTo>
                    <a:pt x="21571" y="14994"/>
                  </a:lnTo>
                  <a:lnTo>
                    <a:pt x="12326" y="149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3"/>
                      <a:lumOff val="4509"/>
                    </a:schemeClr>
                  </a:solidFill>
                </a:defRPr>
              </a:pPr>
              <a:endParaRPr>
                <a:latin typeface="三极准柔宋" panose="00000500000000000000" pitchFamily="2" charset="-122"/>
              </a:endParaRPr>
            </a:p>
          </p:txBody>
        </p:sp>
        <p:sp>
          <p:nvSpPr>
            <p:cNvPr id="29" name="íšḻíḑè"/>
            <p:cNvSpPr/>
            <p:nvPr/>
          </p:nvSpPr>
          <p:spPr>
            <a:xfrm>
              <a:off x="1390582" y="1658472"/>
              <a:ext cx="2214746" cy="448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62" y="0"/>
                  </a:moveTo>
                  <a:cubicBezTo>
                    <a:pt x="3463" y="0"/>
                    <a:pt x="2756" y="1"/>
                    <a:pt x="2009" y="118"/>
                  </a:cubicBezTo>
                  <a:cubicBezTo>
                    <a:pt x="1186" y="265"/>
                    <a:pt x="538" y="585"/>
                    <a:pt x="238" y="991"/>
                  </a:cubicBezTo>
                  <a:cubicBezTo>
                    <a:pt x="0" y="1362"/>
                    <a:pt x="0" y="1711"/>
                    <a:pt x="0" y="2399"/>
                  </a:cubicBezTo>
                  <a:lnTo>
                    <a:pt x="0" y="19190"/>
                  </a:lnTo>
                  <a:cubicBezTo>
                    <a:pt x="0" y="19888"/>
                    <a:pt x="0" y="20238"/>
                    <a:pt x="238" y="20609"/>
                  </a:cubicBezTo>
                  <a:cubicBezTo>
                    <a:pt x="538" y="21015"/>
                    <a:pt x="1186" y="21335"/>
                    <a:pt x="2009" y="21482"/>
                  </a:cubicBezTo>
                  <a:cubicBezTo>
                    <a:pt x="2761" y="21600"/>
                    <a:pt x="3468" y="21600"/>
                    <a:pt x="4862" y="21600"/>
                  </a:cubicBezTo>
                  <a:lnTo>
                    <a:pt x="16717" y="21600"/>
                  </a:lnTo>
                  <a:cubicBezTo>
                    <a:pt x="18133" y="21600"/>
                    <a:pt x="18840" y="21600"/>
                    <a:pt x="19592" y="21482"/>
                  </a:cubicBezTo>
                  <a:cubicBezTo>
                    <a:pt x="20415" y="21335"/>
                    <a:pt x="21062" y="21015"/>
                    <a:pt x="21362" y="20609"/>
                  </a:cubicBezTo>
                  <a:cubicBezTo>
                    <a:pt x="21600" y="20238"/>
                    <a:pt x="21600" y="19888"/>
                    <a:pt x="21600" y="19200"/>
                  </a:cubicBezTo>
                  <a:lnTo>
                    <a:pt x="21600" y="2410"/>
                  </a:lnTo>
                  <a:cubicBezTo>
                    <a:pt x="21600" y="1711"/>
                    <a:pt x="21600" y="1362"/>
                    <a:pt x="21362" y="991"/>
                  </a:cubicBezTo>
                  <a:cubicBezTo>
                    <a:pt x="21062" y="585"/>
                    <a:pt x="20415" y="265"/>
                    <a:pt x="19592" y="118"/>
                  </a:cubicBezTo>
                  <a:cubicBezTo>
                    <a:pt x="18840" y="0"/>
                    <a:pt x="18132" y="0"/>
                    <a:pt x="16738" y="0"/>
                  </a:cubicBezTo>
                  <a:lnTo>
                    <a:pt x="4862" y="0"/>
                  </a:lnTo>
                  <a:close/>
                  <a:moveTo>
                    <a:pt x="4609" y="377"/>
                  </a:moveTo>
                  <a:lnTo>
                    <a:pt x="16991" y="377"/>
                  </a:lnTo>
                  <a:cubicBezTo>
                    <a:pt x="18073" y="377"/>
                    <a:pt x="18624" y="376"/>
                    <a:pt x="19208" y="468"/>
                  </a:cubicBezTo>
                  <a:cubicBezTo>
                    <a:pt x="19847" y="582"/>
                    <a:pt x="20351" y="831"/>
                    <a:pt x="20583" y="1146"/>
                  </a:cubicBezTo>
                  <a:cubicBezTo>
                    <a:pt x="20768" y="1434"/>
                    <a:pt x="20768" y="1706"/>
                    <a:pt x="20768" y="2249"/>
                  </a:cubicBezTo>
                  <a:lnTo>
                    <a:pt x="20768" y="19359"/>
                  </a:lnTo>
                  <a:cubicBezTo>
                    <a:pt x="20768" y="19893"/>
                    <a:pt x="20768" y="20165"/>
                    <a:pt x="20583" y="20453"/>
                  </a:cubicBezTo>
                  <a:cubicBezTo>
                    <a:pt x="20351" y="20768"/>
                    <a:pt x="19847" y="21017"/>
                    <a:pt x="19208" y="21132"/>
                  </a:cubicBezTo>
                  <a:cubicBezTo>
                    <a:pt x="18624" y="21223"/>
                    <a:pt x="18073" y="21223"/>
                    <a:pt x="16974" y="21223"/>
                  </a:cubicBezTo>
                  <a:lnTo>
                    <a:pt x="4609" y="21223"/>
                  </a:lnTo>
                  <a:cubicBezTo>
                    <a:pt x="3527" y="21223"/>
                    <a:pt x="2976" y="21223"/>
                    <a:pt x="2392" y="21132"/>
                  </a:cubicBezTo>
                  <a:cubicBezTo>
                    <a:pt x="1753" y="21017"/>
                    <a:pt x="1251" y="20768"/>
                    <a:pt x="1018" y="20453"/>
                  </a:cubicBezTo>
                  <a:cubicBezTo>
                    <a:pt x="833" y="20165"/>
                    <a:pt x="832" y="19893"/>
                    <a:pt x="832" y="19351"/>
                  </a:cubicBezTo>
                  <a:lnTo>
                    <a:pt x="832" y="2240"/>
                  </a:lnTo>
                  <a:cubicBezTo>
                    <a:pt x="832" y="1706"/>
                    <a:pt x="833" y="1434"/>
                    <a:pt x="1018" y="1146"/>
                  </a:cubicBezTo>
                  <a:cubicBezTo>
                    <a:pt x="1251" y="831"/>
                    <a:pt x="1753" y="582"/>
                    <a:pt x="2392" y="468"/>
                  </a:cubicBezTo>
                  <a:cubicBezTo>
                    <a:pt x="2973" y="377"/>
                    <a:pt x="3522" y="377"/>
                    <a:pt x="4609" y="37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3"/>
                      <a:lumOff val="4509"/>
                    </a:schemeClr>
                  </a:solidFill>
                </a:defRPr>
              </a:pPr>
              <a:endParaRPr>
                <a:latin typeface="三极准柔宋" panose="00000500000000000000" pitchFamily="2" charset="-122"/>
              </a:endParaRPr>
            </a:p>
          </p:txBody>
        </p:sp>
        <p:sp>
          <p:nvSpPr>
            <p:cNvPr id="30" name="i$1ídè"/>
            <p:cNvSpPr/>
            <p:nvPr/>
          </p:nvSpPr>
          <p:spPr>
            <a:xfrm>
              <a:off x="2698488" y="1802660"/>
              <a:ext cx="63310" cy="633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3"/>
                      <a:lumOff val="4509"/>
                    </a:schemeClr>
                  </a:solidFill>
                </a:defRPr>
              </a:pPr>
              <a:endParaRPr>
                <a:latin typeface="三极准柔宋" panose="00000500000000000000" pitchFamily="2" charset="-122"/>
              </a:endParaRPr>
            </a:p>
          </p:txBody>
        </p:sp>
        <p:sp>
          <p:nvSpPr>
            <p:cNvPr id="31" name="íṧḻîďé"/>
            <p:cNvSpPr/>
            <p:nvPr/>
          </p:nvSpPr>
          <p:spPr>
            <a:xfrm>
              <a:off x="2360860" y="1815270"/>
              <a:ext cx="270534" cy="3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4" y="0"/>
                  </a:moveTo>
                  <a:cubicBezTo>
                    <a:pt x="1103" y="0"/>
                    <a:pt x="729" y="1260"/>
                    <a:pt x="453" y="3213"/>
                  </a:cubicBezTo>
                  <a:cubicBezTo>
                    <a:pt x="178" y="5166"/>
                    <a:pt x="0" y="7820"/>
                    <a:pt x="0" y="10800"/>
                  </a:cubicBezTo>
                  <a:cubicBezTo>
                    <a:pt x="0" y="16761"/>
                    <a:pt x="683" y="21600"/>
                    <a:pt x="1524" y="21600"/>
                  </a:cubicBezTo>
                  <a:cubicBezTo>
                    <a:pt x="1961" y="21600"/>
                    <a:pt x="2397" y="21600"/>
                    <a:pt x="2834" y="21600"/>
                  </a:cubicBezTo>
                  <a:cubicBezTo>
                    <a:pt x="5336" y="21600"/>
                    <a:pt x="7838" y="21600"/>
                    <a:pt x="10340" y="21600"/>
                  </a:cubicBezTo>
                  <a:cubicBezTo>
                    <a:pt x="10533" y="21600"/>
                    <a:pt x="10727" y="21600"/>
                    <a:pt x="10920" y="21600"/>
                  </a:cubicBezTo>
                  <a:lnTo>
                    <a:pt x="20076" y="21600"/>
                  </a:lnTo>
                  <a:cubicBezTo>
                    <a:pt x="20497" y="21600"/>
                    <a:pt x="20871" y="20340"/>
                    <a:pt x="21147" y="18387"/>
                  </a:cubicBezTo>
                  <a:cubicBezTo>
                    <a:pt x="21422" y="16434"/>
                    <a:pt x="21600" y="13780"/>
                    <a:pt x="21600" y="10800"/>
                  </a:cubicBezTo>
                  <a:cubicBezTo>
                    <a:pt x="21600" y="4839"/>
                    <a:pt x="20917" y="0"/>
                    <a:pt x="20076" y="0"/>
                  </a:cubicBezTo>
                  <a:cubicBezTo>
                    <a:pt x="19639" y="0"/>
                    <a:pt x="19203" y="0"/>
                    <a:pt x="18766" y="0"/>
                  </a:cubicBezTo>
                  <a:cubicBezTo>
                    <a:pt x="16264" y="0"/>
                    <a:pt x="13762" y="0"/>
                    <a:pt x="11260" y="0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3"/>
                      <a:lumOff val="4509"/>
                    </a:schemeClr>
                  </a:solidFill>
                </a:defRPr>
              </a:pPr>
              <a:endParaRPr>
                <a:latin typeface="三极准柔宋" panose="00000500000000000000" pitchFamily="2" charset="-122"/>
              </a:endParaRPr>
            </a:p>
          </p:txBody>
        </p:sp>
        <p:sp>
          <p:nvSpPr>
            <p:cNvPr id="32" name="îś1íḍé"/>
            <p:cNvSpPr/>
            <p:nvPr/>
          </p:nvSpPr>
          <p:spPr>
            <a:xfrm>
              <a:off x="1424193" y="1692224"/>
              <a:ext cx="2147646" cy="4420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78" y="0"/>
                  </a:moveTo>
                  <a:cubicBezTo>
                    <a:pt x="3189" y="0"/>
                    <a:pt x="2539" y="1"/>
                    <a:pt x="1850" y="107"/>
                  </a:cubicBezTo>
                  <a:cubicBezTo>
                    <a:pt x="1093" y="241"/>
                    <a:pt x="495" y="531"/>
                    <a:pt x="219" y="899"/>
                  </a:cubicBezTo>
                  <a:cubicBezTo>
                    <a:pt x="0" y="1235"/>
                    <a:pt x="0" y="1552"/>
                    <a:pt x="0" y="2175"/>
                  </a:cubicBezTo>
                  <a:lnTo>
                    <a:pt x="0" y="19415"/>
                  </a:lnTo>
                  <a:cubicBezTo>
                    <a:pt x="0" y="20049"/>
                    <a:pt x="0" y="20365"/>
                    <a:pt x="219" y="20701"/>
                  </a:cubicBezTo>
                  <a:cubicBezTo>
                    <a:pt x="495" y="21069"/>
                    <a:pt x="1093" y="21359"/>
                    <a:pt x="1850" y="21493"/>
                  </a:cubicBezTo>
                  <a:cubicBezTo>
                    <a:pt x="2543" y="21600"/>
                    <a:pt x="3194" y="21600"/>
                    <a:pt x="4478" y="21600"/>
                  </a:cubicBezTo>
                  <a:lnTo>
                    <a:pt x="17103" y="21600"/>
                  </a:lnTo>
                  <a:cubicBezTo>
                    <a:pt x="18407" y="21600"/>
                    <a:pt x="19057" y="21600"/>
                    <a:pt x="19750" y="21493"/>
                  </a:cubicBezTo>
                  <a:cubicBezTo>
                    <a:pt x="20507" y="21359"/>
                    <a:pt x="21105" y="21069"/>
                    <a:pt x="21381" y="20701"/>
                  </a:cubicBezTo>
                  <a:cubicBezTo>
                    <a:pt x="21600" y="20365"/>
                    <a:pt x="21600" y="20048"/>
                    <a:pt x="21600" y="19425"/>
                  </a:cubicBezTo>
                  <a:lnTo>
                    <a:pt x="21600" y="2185"/>
                  </a:lnTo>
                  <a:cubicBezTo>
                    <a:pt x="21600" y="1551"/>
                    <a:pt x="21600" y="1235"/>
                    <a:pt x="21381" y="899"/>
                  </a:cubicBezTo>
                  <a:cubicBezTo>
                    <a:pt x="21105" y="531"/>
                    <a:pt x="20507" y="241"/>
                    <a:pt x="19750" y="107"/>
                  </a:cubicBezTo>
                  <a:cubicBezTo>
                    <a:pt x="19057" y="0"/>
                    <a:pt x="18406" y="0"/>
                    <a:pt x="17122" y="0"/>
                  </a:cubicBezTo>
                  <a:lnTo>
                    <a:pt x="4478" y="0"/>
                  </a:lnTo>
                  <a:close/>
                  <a:moveTo>
                    <a:pt x="4068" y="499"/>
                  </a:moveTo>
                  <a:lnTo>
                    <a:pt x="5025" y="499"/>
                  </a:lnTo>
                  <a:cubicBezTo>
                    <a:pt x="5096" y="503"/>
                    <a:pt x="5163" y="515"/>
                    <a:pt x="5212" y="541"/>
                  </a:cubicBezTo>
                  <a:cubicBezTo>
                    <a:pt x="5257" y="565"/>
                    <a:pt x="5280" y="596"/>
                    <a:pt x="5285" y="628"/>
                  </a:cubicBezTo>
                  <a:cubicBezTo>
                    <a:pt x="5292" y="675"/>
                    <a:pt x="5300" y="719"/>
                    <a:pt x="5312" y="761"/>
                  </a:cubicBezTo>
                  <a:cubicBezTo>
                    <a:pt x="5325" y="807"/>
                    <a:pt x="5343" y="851"/>
                    <a:pt x="5369" y="893"/>
                  </a:cubicBezTo>
                  <a:cubicBezTo>
                    <a:pt x="5426" y="969"/>
                    <a:pt x="5516" y="1037"/>
                    <a:pt x="5631" y="1092"/>
                  </a:cubicBezTo>
                  <a:cubicBezTo>
                    <a:pt x="5746" y="1148"/>
                    <a:pt x="5886" y="1192"/>
                    <a:pt x="6042" y="1220"/>
                  </a:cubicBezTo>
                  <a:cubicBezTo>
                    <a:pt x="6185" y="1242"/>
                    <a:pt x="6324" y="1253"/>
                    <a:pt x="6494" y="1258"/>
                  </a:cubicBezTo>
                  <a:cubicBezTo>
                    <a:pt x="6664" y="1264"/>
                    <a:pt x="6866" y="1263"/>
                    <a:pt x="7135" y="1263"/>
                  </a:cubicBezTo>
                  <a:lnTo>
                    <a:pt x="14440" y="1263"/>
                  </a:lnTo>
                  <a:cubicBezTo>
                    <a:pt x="14708" y="1263"/>
                    <a:pt x="14910" y="1264"/>
                    <a:pt x="15080" y="1258"/>
                  </a:cubicBezTo>
                  <a:cubicBezTo>
                    <a:pt x="15251" y="1253"/>
                    <a:pt x="15390" y="1242"/>
                    <a:pt x="15533" y="1220"/>
                  </a:cubicBezTo>
                  <a:cubicBezTo>
                    <a:pt x="15689" y="1192"/>
                    <a:pt x="15829" y="1148"/>
                    <a:pt x="15944" y="1092"/>
                  </a:cubicBezTo>
                  <a:cubicBezTo>
                    <a:pt x="16058" y="1037"/>
                    <a:pt x="16148" y="969"/>
                    <a:pt x="16205" y="893"/>
                  </a:cubicBezTo>
                  <a:cubicBezTo>
                    <a:pt x="16232" y="851"/>
                    <a:pt x="16249" y="807"/>
                    <a:pt x="16262" y="761"/>
                  </a:cubicBezTo>
                  <a:cubicBezTo>
                    <a:pt x="16274" y="719"/>
                    <a:pt x="16282" y="675"/>
                    <a:pt x="16289" y="628"/>
                  </a:cubicBezTo>
                  <a:cubicBezTo>
                    <a:pt x="16294" y="596"/>
                    <a:pt x="16318" y="565"/>
                    <a:pt x="16362" y="541"/>
                  </a:cubicBezTo>
                  <a:cubicBezTo>
                    <a:pt x="16412" y="515"/>
                    <a:pt x="16480" y="503"/>
                    <a:pt x="16551" y="499"/>
                  </a:cubicBezTo>
                  <a:lnTo>
                    <a:pt x="17532" y="499"/>
                  </a:lnTo>
                  <a:cubicBezTo>
                    <a:pt x="18404" y="499"/>
                    <a:pt x="18846" y="499"/>
                    <a:pt x="19317" y="571"/>
                  </a:cubicBezTo>
                  <a:cubicBezTo>
                    <a:pt x="19831" y="662"/>
                    <a:pt x="20237" y="859"/>
                    <a:pt x="20424" y="1109"/>
                  </a:cubicBezTo>
                  <a:cubicBezTo>
                    <a:pt x="20573" y="1338"/>
                    <a:pt x="20573" y="1553"/>
                    <a:pt x="20573" y="1983"/>
                  </a:cubicBezTo>
                  <a:lnTo>
                    <a:pt x="20573" y="19623"/>
                  </a:lnTo>
                  <a:cubicBezTo>
                    <a:pt x="20573" y="20046"/>
                    <a:pt x="20573" y="20262"/>
                    <a:pt x="20424" y="20491"/>
                  </a:cubicBezTo>
                  <a:cubicBezTo>
                    <a:pt x="20237" y="20741"/>
                    <a:pt x="19831" y="20938"/>
                    <a:pt x="19317" y="21029"/>
                  </a:cubicBezTo>
                  <a:cubicBezTo>
                    <a:pt x="18846" y="21101"/>
                    <a:pt x="18403" y="21101"/>
                    <a:pt x="17517" y="21101"/>
                  </a:cubicBezTo>
                  <a:lnTo>
                    <a:pt x="4068" y="21101"/>
                  </a:lnTo>
                  <a:cubicBezTo>
                    <a:pt x="3196" y="21101"/>
                    <a:pt x="2754" y="21101"/>
                    <a:pt x="2283" y="21029"/>
                  </a:cubicBezTo>
                  <a:cubicBezTo>
                    <a:pt x="1769" y="20938"/>
                    <a:pt x="1363" y="20741"/>
                    <a:pt x="1176" y="20491"/>
                  </a:cubicBezTo>
                  <a:cubicBezTo>
                    <a:pt x="1027" y="20262"/>
                    <a:pt x="1027" y="20047"/>
                    <a:pt x="1027" y="19617"/>
                  </a:cubicBezTo>
                  <a:lnTo>
                    <a:pt x="1027" y="1977"/>
                  </a:lnTo>
                  <a:cubicBezTo>
                    <a:pt x="1027" y="1554"/>
                    <a:pt x="1027" y="1338"/>
                    <a:pt x="1176" y="1109"/>
                  </a:cubicBezTo>
                  <a:cubicBezTo>
                    <a:pt x="1363" y="859"/>
                    <a:pt x="1769" y="662"/>
                    <a:pt x="2283" y="571"/>
                  </a:cubicBezTo>
                  <a:cubicBezTo>
                    <a:pt x="2751" y="499"/>
                    <a:pt x="3195" y="499"/>
                    <a:pt x="4068" y="4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3"/>
                      <a:lumOff val="4509"/>
                    </a:schemeClr>
                  </a:solidFill>
                </a:defRPr>
              </a:pPr>
              <a:endParaRPr>
                <a:latin typeface="三极准柔宋" panose="00000500000000000000" pitchFamily="2" charset="-122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4560">
            <a:off x="6225008" y="964016"/>
            <a:ext cx="4066666" cy="483418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8416" y="417002"/>
            <a:ext cx="343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营养提醒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66" y="806638"/>
            <a:ext cx="2866470" cy="5782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1472" y="557167"/>
            <a:ext cx="10515600" cy="1325563"/>
          </a:xfrm>
        </p:spPr>
        <p:txBody>
          <a:bodyPr/>
          <a:lstStyle/>
          <a:p>
            <a:r>
              <a:rPr lang="zh-CN" altLang="en-US" sz="2400" dirty="0" smtClean="0">
                <a:latin typeface="南构王天喜字体"/>
              </a:rPr>
              <a:t>账单与限额提醒</a:t>
            </a:r>
            <a:endParaRPr lang="zh-CN" altLang="en-US" sz="2400" dirty="0">
              <a:latin typeface="南构王天喜字体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80180" y="612249"/>
            <a:ext cx="3257465" cy="6051011"/>
            <a:chOff x="1372271" y="1658472"/>
            <a:chExt cx="2252132" cy="4488328"/>
          </a:xfrm>
        </p:grpSpPr>
        <p:sp>
          <p:nvSpPr>
            <p:cNvPr id="5" name="îşḷîḋé"/>
            <p:cNvSpPr/>
            <p:nvPr/>
          </p:nvSpPr>
          <p:spPr>
            <a:xfrm>
              <a:off x="3588277" y="2708755"/>
              <a:ext cx="36126" cy="499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96" extrusionOk="0">
                  <a:moveTo>
                    <a:pt x="0" y="0"/>
                  </a:moveTo>
                  <a:lnTo>
                    <a:pt x="0" y="21596"/>
                  </a:lnTo>
                  <a:lnTo>
                    <a:pt x="9420" y="21596"/>
                  </a:lnTo>
                  <a:cubicBezTo>
                    <a:pt x="12945" y="21596"/>
                    <a:pt x="14707" y="21598"/>
                    <a:pt x="16579" y="21555"/>
                  </a:cubicBezTo>
                  <a:cubicBezTo>
                    <a:pt x="18628" y="21501"/>
                    <a:pt x="20261" y="21383"/>
                    <a:pt x="21007" y="21235"/>
                  </a:cubicBezTo>
                  <a:cubicBezTo>
                    <a:pt x="21600" y="21099"/>
                    <a:pt x="21572" y="20968"/>
                    <a:pt x="21572" y="20717"/>
                  </a:cubicBezTo>
                  <a:lnTo>
                    <a:pt x="21572" y="879"/>
                  </a:lnTo>
                  <a:cubicBezTo>
                    <a:pt x="21572" y="624"/>
                    <a:pt x="21600" y="497"/>
                    <a:pt x="21007" y="361"/>
                  </a:cubicBezTo>
                  <a:cubicBezTo>
                    <a:pt x="20261" y="213"/>
                    <a:pt x="18628" y="95"/>
                    <a:pt x="16579" y="41"/>
                  </a:cubicBezTo>
                  <a:cubicBezTo>
                    <a:pt x="14707" y="-2"/>
                    <a:pt x="12986" y="0"/>
                    <a:pt x="951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sz="3200">
                <a:solidFill>
                  <a:schemeClr val="accent1">
                    <a:hueOff val="-12342858"/>
                    <a:satOff val="-30433"/>
                    <a:lumOff val="4509"/>
                  </a:schemeClr>
                </a:solidFill>
                <a:latin typeface="三极准柔宋" panose="00000500000000000000" pitchFamily="2" charset="-122"/>
              </a:endParaRPr>
            </a:p>
          </p:txBody>
        </p:sp>
        <p:sp>
          <p:nvSpPr>
            <p:cNvPr id="6" name="iṥlíḋê"/>
            <p:cNvSpPr/>
            <p:nvPr/>
          </p:nvSpPr>
          <p:spPr>
            <a:xfrm>
              <a:off x="1372271" y="2272906"/>
              <a:ext cx="35335" cy="104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extrusionOk="0">
                  <a:moveTo>
                    <a:pt x="12326" y="0"/>
                  </a:moveTo>
                  <a:cubicBezTo>
                    <a:pt x="8816" y="0"/>
                    <a:pt x="6993" y="3"/>
                    <a:pt x="5104" y="23"/>
                  </a:cubicBezTo>
                  <a:cubicBezTo>
                    <a:pt x="3009" y="49"/>
                    <a:pt x="1340" y="102"/>
                    <a:pt x="577" y="172"/>
                  </a:cubicBezTo>
                  <a:cubicBezTo>
                    <a:pt x="-29" y="237"/>
                    <a:pt x="0" y="300"/>
                    <a:pt x="0" y="420"/>
                  </a:cubicBezTo>
                  <a:lnTo>
                    <a:pt x="0" y="3023"/>
                  </a:lnTo>
                  <a:cubicBezTo>
                    <a:pt x="0" y="3145"/>
                    <a:pt x="-29" y="3206"/>
                    <a:pt x="577" y="3270"/>
                  </a:cubicBezTo>
                  <a:cubicBezTo>
                    <a:pt x="1340" y="3341"/>
                    <a:pt x="3009" y="3394"/>
                    <a:pt x="5104" y="3420"/>
                  </a:cubicBezTo>
                  <a:cubicBezTo>
                    <a:pt x="7018" y="3440"/>
                    <a:pt x="8778" y="3443"/>
                    <a:pt x="12326" y="3443"/>
                  </a:cubicBezTo>
                  <a:lnTo>
                    <a:pt x="21571" y="3443"/>
                  </a:lnTo>
                  <a:lnTo>
                    <a:pt x="21571" y="0"/>
                  </a:lnTo>
                  <a:lnTo>
                    <a:pt x="12326" y="0"/>
                  </a:lnTo>
                  <a:close/>
                  <a:moveTo>
                    <a:pt x="12326" y="6632"/>
                  </a:moveTo>
                  <a:cubicBezTo>
                    <a:pt x="8816" y="6632"/>
                    <a:pt x="6993" y="6631"/>
                    <a:pt x="5104" y="6651"/>
                  </a:cubicBezTo>
                  <a:cubicBezTo>
                    <a:pt x="3009" y="6677"/>
                    <a:pt x="1340" y="6733"/>
                    <a:pt x="577" y="6804"/>
                  </a:cubicBezTo>
                  <a:cubicBezTo>
                    <a:pt x="-29" y="6869"/>
                    <a:pt x="0" y="6928"/>
                    <a:pt x="0" y="7048"/>
                  </a:cubicBezTo>
                  <a:lnTo>
                    <a:pt x="0" y="12814"/>
                  </a:lnTo>
                  <a:cubicBezTo>
                    <a:pt x="0" y="12936"/>
                    <a:pt x="-29" y="12997"/>
                    <a:pt x="577" y="13062"/>
                  </a:cubicBezTo>
                  <a:cubicBezTo>
                    <a:pt x="1340" y="13132"/>
                    <a:pt x="3009" y="13189"/>
                    <a:pt x="5104" y="13214"/>
                  </a:cubicBezTo>
                  <a:cubicBezTo>
                    <a:pt x="7018" y="13235"/>
                    <a:pt x="8778" y="13234"/>
                    <a:pt x="12326" y="13234"/>
                  </a:cubicBezTo>
                  <a:lnTo>
                    <a:pt x="21571" y="13234"/>
                  </a:lnTo>
                  <a:lnTo>
                    <a:pt x="21571" y="6632"/>
                  </a:lnTo>
                  <a:lnTo>
                    <a:pt x="12326" y="6632"/>
                  </a:lnTo>
                  <a:close/>
                  <a:moveTo>
                    <a:pt x="12326" y="14994"/>
                  </a:moveTo>
                  <a:cubicBezTo>
                    <a:pt x="8816" y="14994"/>
                    <a:pt x="6993" y="14997"/>
                    <a:pt x="5104" y="15017"/>
                  </a:cubicBezTo>
                  <a:cubicBezTo>
                    <a:pt x="3009" y="15043"/>
                    <a:pt x="1340" y="15096"/>
                    <a:pt x="577" y="15167"/>
                  </a:cubicBezTo>
                  <a:cubicBezTo>
                    <a:pt x="-29" y="15232"/>
                    <a:pt x="0" y="15294"/>
                    <a:pt x="0" y="15414"/>
                  </a:cubicBezTo>
                  <a:lnTo>
                    <a:pt x="0" y="21180"/>
                  </a:lnTo>
                  <a:cubicBezTo>
                    <a:pt x="0" y="21302"/>
                    <a:pt x="-29" y="21363"/>
                    <a:pt x="577" y="21428"/>
                  </a:cubicBezTo>
                  <a:cubicBezTo>
                    <a:pt x="1340" y="21498"/>
                    <a:pt x="3009" y="21551"/>
                    <a:pt x="5104" y="21577"/>
                  </a:cubicBezTo>
                  <a:cubicBezTo>
                    <a:pt x="7018" y="21598"/>
                    <a:pt x="8778" y="21600"/>
                    <a:pt x="12326" y="21600"/>
                  </a:cubicBezTo>
                  <a:lnTo>
                    <a:pt x="21571" y="21600"/>
                  </a:lnTo>
                  <a:lnTo>
                    <a:pt x="21571" y="14994"/>
                  </a:lnTo>
                  <a:lnTo>
                    <a:pt x="12326" y="149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3"/>
                      <a:lumOff val="4509"/>
                    </a:schemeClr>
                  </a:solidFill>
                </a:defRPr>
              </a:pPr>
              <a:endParaRPr>
                <a:latin typeface="三极准柔宋" panose="00000500000000000000" pitchFamily="2" charset="-122"/>
              </a:endParaRPr>
            </a:p>
          </p:txBody>
        </p:sp>
        <p:sp>
          <p:nvSpPr>
            <p:cNvPr id="7" name="íšḻíḑè"/>
            <p:cNvSpPr/>
            <p:nvPr/>
          </p:nvSpPr>
          <p:spPr>
            <a:xfrm>
              <a:off x="1390582" y="1658472"/>
              <a:ext cx="2214746" cy="448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62" y="0"/>
                  </a:moveTo>
                  <a:cubicBezTo>
                    <a:pt x="3463" y="0"/>
                    <a:pt x="2756" y="1"/>
                    <a:pt x="2009" y="118"/>
                  </a:cubicBezTo>
                  <a:cubicBezTo>
                    <a:pt x="1186" y="265"/>
                    <a:pt x="538" y="585"/>
                    <a:pt x="238" y="991"/>
                  </a:cubicBezTo>
                  <a:cubicBezTo>
                    <a:pt x="0" y="1362"/>
                    <a:pt x="0" y="1711"/>
                    <a:pt x="0" y="2399"/>
                  </a:cubicBezTo>
                  <a:lnTo>
                    <a:pt x="0" y="19190"/>
                  </a:lnTo>
                  <a:cubicBezTo>
                    <a:pt x="0" y="19888"/>
                    <a:pt x="0" y="20238"/>
                    <a:pt x="238" y="20609"/>
                  </a:cubicBezTo>
                  <a:cubicBezTo>
                    <a:pt x="538" y="21015"/>
                    <a:pt x="1186" y="21335"/>
                    <a:pt x="2009" y="21482"/>
                  </a:cubicBezTo>
                  <a:cubicBezTo>
                    <a:pt x="2761" y="21600"/>
                    <a:pt x="3468" y="21600"/>
                    <a:pt x="4862" y="21600"/>
                  </a:cubicBezTo>
                  <a:lnTo>
                    <a:pt x="16717" y="21600"/>
                  </a:lnTo>
                  <a:cubicBezTo>
                    <a:pt x="18133" y="21600"/>
                    <a:pt x="18840" y="21600"/>
                    <a:pt x="19592" y="21482"/>
                  </a:cubicBezTo>
                  <a:cubicBezTo>
                    <a:pt x="20415" y="21335"/>
                    <a:pt x="21062" y="21015"/>
                    <a:pt x="21362" y="20609"/>
                  </a:cubicBezTo>
                  <a:cubicBezTo>
                    <a:pt x="21600" y="20238"/>
                    <a:pt x="21600" y="19888"/>
                    <a:pt x="21600" y="19200"/>
                  </a:cubicBezTo>
                  <a:lnTo>
                    <a:pt x="21600" y="2410"/>
                  </a:lnTo>
                  <a:cubicBezTo>
                    <a:pt x="21600" y="1711"/>
                    <a:pt x="21600" y="1362"/>
                    <a:pt x="21362" y="991"/>
                  </a:cubicBezTo>
                  <a:cubicBezTo>
                    <a:pt x="21062" y="585"/>
                    <a:pt x="20415" y="265"/>
                    <a:pt x="19592" y="118"/>
                  </a:cubicBezTo>
                  <a:cubicBezTo>
                    <a:pt x="18840" y="0"/>
                    <a:pt x="18132" y="0"/>
                    <a:pt x="16738" y="0"/>
                  </a:cubicBezTo>
                  <a:lnTo>
                    <a:pt x="4862" y="0"/>
                  </a:lnTo>
                  <a:close/>
                  <a:moveTo>
                    <a:pt x="4609" y="377"/>
                  </a:moveTo>
                  <a:lnTo>
                    <a:pt x="16991" y="377"/>
                  </a:lnTo>
                  <a:cubicBezTo>
                    <a:pt x="18073" y="377"/>
                    <a:pt x="18624" y="376"/>
                    <a:pt x="19208" y="468"/>
                  </a:cubicBezTo>
                  <a:cubicBezTo>
                    <a:pt x="19847" y="582"/>
                    <a:pt x="20351" y="831"/>
                    <a:pt x="20583" y="1146"/>
                  </a:cubicBezTo>
                  <a:cubicBezTo>
                    <a:pt x="20768" y="1434"/>
                    <a:pt x="20768" y="1706"/>
                    <a:pt x="20768" y="2249"/>
                  </a:cubicBezTo>
                  <a:lnTo>
                    <a:pt x="20768" y="19359"/>
                  </a:lnTo>
                  <a:cubicBezTo>
                    <a:pt x="20768" y="19893"/>
                    <a:pt x="20768" y="20165"/>
                    <a:pt x="20583" y="20453"/>
                  </a:cubicBezTo>
                  <a:cubicBezTo>
                    <a:pt x="20351" y="20768"/>
                    <a:pt x="19847" y="21017"/>
                    <a:pt x="19208" y="21132"/>
                  </a:cubicBezTo>
                  <a:cubicBezTo>
                    <a:pt x="18624" y="21223"/>
                    <a:pt x="18073" y="21223"/>
                    <a:pt x="16974" y="21223"/>
                  </a:cubicBezTo>
                  <a:lnTo>
                    <a:pt x="4609" y="21223"/>
                  </a:lnTo>
                  <a:cubicBezTo>
                    <a:pt x="3527" y="21223"/>
                    <a:pt x="2976" y="21223"/>
                    <a:pt x="2392" y="21132"/>
                  </a:cubicBezTo>
                  <a:cubicBezTo>
                    <a:pt x="1753" y="21017"/>
                    <a:pt x="1251" y="20768"/>
                    <a:pt x="1018" y="20453"/>
                  </a:cubicBezTo>
                  <a:cubicBezTo>
                    <a:pt x="833" y="20165"/>
                    <a:pt x="832" y="19893"/>
                    <a:pt x="832" y="19351"/>
                  </a:cubicBezTo>
                  <a:lnTo>
                    <a:pt x="832" y="2240"/>
                  </a:lnTo>
                  <a:cubicBezTo>
                    <a:pt x="832" y="1706"/>
                    <a:pt x="833" y="1434"/>
                    <a:pt x="1018" y="1146"/>
                  </a:cubicBezTo>
                  <a:cubicBezTo>
                    <a:pt x="1251" y="831"/>
                    <a:pt x="1753" y="582"/>
                    <a:pt x="2392" y="468"/>
                  </a:cubicBezTo>
                  <a:cubicBezTo>
                    <a:pt x="2973" y="377"/>
                    <a:pt x="3522" y="377"/>
                    <a:pt x="4609" y="37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3"/>
                      <a:lumOff val="4509"/>
                    </a:schemeClr>
                  </a:solidFill>
                </a:defRPr>
              </a:pPr>
              <a:endParaRPr>
                <a:latin typeface="三极准柔宋" panose="00000500000000000000" pitchFamily="2" charset="-122"/>
              </a:endParaRPr>
            </a:p>
          </p:txBody>
        </p:sp>
        <p:sp>
          <p:nvSpPr>
            <p:cNvPr id="8" name="i$1ídè"/>
            <p:cNvSpPr/>
            <p:nvPr/>
          </p:nvSpPr>
          <p:spPr>
            <a:xfrm>
              <a:off x="2698488" y="1802660"/>
              <a:ext cx="63310" cy="633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3"/>
                      <a:lumOff val="4509"/>
                    </a:schemeClr>
                  </a:solidFill>
                </a:defRPr>
              </a:pPr>
              <a:endParaRPr>
                <a:latin typeface="三极准柔宋" panose="00000500000000000000" pitchFamily="2" charset="-122"/>
              </a:endParaRPr>
            </a:p>
          </p:txBody>
        </p:sp>
        <p:sp>
          <p:nvSpPr>
            <p:cNvPr id="9" name="íṧḻîďé"/>
            <p:cNvSpPr/>
            <p:nvPr/>
          </p:nvSpPr>
          <p:spPr>
            <a:xfrm>
              <a:off x="2360860" y="1815270"/>
              <a:ext cx="270534" cy="3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4" y="0"/>
                  </a:moveTo>
                  <a:cubicBezTo>
                    <a:pt x="1103" y="0"/>
                    <a:pt x="729" y="1260"/>
                    <a:pt x="453" y="3213"/>
                  </a:cubicBezTo>
                  <a:cubicBezTo>
                    <a:pt x="178" y="5166"/>
                    <a:pt x="0" y="7820"/>
                    <a:pt x="0" y="10800"/>
                  </a:cubicBezTo>
                  <a:cubicBezTo>
                    <a:pt x="0" y="16761"/>
                    <a:pt x="683" y="21600"/>
                    <a:pt x="1524" y="21600"/>
                  </a:cubicBezTo>
                  <a:cubicBezTo>
                    <a:pt x="1961" y="21600"/>
                    <a:pt x="2397" y="21600"/>
                    <a:pt x="2834" y="21600"/>
                  </a:cubicBezTo>
                  <a:cubicBezTo>
                    <a:pt x="5336" y="21600"/>
                    <a:pt x="7838" y="21600"/>
                    <a:pt x="10340" y="21600"/>
                  </a:cubicBezTo>
                  <a:cubicBezTo>
                    <a:pt x="10533" y="21600"/>
                    <a:pt x="10727" y="21600"/>
                    <a:pt x="10920" y="21600"/>
                  </a:cubicBezTo>
                  <a:lnTo>
                    <a:pt x="20076" y="21600"/>
                  </a:lnTo>
                  <a:cubicBezTo>
                    <a:pt x="20497" y="21600"/>
                    <a:pt x="20871" y="20340"/>
                    <a:pt x="21147" y="18387"/>
                  </a:cubicBezTo>
                  <a:cubicBezTo>
                    <a:pt x="21422" y="16434"/>
                    <a:pt x="21600" y="13780"/>
                    <a:pt x="21600" y="10800"/>
                  </a:cubicBezTo>
                  <a:cubicBezTo>
                    <a:pt x="21600" y="4839"/>
                    <a:pt x="20917" y="0"/>
                    <a:pt x="20076" y="0"/>
                  </a:cubicBezTo>
                  <a:cubicBezTo>
                    <a:pt x="19639" y="0"/>
                    <a:pt x="19203" y="0"/>
                    <a:pt x="18766" y="0"/>
                  </a:cubicBezTo>
                  <a:cubicBezTo>
                    <a:pt x="16264" y="0"/>
                    <a:pt x="13762" y="0"/>
                    <a:pt x="11260" y="0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3"/>
                      <a:lumOff val="4509"/>
                    </a:schemeClr>
                  </a:solidFill>
                </a:defRPr>
              </a:pPr>
              <a:endParaRPr>
                <a:latin typeface="三极准柔宋" panose="00000500000000000000" pitchFamily="2" charset="-122"/>
              </a:endParaRPr>
            </a:p>
          </p:txBody>
        </p:sp>
        <p:sp>
          <p:nvSpPr>
            <p:cNvPr id="10" name="îś1íḍé"/>
            <p:cNvSpPr/>
            <p:nvPr/>
          </p:nvSpPr>
          <p:spPr>
            <a:xfrm>
              <a:off x="1424193" y="1692224"/>
              <a:ext cx="2147646" cy="4420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78" y="0"/>
                  </a:moveTo>
                  <a:cubicBezTo>
                    <a:pt x="3189" y="0"/>
                    <a:pt x="2539" y="1"/>
                    <a:pt x="1850" y="107"/>
                  </a:cubicBezTo>
                  <a:cubicBezTo>
                    <a:pt x="1093" y="241"/>
                    <a:pt x="495" y="531"/>
                    <a:pt x="219" y="899"/>
                  </a:cubicBezTo>
                  <a:cubicBezTo>
                    <a:pt x="0" y="1235"/>
                    <a:pt x="0" y="1552"/>
                    <a:pt x="0" y="2175"/>
                  </a:cubicBezTo>
                  <a:lnTo>
                    <a:pt x="0" y="19415"/>
                  </a:lnTo>
                  <a:cubicBezTo>
                    <a:pt x="0" y="20049"/>
                    <a:pt x="0" y="20365"/>
                    <a:pt x="219" y="20701"/>
                  </a:cubicBezTo>
                  <a:cubicBezTo>
                    <a:pt x="495" y="21069"/>
                    <a:pt x="1093" y="21359"/>
                    <a:pt x="1850" y="21493"/>
                  </a:cubicBezTo>
                  <a:cubicBezTo>
                    <a:pt x="2543" y="21600"/>
                    <a:pt x="3194" y="21600"/>
                    <a:pt x="4478" y="21600"/>
                  </a:cubicBezTo>
                  <a:lnTo>
                    <a:pt x="17103" y="21600"/>
                  </a:lnTo>
                  <a:cubicBezTo>
                    <a:pt x="18407" y="21600"/>
                    <a:pt x="19057" y="21600"/>
                    <a:pt x="19750" y="21493"/>
                  </a:cubicBezTo>
                  <a:cubicBezTo>
                    <a:pt x="20507" y="21359"/>
                    <a:pt x="21105" y="21069"/>
                    <a:pt x="21381" y="20701"/>
                  </a:cubicBezTo>
                  <a:cubicBezTo>
                    <a:pt x="21600" y="20365"/>
                    <a:pt x="21600" y="20048"/>
                    <a:pt x="21600" y="19425"/>
                  </a:cubicBezTo>
                  <a:lnTo>
                    <a:pt x="21600" y="2185"/>
                  </a:lnTo>
                  <a:cubicBezTo>
                    <a:pt x="21600" y="1551"/>
                    <a:pt x="21600" y="1235"/>
                    <a:pt x="21381" y="899"/>
                  </a:cubicBezTo>
                  <a:cubicBezTo>
                    <a:pt x="21105" y="531"/>
                    <a:pt x="20507" y="241"/>
                    <a:pt x="19750" y="107"/>
                  </a:cubicBezTo>
                  <a:cubicBezTo>
                    <a:pt x="19057" y="0"/>
                    <a:pt x="18406" y="0"/>
                    <a:pt x="17122" y="0"/>
                  </a:cubicBezTo>
                  <a:lnTo>
                    <a:pt x="4478" y="0"/>
                  </a:lnTo>
                  <a:close/>
                  <a:moveTo>
                    <a:pt x="4068" y="499"/>
                  </a:moveTo>
                  <a:lnTo>
                    <a:pt x="5025" y="499"/>
                  </a:lnTo>
                  <a:cubicBezTo>
                    <a:pt x="5096" y="503"/>
                    <a:pt x="5163" y="515"/>
                    <a:pt x="5212" y="541"/>
                  </a:cubicBezTo>
                  <a:cubicBezTo>
                    <a:pt x="5257" y="565"/>
                    <a:pt x="5280" y="596"/>
                    <a:pt x="5285" y="628"/>
                  </a:cubicBezTo>
                  <a:cubicBezTo>
                    <a:pt x="5292" y="675"/>
                    <a:pt x="5300" y="719"/>
                    <a:pt x="5312" y="761"/>
                  </a:cubicBezTo>
                  <a:cubicBezTo>
                    <a:pt x="5325" y="807"/>
                    <a:pt x="5343" y="851"/>
                    <a:pt x="5369" y="893"/>
                  </a:cubicBezTo>
                  <a:cubicBezTo>
                    <a:pt x="5426" y="969"/>
                    <a:pt x="5516" y="1037"/>
                    <a:pt x="5631" y="1092"/>
                  </a:cubicBezTo>
                  <a:cubicBezTo>
                    <a:pt x="5746" y="1148"/>
                    <a:pt x="5886" y="1192"/>
                    <a:pt x="6042" y="1220"/>
                  </a:cubicBezTo>
                  <a:cubicBezTo>
                    <a:pt x="6185" y="1242"/>
                    <a:pt x="6324" y="1253"/>
                    <a:pt x="6494" y="1258"/>
                  </a:cubicBezTo>
                  <a:cubicBezTo>
                    <a:pt x="6664" y="1264"/>
                    <a:pt x="6866" y="1263"/>
                    <a:pt x="7135" y="1263"/>
                  </a:cubicBezTo>
                  <a:lnTo>
                    <a:pt x="14440" y="1263"/>
                  </a:lnTo>
                  <a:cubicBezTo>
                    <a:pt x="14708" y="1263"/>
                    <a:pt x="14910" y="1264"/>
                    <a:pt x="15080" y="1258"/>
                  </a:cubicBezTo>
                  <a:cubicBezTo>
                    <a:pt x="15251" y="1253"/>
                    <a:pt x="15390" y="1242"/>
                    <a:pt x="15533" y="1220"/>
                  </a:cubicBezTo>
                  <a:cubicBezTo>
                    <a:pt x="15689" y="1192"/>
                    <a:pt x="15829" y="1148"/>
                    <a:pt x="15944" y="1092"/>
                  </a:cubicBezTo>
                  <a:cubicBezTo>
                    <a:pt x="16058" y="1037"/>
                    <a:pt x="16148" y="969"/>
                    <a:pt x="16205" y="893"/>
                  </a:cubicBezTo>
                  <a:cubicBezTo>
                    <a:pt x="16232" y="851"/>
                    <a:pt x="16249" y="807"/>
                    <a:pt x="16262" y="761"/>
                  </a:cubicBezTo>
                  <a:cubicBezTo>
                    <a:pt x="16274" y="719"/>
                    <a:pt x="16282" y="675"/>
                    <a:pt x="16289" y="628"/>
                  </a:cubicBezTo>
                  <a:cubicBezTo>
                    <a:pt x="16294" y="596"/>
                    <a:pt x="16318" y="565"/>
                    <a:pt x="16362" y="541"/>
                  </a:cubicBezTo>
                  <a:cubicBezTo>
                    <a:pt x="16412" y="515"/>
                    <a:pt x="16480" y="503"/>
                    <a:pt x="16551" y="499"/>
                  </a:cubicBezTo>
                  <a:lnTo>
                    <a:pt x="17532" y="499"/>
                  </a:lnTo>
                  <a:cubicBezTo>
                    <a:pt x="18404" y="499"/>
                    <a:pt x="18846" y="499"/>
                    <a:pt x="19317" y="571"/>
                  </a:cubicBezTo>
                  <a:cubicBezTo>
                    <a:pt x="19831" y="662"/>
                    <a:pt x="20237" y="859"/>
                    <a:pt x="20424" y="1109"/>
                  </a:cubicBezTo>
                  <a:cubicBezTo>
                    <a:pt x="20573" y="1338"/>
                    <a:pt x="20573" y="1553"/>
                    <a:pt x="20573" y="1983"/>
                  </a:cubicBezTo>
                  <a:lnTo>
                    <a:pt x="20573" y="19623"/>
                  </a:lnTo>
                  <a:cubicBezTo>
                    <a:pt x="20573" y="20046"/>
                    <a:pt x="20573" y="20262"/>
                    <a:pt x="20424" y="20491"/>
                  </a:cubicBezTo>
                  <a:cubicBezTo>
                    <a:pt x="20237" y="20741"/>
                    <a:pt x="19831" y="20938"/>
                    <a:pt x="19317" y="21029"/>
                  </a:cubicBezTo>
                  <a:cubicBezTo>
                    <a:pt x="18846" y="21101"/>
                    <a:pt x="18403" y="21101"/>
                    <a:pt x="17517" y="21101"/>
                  </a:cubicBezTo>
                  <a:lnTo>
                    <a:pt x="4068" y="21101"/>
                  </a:lnTo>
                  <a:cubicBezTo>
                    <a:pt x="3196" y="21101"/>
                    <a:pt x="2754" y="21101"/>
                    <a:pt x="2283" y="21029"/>
                  </a:cubicBezTo>
                  <a:cubicBezTo>
                    <a:pt x="1769" y="20938"/>
                    <a:pt x="1363" y="20741"/>
                    <a:pt x="1176" y="20491"/>
                  </a:cubicBezTo>
                  <a:cubicBezTo>
                    <a:pt x="1027" y="20262"/>
                    <a:pt x="1027" y="20047"/>
                    <a:pt x="1027" y="19617"/>
                  </a:cubicBezTo>
                  <a:lnTo>
                    <a:pt x="1027" y="1977"/>
                  </a:lnTo>
                  <a:cubicBezTo>
                    <a:pt x="1027" y="1554"/>
                    <a:pt x="1027" y="1338"/>
                    <a:pt x="1176" y="1109"/>
                  </a:cubicBezTo>
                  <a:cubicBezTo>
                    <a:pt x="1363" y="859"/>
                    <a:pt x="1769" y="662"/>
                    <a:pt x="2283" y="571"/>
                  </a:cubicBezTo>
                  <a:cubicBezTo>
                    <a:pt x="2751" y="499"/>
                    <a:pt x="3195" y="499"/>
                    <a:pt x="4068" y="4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3"/>
                      <a:lumOff val="4509"/>
                    </a:schemeClr>
                  </a:solidFill>
                </a:defRPr>
              </a:pPr>
              <a:endParaRPr>
                <a:latin typeface="三极准柔宋" panose="00000500000000000000" pitchFamily="2" charset="-122"/>
              </a:endParaRPr>
            </a:p>
          </p:txBody>
        </p:sp>
      </p:grpSp>
      <p:sp>
        <p:nvSpPr>
          <p:cNvPr id="11" name="íṩľîďé"/>
          <p:cNvSpPr/>
          <p:nvPr/>
        </p:nvSpPr>
        <p:spPr bwMode="auto">
          <a:xfrm>
            <a:off x="238691" y="378336"/>
            <a:ext cx="837902" cy="841612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sz="2000" b="1" kern="0" dirty="0">
              <a:solidFill>
                <a:schemeClr val="tx1"/>
              </a:solidFill>
              <a:latin typeface="三极准柔宋" panose="00000500000000000000" pitchFamily="2" charset="-122"/>
            </a:endParaRPr>
          </a:p>
        </p:txBody>
      </p:sp>
      <p:sp>
        <p:nvSpPr>
          <p:cNvPr id="12" name="is1iḑè"/>
          <p:cNvSpPr/>
          <p:nvPr/>
        </p:nvSpPr>
        <p:spPr bwMode="auto">
          <a:xfrm>
            <a:off x="444759" y="612249"/>
            <a:ext cx="425765" cy="404276"/>
          </a:xfrm>
          <a:custGeom>
            <a:avLst/>
            <a:gdLst>
              <a:gd name="T0" fmla="*/ 4799 w 6135"/>
              <a:gd name="T1" fmla="*/ 5819 h 5834"/>
              <a:gd name="T2" fmla="*/ 4654 w 6135"/>
              <a:gd name="T3" fmla="*/ 5772 h 5834"/>
              <a:gd name="T4" fmla="*/ 3067 w 6135"/>
              <a:gd name="T5" fmla="*/ 4619 h 5834"/>
              <a:gd name="T6" fmla="*/ 1480 w 6135"/>
              <a:gd name="T7" fmla="*/ 5772 h 5834"/>
              <a:gd name="T8" fmla="*/ 1192 w 6135"/>
              <a:gd name="T9" fmla="*/ 5772 h 5834"/>
              <a:gd name="T10" fmla="*/ 1103 w 6135"/>
              <a:gd name="T11" fmla="*/ 5498 h 5834"/>
              <a:gd name="T12" fmla="*/ 1709 w 6135"/>
              <a:gd name="T13" fmla="*/ 3632 h 5834"/>
              <a:gd name="T14" fmla="*/ 122 w 6135"/>
              <a:gd name="T15" fmla="*/ 2479 h 5834"/>
              <a:gd name="T16" fmla="*/ 33 w 6135"/>
              <a:gd name="T17" fmla="*/ 2205 h 5834"/>
              <a:gd name="T18" fmla="*/ 266 w 6135"/>
              <a:gd name="T19" fmla="*/ 2035 h 5834"/>
              <a:gd name="T20" fmla="*/ 2228 w 6135"/>
              <a:gd name="T21" fmla="*/ 2035 h 5834"/>
              <a:gd name="T22" fmla="*/ 2834 w 6135"/>
              <a:gd name="T23" fmla="*/ 170 h 5834"/>
              <a:gd name="T24" fmla="*/ 3067 w 6135"/>
              <a:gd name="T25" fmla="*/ 0 h 5834"/>
              <a:gd name="T26" fmla="*/ 3301 w 6135"/>
              <a:gd name="T27" fmla="*/ 170 h 5834"/>
              <a:gd name="T28" fmla="*/ 3907 w 6135"/>
              <a:gd name="T29" fmla="*/ 2035 h 5834"/>
              <a:gd name="T30" fmla="*/ 5868 w 6135"/>
              <a:gd name="T31" fmla="*/ 2035 h 5834"/>
              <a:gd name="T32" fmla="*/ 6102 w 6135"/>
              <a:gd name="T33" fmla="*/ 2205 h 5834"/>
              <a:gd name="T34" fmla="*/ 6013 w 6135"/>
              <a:gd name="T35" fmla="*/ 2479 h 5834"/>
              <a:gd name="T36" fmla="*/ 4426 w 6135"/>
              <a:gd name="T37" fmla="*/ 3632 h 5834"/>
              <a:gd name="T38" fmla="*/ 5032 w 6135"/>
              <a:gd name="T39" fmla="*/ 5498 h 5834"/>
              <a:gd name="T40" fmla="*/ 4943 w 6135"/>
              <a:gd name="T41" fmla="*/ 5772 h 5834"/>
              <a:gd name="T42" fmla="*/ 4799 w 6135"/>
              <a:gd name="T43" fmla="*/ 5819 h 5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35" h="5834">
                <a:moveTo>
                  <a:pt x="4799" y="5819"/>
                </a:moveTo>
                <a:cubicBezTo>
                  <a:pt x="4748" y="5819"/>
                  <a:pt x="4697" y="5803"/>
                  <a:pt x="4654" y="5772"/>
                </a:cubicBezTo>
                <a:lnTo>
                  <a:pt x="3067" y="4619"/>
                </a:lnTo>
                <a:lnTo>
                  <a:pt x="1480" y="5772"/>
                </a:lnTo>
                <a:cubicBezTo>
                  <a:pt x="1394" y="5834"/>
                  <a:pt x="1278" y="5834"/>
                  <a:pt x="1192" y="5772"/>
                </a:cubicBezTo>
                <a:cubicBezTo>
                  <a:pt x="1106" y="5709"/>
                  <a:pt x="1070" y="5599"/>
                  <a:pt x="1103" y="5498"/>
                </a:cubicBezTo>
                <a:lnTo>
                  <a:pt x="1709" y="3632"/>
                </a:lnTo>
                <a:lnTo>
                  <a:pt x="122" y="2479"/>
                </a:lnTo>
                <a:cubicBezTo>
                  <a:pt x="36" y="2416"/>
                  <a:pt x="0" y="2306"/>
                  <a:pt x="33" y="2205"/>
                </a:cubicBezTo>
                <a:cubicBezTo>
                  <a:pt x="66" y="2104"/>
                  <a:pt x="160" y="2035"/>
                  <a:pt x="266" y="2035"/>
                </a:cubicBezTo>
                <a:lnTo>
                  <a:pt x="2228" y="2035"/>
                </a:lnTo>
                <a:lnTo>
                  <a:pt x="2834" y="170"/>
                </a:lnTo>
                <a:cubicBezTo>
                  <a:pt x="2867" y="68"/>
                  <a:pt x="2961" y="0"/>
                  <a:pt x="3067" y="0"/>
                </a:cubicBezTo>
                <a:cubicBezTo>
                  <a:pt x="3173" y="0"/>
                  <a:pt x="3268" y="68"/>
                  <a:pt x="3301" y="170"/>
                </a:cubicBezTo>
                <a:lnTo>
                  <a:pt x="3907" y="2035"/>
                </a:lnTo>
                <a:lnTo>
                  <a:pt x="5868" y="2035"/>
                </a:lnTo>
                <a:cubicBezTo>
                  <a:pt x="5975" y="2035"/>
                  <a:pt x="6069" y="2104"/>
                  <a:pt x="6102" y="2205"/>
                </a:cubicBezTo>
                <a:cubicBezTo>
                  <a:pt x="6135" y="2306"/>
                  <a:pt x="6099" y="2416"/>
                  <a:pt x="6013" y="2479"/>
                </a:cubicBezTo>
                <a:lnTo>
                  <a:pt x="4426" y="3632"/>
                </a:lnTo>
                <a:lnTo>
                  <a:pt x="5032" y="5498"/>
                </a:lnTo>
                <a:cubicBezTo>
                  <a:pt x="5065" y="5599"/>
                  <a:pt x="5029" y="5709"/>
                  <a:pt x="4943" y="5772"/>
                </a:cubicBezTo>
                <a:cubicBezTo>
                  <a:pt x="4900" y="5803"/>
                  <a:pt x="4849" y="5819"/>
                  <a:pt x="4799" y="58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三极准柔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6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66AA2-7B22-46C9-8C8D-8552B72B1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986" y="618407"/>
            <a:ext cx="9144000" cy="1379505"/>
          </a:xfrm>
        </p:spPr>
        <p:txBody>
          <a:bodyPr/>
          <a:lstStyle/>
          <a:p>
            <a:r>
              <a:rPr lang="zh-CN" altLang="en-US" dirty="0"/>
              <a:t>我们的日程规划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D8DD7B-0C09-4517-8528-D3B90D4D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491" y="2556187"/>
            <a:ext cx="9144000" cy="3151886"/>
          </a:xfrm>
        </p:spPr>
        <p:txBody>
          <a:bodyPr>
            <a:normAutofit/>
          </a:bodyPr>
          <a:lstStyle/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大框架搭建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</a:t>
            </a: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商品数据库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建立：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3-4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</a:t>
            </a: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基本购物运算功能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1-2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</a:t>
            </a:r>
          </a:p>
          <a:p>
            <a:pPr algn="just"/>
            <a:r>
              <a:rPr lang="zh-CN" altLang="en-US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特殊功能开发：</a:t>
            </a:r>
            <a:r>
              <a:rPr lang="zh-CN" altLang="zh-CN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</a:t>
            </a: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界面优化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</a:t>
            </a: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维护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7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04"/>
            <a:ext cx="4876800" cy="53644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95725" y="2375984"/>
            <a:ext cx="81745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南构王天喜字体" panose="03000509000000000000" pitchFamily="65" charset="-122"/>
                <a:ea typeface="南构王天喜字体" panose="03000509000000000000" pitchFamily="65" charset="-122"/>
              </a:rPr>
              <a:t>Thanks</a:t>
            </a:r>
          </a:p>
        </p:txBody>
      </p:sp>
      <p:sp>
        <p:nvSpPr>
          <p:cNvPr id="12" name="TextBox 507"/>
          <p:cNvSpPr txBox="1"/>
          <p:nvPr/>
        </p:nvSpPr>
        <p:spPr>
          <a:xfrm>
            <a:off x="1786001" y="746760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三极准柔宋" panose="00000500000000000000" pitchFamily="2" charset="-122"/>
              </a:rPr>
              <a:t>Powerpoint</a:t>
            </a:r>
            <a:endParaRPr lang="en-US" sz="1000" dirty="0">
              <a:solidFill>
                <a:schemeClr val="bg1"/>
              </a:solidFill>
              <a:latin typeface="三极准柔宋" panose="00000500000000000000" pitchFamily="2" charset="-122"/>
            </a:endParaRPr>
          </a:p>
        </p:txBody>
      </p:sp>
      <p:sp>
        <p:nvSpPr>
          <p:cNvPr id="13" name="TextBox 508"/>
          <p:cNvSpPr txBox="1"/>
          <p:nvPr/>
        </p:nvSpPr>
        <p:spPr>
          <a:xfrm>
            <a:off x="3003101" y="746760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三极准柔宋" panose="00000500000000000000" pitchFamily="2" charset="-122"/>
              </a:rPr>
              <a:t>Keynote</a:t>
            </a:r>
          </a:p>
        </p:txBody>
      </p:sp>
      <p:grpSp>
        <p:nvGrpSpPr>
          <p:cNvPr id="14" name="Group 2"/>
          <p:cNvGrpSpPr/>
          <p:nvPr/>
        </p:nvGrpSpPr>
        <p:grpSpPr>
          <a:xfrm>
            <a:off x="4042120" y="746760"/>
            <a:ext cx="925822" cy="246221"/>
            <a:chOff x="8396554" y="466819"/>
            <a:chExt cx="925822" cy="246221"/>
          </a:xfrm>
        </p:grpSpPr>
        <p:sp>
          <p:nvSpPr>
            <p:cNvPr id="15" name="TextBox 509"/>
            <p:cNvSpPr txBox="1"/>
            <p:nvPr/>
          </p:nvSpPr>
          <p:spPr>
            <a:xfrm>
              <a:off x="8398725" y="466819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三极准柔宋" panose="00000500000000000000" pitchFamily="2" charset="-122"/>
                </a:rPr>
                <a:t>Google Slides</a:t>
              </a:r>
            </a:p>
          </p:txBody>
        </p:sp>
        <p:sp>
          <p:nvSpPr>
            <p:cNvPr id="16" name="Oval 1576"/>
            <p:cNvSpPr/>
            <p:nvPr/>
          </p:nvSpPr>
          <p:spPr>
            <a:xfrm>
              <a:off x="8396554" y="493760"/>
              <a:ext cx="71903" cy="719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三极准柔宋" panose="00000500000000000000" pitchFamily="2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6258578" y="6072306"/>
            <a:ext cx="219918" cy="2199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77649" y="6077027"/>
            <a:ext cx="219918" cy="2199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48039" y="6077027"/>
            <a:ext cx="219918" cy="2199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846013" y="2120156"/>
            <a:ext cx="0" cy="1457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848641" y="3577815"/>
            <a:ext cx="0" cy="728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3693" y="3905503"/>
            <a:ext cx="670560" cy="67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8473" y="3905503"/>
            <a:ext cx="525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三极准柔宋" panose="00000500000000000000" pitchFamily="2" charset="-122"/>
                <a:ea typeface="三极准柔宋" panose="00000500000000000000" pitchFamily="2" charset="-122"/>
              </a:rPr>
              <a:t>&gt;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2871" y="6084299"/>
            <a:ext cx="385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00" dirty="0">
                <a:latin typeface="三极准柔宋" panose="00000500000000000000" pitchFamily="2" charset="-122"/>
                <a:ea typeface="三极准柔宋" panose="00000500000000000000" pitchFamily="2" charset="-122"/>
              </a:rPr>
              <a:t>FASHION REPORT</a:t>
            </a:r>
            <a:endParaRPr lang="zh-CN" altLang="en-US" sz="1100" dirty="0">
              <a:latin typeface="三极准柔宋" panose="00000500000000000000" pitchFamily="2" charset="-122"/>
              <a:ea typeface="三极准柔宋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2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65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南构王天喜字体</vt:lpstr>
      <vt:lpstr>三极准柔宋</vt:lpstr>
      <vt:lpstr>Arial</vt:lpstr>
      <vt:lpstr>Calibri</vt:lpstr>
      <vt:lpstr>Calibri Light</vt:lpstr>
      <vt:lpstr>Times New Roman</vt:lpstr>
      <vt:lpstr>www.2ppt.com</vt:lpstr>
      <vt:lpstr>PowerPoint 演示文稿</vt:lpstr>
      <vt:lpstr>PowerPoint 演示文稿</vt:lpstr>
      <vt:lpstr>PowerPoint 演示文稿</vt:lpstr>
      <vt:lpstr>账单与限额提醒</vt:lpstr>
      <vt:lpstr>我们的日程规划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dc:description/>
  <cp:lastModifiedBy>someone</cp:lastModifiedBy>
  <cp:revision>11</cp:revision>
  <dcterms:created xsi:type="dcterms:W3CDTF">2021-05-05T00:21:30Z</dcterms:created>
  <dcterms:modified xsi:type="dcterms:W3CDTF">2021-09-27T14:31:42Z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87F0D460AAC54A8D859F62BF8E49F898</vt:lpwstr>
  </property>
  <property fmtid="{D5CDD505-2E9C-101B-9397-08002B2CF9AE}" pid="3" name="KSOProductBuildVer">
    <vt:lpwstr>2052-11.1.0.10463</vt:lpwstr>
  </property>
</Properties>
</file>