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6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2" r:id="rId12"/>
    <p:sldId id="2146847061" r:id="rId13"/>
    <p:sldId id="2146847055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198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26-02-2025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2/26/2025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2/26/2025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2/26/2025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2/26/2025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2/26/2025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2/26/2025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download" TargetMode="External"/><Relationship Id="rId2" Type="http://schemas.openxmlformats.org/officeDocument/2006/relationships/hyperlink" Target="https://www.python.org/ftp/python/3.13.2/python-3.13.2-amd64.exe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 sz="36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Secure Data Hiding in Images Using</a:t>
            </a:r>
            <a:br>
              <a:rPr lang="en-US" altLang="en-US" sz="36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36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Steganography</a:t>
            </a:r>
            <a:endParaRPr 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EDUNET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163121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 Jadeja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Mitrajsinh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Bhagwanji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 : Jadeja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Mitrajsinh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Bhagwanji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 &amp; Department : Hasmukh Goswami College Of Engineering, Computer Engineer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305435" indent="-305435">
              <a:lnSpc>
                <a:spcPct val="100000"/>
              </a:lnSpc>
            </a:pPr>
            <a:r>
              <a:rPr lang="en-US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Enhanced Security: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Development of more sophisticated techniques to counter evolving cyber threats.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05435" indent="-305435">
              <a:lnSpc>
                <a:spcPct val="100000"/>
              </a:lnSpc>
            </a:pPr>
            <a:r>
              <a:rPr lang="en-US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AI and Machine Learning Integration: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Using AI/ML to create advanced steganographic methods, improving undetectability.</a:t>
            </a:r>
          </a:p>
          <a:p>
            <a:pPr marL="305435" indent="-305435">
              <a:lnSpc>
                <a:spcPct val="100000"/>
              </a:lnSpc>
            </a:pP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05435" indent="-305435">
              <a:lnSpc>
                <a:spcPct val="100000"/>
              </a:lnSpc>
            </a:pPr>
            <a:r>
              <a:rPr lang="en-US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Improved Algorithms: 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Continuous enhancement of algorithms to increase data capacity and robustness.</a:t>
            </a:r>
          </a:p>
          <a:p>
            <a:pPr marL="305435" indent="-305435">
              <a:lnSpc>
                <a:spcPct val="100000"/>
              </a:lnSpc>
            </a:pP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05435" indent="-305435">
              <a:lnSpc>
                <a:spcPct val="100000"/>
              </a:lnSpc>
            </a:pPr>
            <a:r>
              <a:rPr lang="en-US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Wider Applications: 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Expansion into fields like digital watermarking, secure communication, and data integrity verification.</a:t>
            </a:r>
          </a:p>
          <a:p>
            <a:pPr marL="305435" indent="-305435">
              <a:lnSpc>
                <a:spcPct val="100000"/>
              </a:lnSpc>
            </a:pP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05435" indent="-305435">
              <a:lnSpc>
                <a:spcPct val="100000"/>
              </a:lnSpc>
            </a:pPr>
            <a:r>
              <a:rPr lang="en-US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Real-Time Steganography: 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Techniques for secure communication in live video streams and real-time data transmission.</a:t>
            </a:r>
          </a:p>
          <a:p>
            <a:pPr marL="305435" indent="-305435">
              <a:lnSpc>
                <a:spcPct val="100000"/>
              </a:lnSpc>
            </a:pP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05435" indent="-305435">
              <a:lnSpc>
                <a:spcPct val="100000"/>
              </a:lnSpc>
            </a:pPr>
            <a:r>
              <a:rPr lang="en-US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Quantum Steganography: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Potential use of quantum computing for unprecedented security levels.</a:t>
            </a:r>
          </a:p>
          <a:p>
            <a:pPr marL="305435" indent="-305435">
              <a:lnSpc>
                <a:spcPct val="100000"/>
              </a:lnSpc>
            </a:pP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05435" indent="-305435">
              <a:lnSpc>
                <a:spcPct val="100000"/>
              </a:lnSpc>
            </a:pPr>
            <a:r>
              <a:rPr lang="en-US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Legal and Ethical Frameworks: 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Establishing guidelines to govern the use and prevent misuse of steganography.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scope(optional)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>
            <a:normAutofit fontScale="92500" lnSpcReduction="20000"/>
          </a:bodyPr>
          <a:lstStyle/>
          <a:p>
            <a:pPr marL="0" indent="0" algn="l">
              <a:buNone/>
            </a:pPr>
            <a:r>
              <a:rPr lang="en-US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Secure communication is essential in today's digital world. This project involves creating a Python-based steganography tool that allows users to securely embed text messages within cover images. </a:t>
            </a:r>
          </a:p>
          <a:p>
            <a:pPr marL="0" indent="0" algn="l">
              <a:buNone/>
            </a:pPr>
            <a:r>
              <a:rPr lang="en-US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Using a user-provided password, the tool encrypts and hides the message, producing an encrypted image named "EncryptedImage.png." </a:t>
            </a:r>
          </a:p>
          <a:p>
            <a:pPr marL="0" indent="0" algn="l">
              <a:buNone/>
            </a:pPr>
            <a:r>
              <a:rPr lang="en-US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A separate decryption program will retrieve the hidden message using the correct password. This solution ensures confidential communication via image-based steganography.</a:t>
            </a: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IN" sz="1600" b="1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Programming Language:</a:t>
            </a: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 </a:t>
            </a:r>
          </a:p>
          <a:p>
            <a:pPr marL="457200" lvl="1" indent="457200">
              <a:buNone/>
            </a:pP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Python</a:t>
            </a:r>
            <a:r>
              <a:rPr lang="en-US" altLang="en-IN" sz="16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- </a:t>
            </a:r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  <a:hlinkClick r:id="rId2" action="ppaction://hlinkfile">
                  <a:extLst>
                    <a:ext uri="{DAF060AB-1E55-43B9-8AAB-6FB025537F2F}">
                      <wpsdc:hlinkClr xmlns:lc="http://schemas.openxmlformats.org/drawingml/2006/lockedCanvas" xmlns:wpsdc="http://www.wps.cn/officeDocument/2017/drawingmlCustomData" xmlns="" val="1CADE4"/>
                      <wpsdc:folHlinkClr xmlns:lc="http://schemas.openxmlformats.org/drawingml/2006/lockedCanvas" xmlns:wpsdc="http://www.wps.cn/officeDocument/2017/drawingmlCustomData" xmlns="" val="7030A0"/>
                      <wpsdc:hlinkUnderline xmlns:lc="http://schemas.openxmlformats.org/drawingml/2006/lockedCanvas" xmlns:wpsdc="http://www.wps.cn/officeDocument/2017/drawingmlCustomData" xmlns="" val="1"/>
                    </a:ext>
                  </a:extLst>
                </a:hlinkClick>
              </a:rPr>
              <a:t>https://www.python.org/ftp/python/3.13.2/python-3.13.2-amd64.exe</a:t>
            </a:r>
            <a:endParaRPr lang="en-US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1600" b="1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Libraries:  </a:t>
            </a:r>
            <a:endParaRPr lang="en-IN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>
              <a:lnSpc>
                <a:spcPct val="100000"/>
              </a:lnSpc>
            </a:pPr>
            <a:r>
              <a:rPr lang="en-IN" sz="1600" i="1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OpenCV</a:t>
            </a: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for image processing</a:t>
            </a:r>
            <a:r>
              <a:rPr lang="en-US" altLang="en-IN" sz="16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- </a:t>
            </a:r>
            <a:r>
              <a:rPr lang="en-US" alt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pip install </a:t>
            </a:r>
            <a:r>
              <a:rPr lang="en-US" altLang="en-US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opencv</a:t>
            </a:r>
            <a:r>
              <a:rPr lang="en-US" alt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-python</a:t>
            </a:r>
          </a:p>
          <a:p>
            <a:pPr>
              <a:lnSpc>
                <a:spcPct val="200000"/>
              </a:lnSpc>
            </a:pPr>
            <a:r>
              <a:rPr lang="en-IN" sz="1600" b="1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Platform:</a:t>
            </a: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en-US" altLang="en-IN" sz="16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Windows </a:t>
            </a:r>
          </a:p>
          <a:p>
            <a:pPr lvl="1">
              <a:lnSpc>
                <a:spcPct val="100000"/>
              </a:lnSpc>
            </a:pPr>
            <a:r>
              <a:rPr lang="en-US" altLang="en-IN" sz="16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RAM - 16.00GB</a:t>
            </a:r>
          </a:p>
          <a:p>
            <a:pPr lvl="1">
              <a:lnSpc>
                <a:spcPct val="100000"/>
              </a:lnSpc>
            </a:pPr>
            <a:r>
              <a:rPr lang="en-US" altLang="en-IN" sz="16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System type - </a:t>
            </a:r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64-bit operating system, x64-based processor</a:t>
            </a:r>
          </a:p>
          <a:p>
            <a:pPr>
              <a:lnSpc>
                <a:spcPct val="200000"/>
              </a:lnSpc>
            </a:pPr>
            <a:r>
              <a:rPr lang="en-IN" sz="1600" b="1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Tools:</a:t>
            </a: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Visual Studio Code</a:t>
            </a:r>
            <a:r>
              <a:rPr lang="en-US" altLang="en-IN" sz="16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</a:p>
          <a:p>
            <a:pPr lvl="1"/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Go to the official VS Code download page: </a:t>
            </a:r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  <a:hlinkClick r:id="rId3" action="ppaction://hlinkfile">
                  <a:extLst>
                    <a:ext uri="{DAF060AB-1E55-43B9-8AAB-6FB025537F2F}">
                      <wpsdc:hlinkClr xmlns:lc="http://schemas.openxmlformats.org/drawingml/2006/lockedCanvas" xmlns:wpsdc="http://www.wps.cn/officeDocument/2017/drawingmlCustomData" xmlns="" val="2683C6"/>
                      <wpsdc:folHlinkClr xmlns:lc="http://schemas.openxmlformats.org/drawingml/2006/lockedCanvas" xmlns:wpsdc="http://www.wps.cn/officeDocument/2017/drawingmlCustomData" xmlns="" val="7030A0"/>
                      <wpsdc:hlinkUnderline xmlns:lc="http://schemas.openxmlformats.org/drawingml/2006/lockedCanvas" xmlns:wpsdc="http://www.wps.cn/officeDocument/2017/drawingmlCustomData" xmlns="" val="1"/>
                    </a:ext>
                  </a:extLst>
                </a:hlinkClick>
              </a:rPr>
              <a:t>https://code.visualstudio.com/download</a:t>
            </a:r>
            <a:endParaRPr lang="en-US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altLang="en-US" sz="1315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IN" sz="1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altLang="en-US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User-Friendly Interface: 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Simple inputs for cover image, message, and password</a:t>
            </a:r>
            <a:r>
              <a:rPr lang="en-US" altLang="en-US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altLang="en-US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Enhanced Security: 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User-defined password for both encryption and decryption.</a:t>
            </a:r>
          </a:p>
          <a:p>
            <a:pPr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altLang="en-US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High-Quality Output: 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Preserves image quality with PNG format.</a:t>
            </a:r>
          </a:p>
          <a:p>
            <a:pPr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altLang="en-US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Versatile Decryption: 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Validates password to ensure authorized access.</a:t>
            </a:r>
          </a:p>
          <a:p>
            <a:pPr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altLang="en-US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Educational Value: 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Hands-on learning in steganography, cryptography, and image processing.</a:t>
            </a:r>
          </a:p>
          <a:p>
            <a:pPr marL="0" indent="0">
              <a:buFont typeface="Wingdings" panose="05000000000000000000" charset="0"/>
              <a:buNone/>
            </a:pP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Wingdings" panose="05000000000000000000" charset="0"/>
              <a:buNone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These features collectively enhance the functionality, security, and educational value of my project.</a:t>
            </a: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79E23-F86A-AFA9-FE9C-7F5A518E8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Cybersecurity Professionals:</a:t>
            </a:r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Protect sensitive information by embedding it in images.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alt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Journalists and Whistleblowers:</a:t>
            </a:r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Communicate covertly in regions with restricted freedom of speech.</a:t>
            </a:r>
          </a:p>
          <a:p>
            <a:pPr>
              <a:lnSpc>
                <a:spcPct val="100000"/>
              </a:lnSpc>
            </a:pPr>
            <a:endParaRPr lang="en-US" alt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alt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Artists and Creatives:</a:t>
            </a:r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Add hidden messages or layers of meaning to their artwork.</a:t>
            </a:r>
          </a:p>
          <a:p>
            <a:pPr>
              <a:lnSpc>
                <a:spcPct val="100000"/>
              </a:lnSpc>
            </a:pPr>
            <a:endParaRPr lang="en-US" alt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alt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Researchers and Academics: </a:t>
            </a:r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Develop and improve steganography techniques.</a:t>
            </a:r>
          </a:p>
          <a:p>
            <a:pPr>
              <a:lnSpc>
                <a:spcPct val="100000"/>
              </a:lnSpc>
            </a:pPr>
            <a:endParaRPr lang="en-US" alt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alt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Everyday Users:</a:t>
            </a:r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Enhance privacy by hiding personal information within images.</a:t>
            </a:r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5D7125-AC62-752D-6E68-9EB88BCC63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118D2E-98E6-EF33-184D-FC9FC3E6A4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206" y="1232452"/>
            <a:ext cx="10870742" cy="5494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This Python-based steganography offers a secure way to embed and retrieve confidential messages within images, ensuring that only authorized individuals can access the hidden content. With user-provided passwords for encryption and decryption, the solution maintains privacy and data protection. The tool generates an output image ("EncryptedImage.png") that retains the visual integrity of the original, making it a reliable method for secure communication through image-based steganography.</a:t>
            </a:r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>
                <a:hlinkClick r:id="rId2" action="ppaction://hlinksldjump"/>
              </a:rPr>
              <a:t>https://github.com/c0deWithCandy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http://schemas.microsoft.com/office/2006/metadata/properties"/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fadb41d3-f9cb-40fb-903c-8cacaba95bb5"/>
    <ds:schemaRef ds:uri="http://purl.org/dc/terms/"/>
    <ds:schemaRef ds:uri="http://schemas.openxmlformats.org/package/2006/metadata/core-properties"/>
    <ds:schemaRef ds:uri="b30265f8-c5e2-4918-b4a1-b977299ca3e2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121</TotalTime>
  <Words>548</Words>
  <Application>Microsoft Office PowerPoint</Application>
  <PresentationFormat>Widescreen</PresentationFormat>
  <Paragraphs>71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Calibri Light</vt:lpstr>
      <vt:lpstr>Franklin Gothic Book</vt:lpstr>
      <vt:lpstr>Franklin Gothic Demi</vt:lpstr>
      <vt:lpstr>Wingdings</vt:lpstr>
      <vt:lpstr>Wingdings 2</vt:lpstr>
      <vt:lpstr>DividendVTI</vt:lpstr>
      <vt:lpstr>Secure Data Hiding in Images Using Steganography</vt:lpstr>
      <vt:lpstr>OUTLINE</vt:lpstr>
      <vt:lpstr>Problem Statement</vt:lpstr>
      <vt:lpstr>Technology  used</vt:lpstr>
      <vt:lpstr>Wow factors</vt:lpstr>
      <vt:lpstr>End users</vt:lpstr>
      <vt:lpstr>Results</vt:lpstr>
      <vt:lpstr>Conclusion</vt:lpstr>
      <vt:lpstr>GitHub Link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MItrajsinh Jadeja</cp:lastModifiedBy>
  <cp:revision>27</cp:revision>
  <dcterms:created xsi:type="dcterms:W3CDTF">2021-05-26T16:50:10Z</dcterms:created>
  <dcterms:modified xsi:type="dcterms:W3CDTF">2025-02-26T10:35:09Z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