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6.png"/><Relationship Id="rId3" Type="http://schemas.openxmlformats.org/officeDocument/2006/relationships/image" Target="../media/image207.png"/><Relationship Id="rId4" Type="http://schemas.openxmlformats.org/officeDocument/2006/relationships/image" Target="../media/image208.png"/><Relationship Id="rId5" Type="http://schemas.openxmlformats.org/officeDocument/2006/relationships/image" Target="../media/image209.png"/><Relationship Id="rId6" Type="http://schemas.openxmlformats.org/officeDocument/2006/relationships/image" Target="../media/image210.png"/><Relationship Id="rId7" Type="http://schemas.openxmlformats.org/officeDocument/2006/relationships/image" Target="../media/image211.png"/><Relationship Id="rId8" Type="http://schemas.openxmlformats.org/officeDocument/2006/relationships/image" Target="../media/image212.png"/><Relationship Id="rId9" Type="http://schemas.openxmlformats.org/officeDocument/2006/relationships/image" Target="../media/image213.png"/><Relationship Id="rId10" Type="http://schemas.openxmlformats.org/officeDocument/2006/relationships/image" Target="../media/image214.png"/><Relationship Id="rId11" Type="http://schemas.openxmlformats.org/officeDocument/2006/relationships/image" Target="../media/image215.png"/><Relationship Id="rId12" Type="http://schemas.openxmlformats.org/officeDocument/2006/relationships/image" Target="../media/image216.png"/><Relationship Id="rId13" Type="http://schemas.openxmlformats.org/officeDocument/2006/relationships/image" Target="../media/image2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26" Type="http://schemas.openxmlformats.org/officeDocument/2006/relationships/image" Target="../media/image36.png"/><Relationship Id="rId27" Type="http://schemas.openxmlformats.org/officeDocument/2006/relationships/image" Target="../media/image37.png"/><Relationship Id="rId28" Type="http://schemas.openxmlformats.org/officeDocument/2006/relationships/image" Target="../media/image38.png"/><Relationship Id="rId29" Type="http://schemas.openxmlformats.org/officeDocument/2006/relationships/image" Target="../media/image39.png"/><Relationship Id="rId30" Type="http://schemas.openxmlformats.org/officeDocument/2006/relationships/image" Target="../media/image40.png"/><Relationship Id="rId31" Type="http://schemas.openxmlformats.org/officeDocument/2006/relationships/image" Target="../media/image41.png"/><Relationship Id="rId32" Type="http://schemas.openxmlformats.org/officeDocument/2006/relationships/image" Target="../media/image4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Relationship Id="rId19" Type="http://schemas.openxmlformats.org/officeDocument/2006/relationships/image" Target="../media/image60.png"/><Relationship Id="rId20" Type="http://schemas.openxmlformats.org/officeDocument/2006/relationships/image" Target="../media/image61.png"/><Relationship Id="rId21" Type="http://schemas.openxmlformats.org/officeDocument/2006/relationships/image" Target="../media/image62.png"/><Relationship Id="rId22" Type="http://schemas.openxmlformats.org/officeDocument/2006/relationships/image" Target="../media/image63.png"/><Relationship Id="rId23" Type="http://schemas.openxmlformats.org/officeDocument/2006/relationships/image" Target="../media/image6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Relationship Id="rId14" Type="http://schemas.openxmlformats.org/officeDocument/2006/relationships/image" Target="../media/image77.png"/><Relationship Id="rId15" Type="http://schemas.openxmlformats.org/officeDocument/2006/relationships/image" Target="../media/image78.png"/><Relationship Id="rId16" Type="http://schemas.openxmlformats.org/officeDocument/2006/relationships/image" Target="../media/image79.png"/><Relationship Id="rId17" Type="http://schemas.openxmlformats.org/officeDocument/2006/relationships/image" Target="../media/image80.png"/><Relationship Id="rId18" Type="http://schemas.openxmlformats.org/officeDocument/2006/relationships/image" Target="../media/image81.png"/><Relationship Id="rId19" Type="http://schemas.openxmlformats.org/officeDocument/2006/relationships/image" Target="../media/image82.png"/><Relationship Id="rId20" Type="http://schemas.openxmlformats.org/officeDocument/2006/relationships/image" Target="../media/image83.png"/><Relationship Id="rId21" Type="http://schemas.openxmlformats.org/officeDocument/2006/relationships/image" Target="../media/image84.png"/><Relationship Id="rId22" Type="http://schemas.openxmlformats.org/officeDocument/2006/relationships/image" Target="../media/image85.png"/><Relationship Id="rId23" Type="http://schemas.openxmlformats.org/officeDocument/2006/relationships/image" Target="../media/image86.png"/><Relationship Id="rId24" Type="http://schemas.openxmlformats.org/officeDocument/2006/relationships/image" Target="../media/image87.png"/><Relationship Id="rId25" Type="http://schemas.openxmlformats.org/officeDocument/2006/relationships/image" Target="../media/image88.png"/><Relationship Id="rId26" Type="http://schemas.openxmlformats.org/officeDocument/2006/relationships/image" Target="../media/image89.png"/><Relationship Id="rId27" Type="http://schemas.openxmlformats.org/officeDocument/2006/relationships/image" Target="../media/image90.png"/><Relationship Id="rId28" Type="http://schemas.openxmlformats.org/officeDocument/2006/relationships/image" Target="../media/image91.png"/><Relationship Id="rId29" Type="http://schemas.openxmlformats.org/officeDocument/2006/relationships/image" Target="../media/image92.png"/><Relationship Id="rId30" Type="http://schemas.openxmlformats.org/officeDocument/2006/relationships/image" Target="../media/image93.png"/><Relationship Id="rId31" Type="http://schemas.openxmlformats.org/officeDocument/2006/relationships/image" Target="../media/image94.png"/><Relationship Id="rId32" Type="http://schemas.openxmlformats.org/officeDocument/2006/relationships/image" Target="../media/image9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Relationship Id="rId15" Type="http://schemas.openxmlformats.org/officeDocument/2006/relationships/image" Target="../media/image109.png"/><Relationship Id="rId16" Type="http://schemas.openxmlformats.org/officeDocument/2006/relationships/image" Target="../media/image110.png"/><Relationship Id="rId17" Type="http://schemas.openxmlformats.org/officeDocument/2006/relationships/image" Target="../media/image111.png"/><Relationship Id="rId18" Type="http://schemas.openxmlformats.org/officeDocument/2006/relationships/image" Target="../media/image112.png"/><Relationship Id="rId19" Type="http://schemas.openxmlformats.org/officeDocument/2006/relationships/image" Target="../media/image113.png"/><Relationship Id="rId20" Type="http://schemas.openxmlformats.org/officeDocument/2006/relationships/image" Target="../media/image114.png"/><Relationship Id="rId21" Type="http://schemas.openxmlformats.org/officeDocument/2006/relationships/image" Target="../media/image115.png"/><Relationship Id="rId22" Type="http://schemas.openxmlformats.org/officeDocument/2006/relationships/image" Target="../media/image116.png"/><Relationship Id="rId23" Type="http://schemas.openxmlformats.org/officeDocument/2006/relationships/image" Target="../media/image117.png"/><Relationship Id="rId24" Type="http://schemas.openxmlformats.org/officeDocument/2006/relationships/image" Target="../media/image118.png"/><Relationship Id="rId25" Type="http://schemas.openxmlformats.org/officeDocument/2006/relationships/image" Target="../media/image119.png"/><Relationship Id="rId26" Type="http://schemas.openxmlformats.org/officeDocument/2006/relationships/image" Target="../media/image120.png"/><Relationship Id="rId27" Type="http://schemas.openxmlformats.org/officeDocument/2006/relationships/image" Target="../media/image121.png"/><Relationship Id="rId28" Type="http://schemas.openxmlformats.org/officeDocument/2006/relationships/image" Target="../media/image122.png"/><Relationship Id="rId29" Type="http://schemas.openxmlformats.org/officeDocument/2006/relationships/image" Target="../media/image12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34.png"/><Relationship Id="rId13" Type="http://schemas.openxmlformats.org/officeDocument/2006/relationships/image" Target="../media/image135.png"/><Relationship Id="rId14" Type="http://schemas.openxmlformats.org/officeDocument/2006/relationships/image" Target="../media/image136.png"/><Relationship Id="rId15" Type="http://schemas.openxmlformats.org/officeDocument/2006/relationships/image" Target="../media/image137.png"/><Relationship Id="rId16" Type="http://schemas.openxmlformats.org/officeDocument/2006/relationships/image" Target="../media/image138.png"/><Relationship Id="rId17" Type="http://schemas.openxmlformats.org/officeDocument/2006/relationships/image" Target="../media/image139.png"/><Relationship Id="rId18" Type="http://schemas.openxmlformats.org/officeDocument/2006/relationships/image" Target="../media/image140.png"/><Relationship Id="rId19" Type="http://schemas.openxmlformats.org/officeDocument/2006/relationships/image" Target="../media/image141.png"/><Relationship Id="rId20" Type="http://schemas.openxmlformats.org/officeDocument/2006/relationships/image" Target="../media/image142.png"/><Relationship Id="rId21" Type="http://schemas.openxmlformats.org/officeDocument/2006/relationships/image" Target="../media/image143.png"/><Relationship Id="rId22" Type="http://schemas.openxmlformats.org/officeDocument/2006/relationships/image" Target="../media/image144.png"/><Relationship Id="rId23" Type="http://schemas.openxmlformats.org/officeDocument/2006/relationships/image" Target="../media/image145.png"/><Relationship Id="rId24" Type="http://schemas.openxmlformats.org/officeDocument/2006/relationships/image" Target="../media/image14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Relationship Id="rId17" Type="http://schemas.openxmlformats.org/officeDocument/2006/relationships/image" Target="../media/image162.png"/><Relationship Id="rId18" Type="http://schemas.openxmlformats.org/officeDocument/2006/relationships/image" Target="../media/image163.png"/><Relationship Id="rId19" Type="http://schemas.openxmlformats.org/officeDocument/2006/relationships/image" Target="../media/image164.png"/><Relationship Id="rId20" Type="http://schemas.openxmlformats.org/officeDocument/2006/relationships/image" Target="../media/image165.png"/><Relationship Id="rId21" Type="http://schemas.openxmlformats.org/officeDocument/2006/relationships/image" Target="../media/image166.png"/><Relationship Id="rId22" Type="http://schemas.openxmlformats.org/officeDocument/2006/relationships/image" Target="../media/image167.png"/><Relationship Id="rId23" Type="http://schemas.openxmlformats.org/officeDocument/2006/relationships/image" Target="../media/image168.png"/><Relationship Id="rId24" Type="http://schemas.openxmlformats.org/officeDocument/2006/relationships/image" Target="../media/image16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0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Relationship Id="rId10" Type="http://schemas.openxmlformats.org/officeDocument/2006/relationships/image" Target="../media/image178.png"/><Relationship Id="rId11" Type="http://schemas.openxmlformats.org/officeDocument/2006/relationships/image" Target="../media/image179.png"/><Relationship Id="rId12" Type="http://schemas.openxmlformats.org/officeDocument/2006/relationships/image" Target="../media/image180.png"/><Relationship Id="rId13" Type="http://schemas.openxmlformats.org/officeDocument/2006/relationships/image" Target="../media/image181.png"/><Relationship Id="rId14" Type="http://schemas.openxmlformats.org/officeDocument/2006/relationships/image" Target="../media/image182.png"/><Relationship Id="rId15" Type="http://schemas.openxmlformats.org/officeDocument/2006/relationships/image" Target="../media/image183.png"/><Relationship Id="rId16" Type="http://schemas.openxmlformats.org/officeDocument/2006/relationships/image" Target="../media/image184.png"/><Relationship Id="rId17" Type="http://schemas.openxmlformats.org/officeDocument/2006/relationships/image" Target="../media/image185.png"/><Relationship Id="rId18" Type="http://schemas.openxmlformats.org/officeDocument/2006/relationships/image" Target="../media/image186.png"/><Relationship Id="rId19" Type="http://schemas.openxmlformats.org/officeDocument/2006/relationships/image" Target="../media/image187.png"/><Relationship Id="rId20" Type="http://schemas.openxmlformats.org/officeDocument/2006/relationships/image" Target="../media/image188.png"/><Relationship Id="rId21" Type="http://schemas.openxmlformats.org/officeDocument/2006/relationships/image" Target="../media/image189.png"/><Relationship Id="rId22" Type="http://schemas.openxmlformats.org/officeDocument/2006/relationships/image" Target="../media/image190.png"/><Relationship Id="rId23" Type="http://schemas.openxmlformats.org/officeDocument/2006/relationships/image" Target="../media/image191.png"/><Relationship Id="rId24" Type="http://schemas.openxmlformats.org/officeDocument/2006/relationships/image" Target="../media/image19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3.png"/><Relationship Id="rId3" Type="http://schemas.openxmlformats.org/officeDocument/2006/relationships/image" Target="../media/image194.png"/><Relationship Id="rId4" Type="http://schemas.openxmlformats.org/officeDocument/2006/relationships/image" Target="../media/image195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Relationship Id="rId9" Type="http://schemas.openxmlformats.org/officeDocument/2006/relationships/image" Target="../media/image200.png"/><Relationship Id="rId10" Type="http://schemas.openxmlformats.org/officeDocument/2006/relationships/image" Target="../media/image201.png"/><Relationship Id="rId11" Type="http://schemas.openxmlformats.org/officeDocument/2006/relationships/image" Target="../media/image202.png"/><Relationship Id="rId12" Type="http://schemas.openxmlformats.org/officeDocument/2006/relationships/image" Target="../media/image203.png"/><Relationship Id="rId13" Type="http://schemas.openxmlformats.org/officeDocument/2006/relationships/image" Target="../media/image204.png"/><Relationship Id="rId14" Type="http://schemas.openxmlformats.org/officeDocument/2006/relationships/image" Target="../media/image20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D0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52381" y="8777278"/>
            <a:ext cx="3015818" cy="521601"/>
            <a:chOff x="1552381" y="8777278"/>
            <a:chExt cx="3015818" cy="5216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2381" y="8777278"/>
              <a:ext cx="3015818" cy="52160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7030" y="8747173"/>
            <a:ext cx="3831231" cy="7094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91582" y="5579611"/>
            <a:ext cx="3553900" cy="70383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51389" y="3757893"/>
            <a:ext cx="6374693" cy="180285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7385" y="4968738"/>
            <a:ext cx="7176287" cy="5761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3536" y="2181648"/>
            <a:ext cx="4209498" cy="46934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9524" y="0"/>
            <a:ext cx="428571" cy="10312523"/>
            <a:chOff x="-9524" y="0"/>
            <a:chExt cx="428571" cy="1031252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-9524" y="0"/>
              <a:ext cx="428571" cy="10312523"/>
              <a:chOff x="-9524" y="0"/>
              <a:chExt cx="428571" cy="1031252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-9524" y="0"/>
                <a:ext cx="428571" cy="10312523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-935372" y="1863213"/>
              <a:ext cx="2256510" cy="366777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-1996368" y="4413653"/>
              <a:ext cx="4378996" cy="36388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-661529" y="7616780"/>
              <a:ext cx="1724615" cy="3616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79002" y="2317484"/>
            <a:ext cx="10564575" cy="5437161"/>
            <a:chOff x="8179002" y="2317484"/>
            <a:chExt cx="10564575" cy="543716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79002" y="2317484"/>
              <a:ext cx="10564575" cy="54371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D0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920731" y="9521444"/>
            <a:ext cx="2163364" cy="258607"/>
            <a:chOff x="14920731" y="9521444"/>
            <a:chExt cx="2163364" cy="2586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02649" y="9429916"/>
              <a:ext cx="2038642" cy="538109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14920731" y="9521444"/>
              <a:ext cx="258565" cy="258607"/>
              <a:chOff x="14920731" y="9521444"/>
              <a:chExt cx="258565" cy="258607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920731" y="9521444"/>
                <a:ext cx="258565" cy="258607"/>
              </a:xfrm>
              <a:prstGeom prst="rect">
                <a:avLst/>
              </a:prstGeom>
            </p:spPr>
          </p:pic>
        </p:grpSp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66039" y="9426601"/>
            <a:ext cx="1667214" cy="50130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54297" y="9463620"/>
            <a:ext cx="3867166" cy="4837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45549" y="9502363"/>
            <a:ext cx="296765" cy="296768"/>
            <a:chOff x="1245549" y="9502363"/>
            <a:chExt cx="296765" cy="29676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5549" y="9502363"/>
              <a:ext cx="296765" cy="2967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93000" y="9517988"/>
            <a:ext cx="259248" cy="265517"/>
            <a:chOff x="7393000" y="9517988"/>
            <a:chExt cx="259248" cy="26551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93000" y="9517988"/>
              <a:ext cx="259248" cy="265517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46173" y="9429916"/>
            <a:ext cx="2612833" cy="5381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99085" y="9521544"/>
            <a:ext cx="258409" cy="258406"/>
            <a:chOff x="10799085" y="9521544"/>
            <a:chExt cx="258409" cy="25840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99085" y="9521544"/>
              <a:ext cx="258409" cy="25840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07684" y="8873699"/>
            <a:ext cx="2113532" cy="72633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41997" y="3621112"/>
            <a:ext cx="8655743" cy="173450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87868" y="4778306"/>
            <a:ext cx="15233355" cy="60622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0" y="3969797"/>
            <a:ext cx="12391724" cy="1243649"/>
            <a:chOff x="0" y="3969797"/>
            <a:chExt cx="12391724" cy="124364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3969797"/>
              <a:ext cx="12391724" cy="1243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692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1214" y="1664443"/>
            <a:ext cx="5051647" cy="177428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690297" y="2305159"/>
            <a:ext cx="5395420" cy="6230062"/>
            <a:chOff x="11690297" y="2305159"/>
            <a:chExt cx="5395420" cy="62300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90297" y="2305159"/>
              <a:ext cx="5395420" cy="623006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4767" y="2408739"/>
            <a:ext cx="3133608" cy="5775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14248" y="3168306"/>
            <a:ext cx="1904762" cy="82959"/>
            <a:chOff x="9314248" y="3168306"/>
            <a:chExt cx="1904762" cy="8295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14248" y="3168306"/>
              <a:ext cx="1904762" cy="8295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13110" y="4754148"/>
            <a:ext cx="3039247" cy="57753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61110" y="5391230"/>
            <a:ext cx="2862151" cy="5397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34285" y="1796922"/>
            <a:ext cx="1983225" cy="2242500"/>
            <a:chOff x="6934285" y="1796922"/>
            <a:chExt cx="1983225" cy="224250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6934285" y="1796922"/>
              <a:ext cx="1983225" cy="22425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32217" y="1886257"/>
            <a:ext cx="1787360" cy="2063830"/>
            <a:chOff x="7032217" y="1886257"/>
            <a:chExt cx="1787360" cy="206383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32217" y="1886257"/>
              <a:ext cx="1787360" cy="20638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34285" y="4298940"/>
            <a:ext cx="1983225" cy="2242500"/>
            <a:chOff x="6934285" y="4298940"/>
            <a:chExt cx="1983225" cy="22425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6934285" y="4298940"/>
              <a:ext cx="1983225" cy="22425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32217" y="4388275"/>
            <a:ext cx="1787360" cy="2063830"/>
            <a:chOff x="7032217" y="4388275"/>
            <a:chExt cx="1787360" cy="206383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32217" y="4388275"/>
              <a:ext cx="1787360" cy="20638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685670" y="3395254"/>
            <a:ext cx="773927" cy="773927"/>
            <a:chOff x="15685670" y="3395254"/>
            <a:chExt cx="773927" cy="77392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685670" y="3395254"/>
              <a:ext cx="773927" cy="77392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4610" y="-27539"/>
            <a:ext cx="359549" cy="10476190"/>
            <a:chOff x="114610" y="-27539"/>
            <a:chExt cx="359549" cy="1047619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-944896" y="1863213"/>
              <a:ext cx="2256510" cy="366777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-2005892" y="4413653"/>
              <a:ext cx="4378996" cy="363882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-615810" y="7598365"/>
              <a:ext cx="1614130" cy="361634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-4787904" y="5186589"/>
              <a:ext cx="10476190" cy="47934"/>
              <a:chOff x="-4787904" y="5186589"/>
              <a:chExt cx="10476190" cy="4793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5400000">
                <a:off x="-4787904" y="5186589"/>
                <a:ext cx="10476190" cy="4793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264635" y="3406244"/>
              <a:ext cx="190476" cy="47934"/>
              <a:chOff x="264635" y="3406244"/>
              <a:chExt cx="190476" cy="4793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264635" y="3406244"/>
                <a:ext cx="190476" cy="4793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64635" y="6822012"/>
              <a:ext cx="190476" cy="47934"/>
              <a:chOff x="264635" y="6822012"/>
              <a:chExt cx="190476" cy="47934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264635" y="6822012"/>
                <a:ext cx="190476" cy="47934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4285623" y="818707"/>
            <a:ext cx="2800094" cy="290630"/>
            <a:chOff x="14285623" y="818707"/>
            <a:chExt cx="2800094" cy="29063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210148" y="853355"/>
              <a:ext cx="2599901" cy="331739"/>
            </a:xfrm>
            <a:prstGeom prst="rect">
              <a:avLst/>
            </a:prstGeom>
          </p:spPr>
        </p:pic>
        <p:grpSp>
          <p:nvGrpSpPr>
            <p:cNvPr id="1013" name="그룹 1013"/>
            <p:cNvGrpSpPr/>
            <p:nvPr/>
          </p:nvGrpSpPr>
          <p:grpSpPr>
            <a:xfrm>
              <a:off x="16798966" y="818707"/>
              <a:ext cx="285434" cy="290630"/>
              <a:chOff x="16798966" y="818707"/>
              <a:chExt cx="285434" cy="29063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6798966" y="818707"/>
                <a:ext cx="285434" cy="290630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696179" y="750240"/>
              <a:ext cx="508474" cy="46749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314248" y="5223544"/>
            <a:ext cx="1904762" cy="82959"/>
            <a:chOff x="9314248" y="5223544"/>
            <a:chExt cx="1904762" cy="8295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314248" y="5223544"/>
              <a:ext cx="1904762" cy="82959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716053" y="7238234"/>
            <a:ext cx="2886447" cy="577531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661110" y="7839644"/>
            <a:ext cx="2862151" cy="53973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956104" y="6783028"/>
            <a:ext cx="1983225" cy="2242500"/>
            <a:chOff x="6956104" y="6783028"/>
            <a:chExt cx="1983225" cy="224250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-10800000">
              <a:off x="6956104" y="6783028"/>
              <a:ext cx="1983225" cy="224250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054037" y="6872362"/>
            <a:ext cx="1787360" cy="2063830"/>
            <a:chOff x="7054037" y="6872362"/>
            <a:chExt cx="1787360" cy="206383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054037" y="6872362"/>
              <a:ext cx="1787360" cy="206383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336068" y="7707632"/>
            <a:ext cx="1904762" cy="82959"/>
            <a:chOff x="9336068" y="7707632"/>
            <a:chExt cx="1904762" cy="82959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336068" y="7707632"/>
              <a:ext cx="1904762" cy="8295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569476" y="5018643"/>
            <a:ext cx="712843" cy="896210"/>
            <a:chOff x="7569476" y="5018643"/>
            <a:chExt cx="712843" cy="89621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569476" y="5018643"/>
              <a:ext cx="712843" cy="89621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7506498" y="2429350"/>
            <a:ext cx="882438" cy="882438"/>
            <a:chOff x="7506498" y="2429350"/>
            <a:chExt cx="882438" cy="88243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506498" y="2429350"/>
              <a:ext cx="882438" cy="88243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7470620" y="7507186"/>
            <a:ext cx="910554" cy="910554"/>
            <a:chOff x="7470620" y="7507186"/>
            <a:chExt cx="910554" cy="910554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470620" y="7507186"/>
              <a:ext cx="910554" cy="910554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8661110" y="3319739"/>
            <a:ext cx="2862151" cy="539731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2696858" y="8733615"/>
            <a:ext cx="3430189" cy="7393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753170" y="2370102"/>
            <a:ext cx="12822582" cy="14380490"/>
            <a:chOff x="2753170" y="2370102"/>
            <a:chExt cx="12822582" cy="143804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3170" y="2370102"/>
              <a:ext cx="12822582" cy="143804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23398" y="2664890"/>
            <a:ext cx="12308073" cy="13803470"/>
            <a:chOff x="3023398" y="2664890"/>
            <a:chExt cx="12308073" cy="138034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3398" y="2664890"/>
              <a:ext cx="12308073" cy="138034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91206" y="4566411"/>
            <a:ext cx="9303302" cy="10433627"/>
            <a:chOff x="4491206" y="4566411"/>
            <a:chExt cx="9303302" cy="1043362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1206" y="4566411"/>
              <a:ext cx="9303302" cy="104336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40635" y="4948771"/>
            <a:ext cx="8604445" cy="9649861"/>
            <a:chOff x="4840635" y="4948771"/>
            <a:chExt cx="8604445" cy="96498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0635" y="4948771"/>
              <a:ext cx="8604445" cy="964986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29278" y="8265135"/>
            <a:ext cx="11123365" cy="54932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52586" y="6549881"/>
            <a:ext cx="6912561" cy="178617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00248" y="3708067"/>
            <a:ext cx="2703448" cy="3412669"/>
            <a:chOff x="1500248" y="3708067"/>
            <a:chExt cx="2703448" cy="341266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692700" y="4446517"/>
              <a:ext cx="2365029" cy="2674219"/>
              <a:chOff x="1692700" y="4446517"/>
              <a:chExt cx="2365029" cy="267421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0800000">
                <a:off x="1692700" y="4446517"/>
                <a:ext cx="2365029" cy="267421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809486" y="4553050"/>
              <a:ext cx="2131457" cy="2461153"/>
              <a:chOff x="1809486" y="4553050"/>
              <a:chExt cx="2131457" cy="2461153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09486" y="4553050"/>
                <a:ext cx="2131457" cy="2461153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6258" y="5502420"/>
              <a:ext cx="3331682" cy="664444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5947" y="3628357"/>
              <a:ext cx="3632926" cy="55153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330364" y="6044259"/>
            <a:ext cx="7764203" cy="60613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295147" y="818707"/>
            <a:ext cx="2800094" cy="290630"/>
            <a:chOff x="14295147" y="818707"/>
            <a:chExt cx="2800094" cy="29063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16452" y="826545"/>
              <a:ext cx="2585187" cy="365149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6808490" y="818707"/>
              <a:ext cx="285434" cy="290630"/>
              <a:chOff x="16808490" y="818707"/>
              <a:chExt cx="285434" cy="29063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808490" y="818707"/>
                <a:ext cx="285434" cy="290630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705703" y="751945"/>
              <a:ext cx="538064" cy="46408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917714" y="3581019"/>
            <a:ext cx="2703448" cy="3412667"/>
            <a:chOff x="13917714" y="3581019"/>
            <a:chExt cx="2703448" cy="3412667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3917714" y="3581019"/>
              <a:ext cx="2703448" cy="3412667"/>
              <a:chOff x="13917714" y="3581019"/>
              <a:chExt cx="2703448" cy="3412667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4110183" y="4319467"/>
                <a:ext cx="2365029" cy="2674219"/>
                <a:chOff x="14110183" y="4319467"/>
                <a:chExt cx="2365029" cy="2674219"/>
              </a:xfrm>
            </p:grpSpPr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>
                <a:blip r:embed="rId16" cstate="print"/>
                <a:stretch>
                  <a:fillRect/>
                </a:stretch>
              </p:blipFill>
              <p:spPr>
                <a:xfrm rot="-10800000">
                  <a:off x="14110183" y="4319467"/>
                  <a:ext cx="2365029" cy="2674219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14226969" y="4426000"/>
                <a:ext cx="2131457" cy="2461153"/>
                <a:chOff x="14226969" y="4426000"/>
                <a:chExt cx="2131457" cy="2461153"/>
              </a:xfrm>
            </p:grpSpPr>
            <p:pic>
              <p:nvPicPr>
                <p:cNvPr id="40" name="Object 39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4226969" y="4426000"/>
                  <a:ext cx="2131457" cy="2461153"/>
                </a:xfrm>
                <a:prstGeom prst="rect">
                  <a:avLst/>
                </a:prstGeom>
              </p:spPr>
            </p:pic>
          </p:grpSp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3170357" y="3501309"/>
                <a:ext cx="3633793" cy="829155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384653" y="5291259"/>
              <a:ext cx="3314920" cy="66444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791133" y="613835"/>
            <a:ext cx="2703448" cy="3142409"/>
            <a:chOff x="7791133" y="613835"/>
            <a:chExt cx="2703448" cy="3142409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791133" y="613835"/>
              <a:ext cx="2703448" cy="3142409"/>
              <a:chOff x="7791133" y="613835"/>
              <a:chExt cx="2703448" cy="3142409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7983587" y="1082026"/>
                <a:ext cx="2365029" cy="2674219"/>
                <a:chOff x="7983587" y="1082026"/>
                <a:chExt cx="2365029" cy="2674219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 rot="-10800000">
                  <a:off x="7983587" y="1082026"/>
                  <a:ext cx="2365029" cy="2674219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그룹 1017"/>
              <p:cNvGrpSpPr/>
              <p:nvPr/>
            </p:nvGrpSpPr>
            <p:grpSpPr>
              <a:xfrm>
                <a:off x="8100374" y="1188559"/>
                <a:ext cx="2131457" cy="2461153"/>
                <a:chOff x="8100374" y="1188559"/>
                <a:chExt cx="2131457" cy="2461153"/>
              </a:xfrm>
            </p:grpSpPr>
            <p:pic>
              <p:nvPicPr>
                <p:cNvPr id="52" name="Object 51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8100374" y="1188559"/>
                  <a:ext cx="2131457" cy="2461153"/>
                </a:xfrm>
                <a:prstGeom prst="rect">
                  <a:avLst/>
                </a:prstGeom>
              </p:spPr>
            </p:pic>
          </p:grpSp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249823" y="534125"/>
                <a:ext cx="3429440" cy="551535"/>
              </a:xfrm>
              <a:prstGeom prst="rect">
                <a:avLst/>
              </a:prstGeom>
            </p:spPr>
          </p:pic>
        </p:grpSp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57600" y="2071982"/>
              <a:ext cx="3316901" cy="6639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1681" y="1579995"/>
            <a:ext cx="4729752" cy="17861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9630" y="1113125"/>
            <a:ext cx="4260193" cy="60613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957216" y="1201067"/>
            <a:ext cx="1599201" cy="1808271"/>
            <a:chOff x="9957216" y="1201067"/>
            <a:chExt cx="1599201" cy="18082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9957216" y="1201067"/>
              <a:ext cx="1599201" cy="180827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682403" y="1588229"/>
            <a:ext cx="2616814" cy="10328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030075" y="1266048"/>
            <a:ext cx="1453483" cy="1678309"/>
            <a:chOff x="10030075" y="1266048"/>
            <a:chExt cx="1453483" cy="167830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30075" y="1266048"/>
              <a:ext cx="1453483" cy="16783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69364" y="3358290"/>
            <a:ext cx="1599201" cy="1808271"/>
            <a:chOff x="9969364" y="3358290"/>
            <a:chExt cx="1599201" cy="18082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9969364" y="3358290"/>
              <a:ext cx="1599201" cy="18082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42224" y="3423271"/>
            <a:ext cx="1453483" cy="1678309"/>
            <a:chOff x="10042224" y="3423271"/>
            <a:chExt cx="1453483" cy="16783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42224" y="3423271"/>
              <a:ext cx="1453483" cy="16783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69364" y="5552753"/>
            <a:ext cx="1599201" cy="1808271"/>
            <a:chOff x="9969364" y="5552753"/>
            <a:chExt cx="1599201" cy="18082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9969364" y="5552753"/>
              <a:ext cx="1599201" cy="18082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042224" y="5617734"/>
            <a:ext cx="1453483" cy="1678309"/>
            <a:chOff x="10042224" y="5617734"/>
            <a:chExt cx="1453483" cy="167830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42224" y="5617734"/>
              <a:ext cx="1453483" cy="167830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117542" y="1487974"/>
            <a:ext cx="1278549" cy="1278549"/>
            <a:chOff x="10117542" y="1487974"/>
            <a:chExt cx="1278549" cy="127854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17542" y="1487974"/>
              <a:ext cx="1278549" cy="127854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957216" y="3174730"/>
            <a:ext cx="5923678" cy="38133"/>
            <a:chOff x="9957216" y="3174730"/>
            <a:chExt cx="5923678" cy="3813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9957216" y="3174730"/>
              <a:ext cx="5923678" cy="381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969364" y="5333234"/>
            <a:ext cx="5923678" cy="38133"/>
            <a:chOff x="9969364" y="5333234"/>
            <a:chExt cx="5923678" cy="3813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9969364" y="5333234"/>
              <a:ext cx="5923678" cy="381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86211" y="5547109"/>
            <a:ext cx="5124076" cy="5385796"/>
            <a:chOff x="886211" y="5547109"/>
            <a:chExt cx="5124076" cy="538579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6211" y="5547109"/>
              <a:ext cx="5124076" cy="538579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959109" y="7774555"/>
            <a:ext cx="1599201" cy="1808271"/>
            <a:chOff x="9959109" y="7774555"/>
            <a:chExt cx="1599201" cy="180827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0800000">
              <a:off x="9959109" y="7774555"/>
              <a:ext cx="1599201" cy="180827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031968" y="7839536"/>
            <a:ext cx="1453483" cy="1678309"/>
            <a:chOff x="10031968" y="7839536"/>
            <a:chExt cx="1453483" cy="167830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31968" y="7839536"/>
              <a:ext cx="1453483" cy="167830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959109" y="7555036"/>
            <a:ext cx="5923678" cy="38133"/>
            <a:chOff x="9959109" y="7555036"/>
            <a:chExt cx="5923678" cy="3813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9959109" y="7555036"/>
              <a:ext cx="5923678" cy="3813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4610" y="-27539"/>
            <a:ext cx="359549" cy="10476190"/>
            <a:chOff x="114610" y="-27539"/>
            <a:chExt cx="359549" cy="1047619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944896" y="1863213"/>
              <a:ext cx="2256510" cy="366777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-2005892" y="4413653"/>
              <a:ext cx="4378996" cy="363882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-671053" y="7616780"/>
              <a:ext cx="1724615" cy="361634"/>
            </a:xfrm>
            <a:prstGeom prst="rect">
              <a:avLst/>
            </a:prstGeom>
          </p:spPr>
        </p:pic>
        <p:grpSp>
          <p:nvGrpSpPr>
            <p:cNvPr id="1015" name="그룹 1015"/>
            <p:cNvGrpSpPr/>
            <p:nvPr/>
          </p:nvGrpSpPr>
          <p:grpSpPr>
            <a:xfrm>
              <a:off x="-4787904" y="5186589"/>
              <a:ext cx="10476190" cy="47934"/>
              <a:chOff x="-4787904" y="5186589"/>
              <a:chExt cx="10476190" cy="47934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5400000">
                <a:off x="-4787904" y="5186589"/>
                <a:ext cx="10476190" cy="4793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264635" y="3406244"/>
              <a:ext cx="190476" cy="47934"/>
              <a:chOff x="264635" y="3406244"/>
              <a:chExt cx="190476" cy="47934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264635" y="3406244"/>
                <a:ext cx="190476" cy="4793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264635" y="6822012"/>
              <a:ext cx="190476" cy="47934"/>
              <a:chOff x="264635" y="6822012"/>
              <a:chExt cx="190476" cy="47934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0800000">
                <a:off x="264635" y="6822012"/>
                <a:ext cx="190476" cy="47934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4285623" y="818707"/>
            <a:ext cx="2800094" cy="290630"/>
            <a:chOff x="14285623" y="818707"/>
            <a:chExt cx="2800094" cy="29063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210148" y="853355"/>
              <a:ext cx="2599901" cy="331739"/>
            </a:xfrm>
            <a:prstGeom prst="rect">
              <a:avLst/>
            </a:prstGeom>
          </p:spPr>
        </p:pic>
        <p:grpSp>
          <p:nvGrpSpPr>
            <p:cNvPr id="1019" name="그룹 1019"/>
            <p:cNvGrpSpPr/>
            <p:nvPr/>
          </p:nvGrpSpPr>
          <p:grpSpPr>
            <a:xfrm>
              <a:off x="16798966" y="818707"/>
              <a:ext cx="285434" cy="290630"/>
              <a:chOff x="16798966" y="818707"/>
              <a:chExt cx="285434" cy="290630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6798966" y="818707"/>
                <a:ext cx="285434" cy="290630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696179" y="751945"/>
              <a:ext cx="538064" cy="464083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708352" y="3839302"/>
            <a:ext cx="2722139" cy="1032850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1710057" y="6033761"/>
            <a:ext cx="4195986" cy="1032850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1676961" y="8255571"/>
            <a:ext cx="3077034" cy="1032850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0321616" y="8240007"/>
            <a:ext cx="870401" cy="947289"/>
            <a:chOff x="10321616" y="8240007"/>
            <a:chExt cx="870401" cy="94728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321616" y="8240007"/>
              <a:ext cx="870401" cy="94728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363277" y="3868887"/>
            <a:ext cx="787078" cy="787078"/>
            <a:chOff x="10363277" y="3868887"/>
            <a:chExt cx="787078" cy="787078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363277" y="3868887"/>
              <a:ext cx="787078" cy="78707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0383052" y="6083125"/>
            <a:ext cx="747528" cy="747528"/>
            <a:chOff x="10383052" y="6083125"/>
            <a:chExt cx="747528" cy="747528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383052" y="6083125"/>
              <a:ext cx="747528" cy="7475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712401" y="6340441"/>
            <a:ext cx="2576944" cy="2963487"/>
            <a:chOff x="14712401" y="6340441"/>
            <a:chExt cx="2576944" cy="29634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4712401" y="6340441"/>
              <a:ext cx="2576944" cy="29634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364989" y="4973061"/>
            <a:ext cx="2545431" cy="3044817"/>
            <a:chOff x="12364989" y="4973061"/>
            <a:chExt cx="2545431" cy="30448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2364989" y="4973061"/>
              <a:ext cx="2545431" cy="30448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40548" y="6130549"/>
            <a:ext cx="940697" cy="1046466"/>
            <a:chOff x="7740548" y="6130549"/>
            <a:chExt cx="940697" cy="104646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7740548" y="6130549"/>
              <a:ext cx="940697" cy="10464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651715" y="-4320303"/>
            <a:ext cx="7126821" cy="8287001"/>
            <a:chOff x="6651715" y="-4320303"/>
            <a:chExt cx="7126821" cy="828700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6651715" y="-4320303"/>
              <a:ext cx="7126821" cy="82870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422855" y="-486073"/>
            <a:ext cx="4003918" cy="4655718"/>
            <a:chOff x="14422855" y="-486073"/>
            <a:chExt cx="4003918" cy="46557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4422855" y="-486073"/>
              <a:ext cx="4003918" cy="465571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2005" y="1231205"/>
            <a:ext cx="4900523" cy="237587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016827" y="1043728"/>
            <a:ext cx="2555366" cy="2971356"/>
            <a:chOff x="10016827" y="1043728"/>
            <a:chExt cx="2555366" cy="297135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0016827" y="1043728"/>
              <a:ext cx="2555366" cy="297135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47143" y="2490965"/>
            <a:ext cx="5511705" cy="109680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819099" y="1557581"/>
            <a:ext cx="950823" cy="950823"/>
            <a:chOff x="10819099" y="1557581"/>
            <a:chExt cx="950823" cy="95082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19099" y="1557581"/>
              <a:ext cx="950823" cy="95082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285623" y="818707"/>
            <a:ext cx="2800094" cy="290630"/>
            <a:chOff x="14285623" y="818707"/>
            <a:chExt cx="2800094" cy="29063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06929" y="826545"/>
              <a:ext cx="2585187" cy="365149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6798966" y="818707"/>
              <a:ext cx="285434" cy="290630"/>
              <a:chOff x="16798966" y="818707"/>
              <a:chExt cx="285434" cy="29063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798966" y="818707"/>
                <a:ext cx="285434" cy="290630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696179" y="750240"/>
              <a:ext cx="536283" cy="46749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663626" y="4653136"/>
            <a:ext cx="3163315" cy="3678273"/>
            <a:chOff x="8663626" y="4653136"/>
            <a:chExt cx="3163315" cy="367827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8663626" y="4653136"/>
              <a:ext cx="3163315" cy="3678273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847590" y="6141327"/>
            <a:ext cx="2969773" cy="186558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70583" y="1160744"/>
            <a:ext cx="2615460" cy="60613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432011" y="-1518263"/>
            <a:ext cx="2463830" cy="2864918"/>
            <a:chOff x="9432011" y="-1518263"/>
            <a:chExt cx="2463830" cy="286491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9432011" y="-1518263"/>
              <a:ext cx="2463830" cy="286491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718187" y="8977537"/>
            <a:ext cx="2562580" cy="2979744"/>
            <a:chOff x="14718187" y="8977537"/>
            <a:chExt cx="2562580" cy="297974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5400000">
              <a:off x="14718187" y="8977537"/>
              <a:ext cx="2562580" cy="297974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317222" y="2314890"/>
            <a:ext cx="2640965" cy="3037111"/>
            <a:chOff x="12317222" y="2314890"/>
            <a:chExt cx="2640965" cy="303711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12317222" y="2314890"/>
              <a:ext cx="2640965" cy="303711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127373" y="8009724"/>
            <a:ext cx="799293" cy="929411"/>
            <a:chOff x="5127373" y="8009724"/>
            <a:chExt cx="799293" cy="92941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5400000">
              <a:off x="5127373" y="8009724"/>
              <a:ext cx="799293" cy="929411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695575" y="3541940"/>
            <a:ext cx="2079431" cy="1575774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9727834" y="5142857"/>
            <a:ext cx="974583" cy="974583"/>
            <a:chOff x="9727834" y="5142857"/>
            <a:chExt cx="974583" cy="97458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727834" y="5142857"/>
              <a:ext cx="974583" cy="97458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268583" y="2941296"/>
            <a:ext cx="776338" cy="776338"/>
            <a:chOff x="13268583" y="2941296"/>
            <a:chExt cx="776338" cy="77633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268583" y="2941296"/>
              <a:ext cx="776338" cy="77633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4610" y="-27539"/>
            <a:ext cx="359549" cy="10476190"/>
            <a:chOff x="114610" y="-27539"/>
            <a:chExt cx="359549" cy="1047619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-944896" y="1863213"/>
              <a:ext cx="2256510" cy="366777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 rot="5400000">
              <a:off x="-2005892" y="4413653"/>
              <a:ext cx="4378996" cy="363882"/>
            </a:xfrm>
            <a:prstGeom prst="rect">
              <a:avLst/>
            </a:prstGeom>
          </p:spPr>
        </p:pic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5400000">
              <a:off x="-671053" y="7616780"/>
              <a:ext cx="1724615" cy="361634"/>
            </a:xfrm>
            <a:prstGeom prst="rect">
              <a:avLst/>
            </a:prstGeom>
          </p:spPr>
        </p:pic>
        <p:grpSp>
          <p:nvGrpSpPr>
            <p:cNvPr id="1018" name="그룹 1018"/>
            <p:cNvGrpSpPr/>
            <p:nvPr/>
          </p:nvGrpSpPr>
          <p:grpSpPr>
            <a:xfrm>
              <a:off x="-4787904" y="5186589"/>
              <a:ext cx="10476190" cy="47934"/>
              <a:chOff x="-4787904" y="5186589"/>
              <a:chExt cx="10476190" cy="47934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 rot="5400000">
                <a:off x="-4787904" y="5186589"/>
                <a:ext cx="10476190" cy="4793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264635" y="3406244"/>
              <a:ext cx="190476" cy="47934"/>
              <a:chOff x="264635" y="3406244"/>
              <a:chExt cx="190476" cy="47934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0800000">
                <a:off x="264635" y="3406244"/>
                <a:ext cx="190476" cy="47934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264635" y="6822012"/>
              <a:ext cx="190476" cy="47934"/>
              <a:chOff x="264635" y="6822012"/>
              <a:chExt cx="190476" cy="47934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0800000">
                <a:off x="264635" y="6822012"/>
                <a:ext cx="190476" cy="4793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692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97994" y="5130962"/>
            <a:ext cx="15325609" cy="824307"/>
            <a:chOff x="4897994" y="5130962"/>
            <a:chExt cx="15325609" cy="8243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7994" y="5130962"/>
              <a:ext cx="15325609" cy="8243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70266" y="4063625"/>
            <a:ext cx="2557689" cy="2892065"/>
            <a:chOff x="7170266" y="4063625"/>
            <a:chExt cx="2557689" cy="28920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891422" y="2617593"/>
              <a:ext cx="5115377" cy="578413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170266" y="4063625"/>
              <a:ext cx="2557689" cy="28920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16061" y="4737958"/>
            <a:ext cx="1066099" cy="1066099"/>
            <a:chOff x="7916061" y="4737958"/>
            <a:chExt cx="1066099" cy="106609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6061" y="4737958"/>
              <a:ext cx="1066099" cy="10660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47509" y="4063625"/>
            <a:ext cx="2557689" cy="2892065"/>
            <a:chOff x="13047509" y="4063625"/>
            <a:chExt cx="2557689" cy="28920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768664" y="2617593"/>
              <a:ext cx="5115377" cy="5784131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3047509" y="4063625"/>
              <a:ext cx="2557689" cy="28920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149987" y="4151331"/>
            <a:ext cx="2352731" cy="2716654"/>
            <a:chOff x="13149987" y="4151331"/>
            <a:chExt cx="2352731" cy="27166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49987" y="4151331"/>
              <a:ext cx="2352731" cy="271665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05918" y="6982784"/>
            <a:ext cx="6479986" cy="132191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4325" y="5414411"/>
            <a:ext cx="1640591" cy="122469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288204" y="6981080"/>
            <a:ext cx="5255758" cy="13363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779944" y="4699863"/>
            <a:ext cx="1149961" cy="1149961"/>
            <a:chOff x="13779944" y="4699863"/>
            <a:chExt cx="1149961" cy="11499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79944" y="4699863"/>
              <a:ext cx="1149961" cy="114996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8329" y="1243462"/>
            <a:ext cx="10253047" cy="178617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7440" y="1054259"/>
            <a:ext cx="1176727" cy="60613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285623" y="818707"/>
            <a:ext cx="2800094" cy="290630"/>
            <a:chOff x="14285623" y="818707"/>
            <a:chExt cx="2800094" cy="29063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206929" y="826545"/>
              <a:ext cx="2585187" cy="365149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6798966" y="818707"/>
              <a:ext cx="285434" cy="290630"/>
              <a:chOff x="16798966" y="818707"/>
              <a:chExt cx="285434" cy="29063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6798966" y="818707"/>
                <a:ext cx="285434" cy="290630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96179" y="750240"/>
              <a:ext cx="540779" cy="467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4610" y="-27539"/>
            <a:ext cx="359549" cy="10476190"/>
            <a:chOff x="114610" y="-27539"/>
            <a:chExt cx="359549" cy="1047619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944896" y="1863213"/>
              <a:ext cx="2256510" cy="366777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-1950649" y="4395239"/>
              <a:ext cx="4268510" cy="363882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-615810" y="7598365"/>
              <a:ext cx="1614130" cy="361634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-4787904" y="5186589"/>
              <a:ext cx="10476190" cy="47934"/>
              <a:chOff x="-4787904" y="5186589"/>
              <a:chExt cx="10476190" cy="47934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5400000">
                <a:off x="-4787904" y="5186589"/>
                <a:ext cx="10476190" cy="4793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64635" y="3406244"/>
              <a:ext cx="190476" cy="47934"/>
              <a:chOff x="264635" y="3406244"/>
              <a:chExt cx="190476" cy="47934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264635" y="3406244"/>
                <a:ext cx="190476" cy="4793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264635" y="6822012"/>
              <a:ext cx="190476" cy="47934"/>
              <a:chOff x="264635" y="6822012"/>
              <a:chExt cx="190476" cy="47934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0800000">
                <a:off x="264635" y="6822012"/>
                <a:ext cx="190476" cy="47934"/>
              </a:xfrm>
              <a:prstGeom prst="rect">
                <a:avLst/>
              </a:prstGeom>
            </p:spPr>
          </p:pic>
        </p:grpSp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555324" y="5414409"/>
            <a:ext cx="1662010" cy="12245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692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97994" y="5130962"/>
            <a:ext cx="15325609" cy="824307"/>
            <a:chOff x="4897994" y="5130962"/>
            <a:chExt cx="15325609" cy="8243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7994" y="5130962"/>
              <a:ext cx="15325609" cy="8243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70266" y="4063625"/>
            <a:ext cx="2557689" cy="2892065"/>
            <a:chOff x="7170266" y="4063625"/>
            <a:chExt cx="2557689" cy="28920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891422" y="2617593"/>
              <a:ext cx="5115377" cy="578413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170266" y="4063625"/>
              <a:ext cx="2557689" cy="28920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16061" y="4737958"/>
            <a:ext cx="1066099" cy="1066099"/>
            <a:chOff x="7916061" y="4737958"/>
            <a:chExt cx="1066099" cy="106609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6061" y="4737958"/>
              <a:ext cx="1066099" cy="10660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47509" y="4063625"/>
            <a:ext cx="2557689" cy="2892065"/>
            <a:chOff x="13047509" y="4063625"/>
            <a:chExt cx="2557689" cy="28920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768664" y="2617593"/>
              <a:ext cx="5115377" cy="5784131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3047509" y="4063625"/>
              <a:ext cx="2557689" cy="28920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149987" y="4151331"/>
            <a:ext cx="2352731" cy="2716654"/>
            <a:chOff x="13149987" y="4151331"/>
            <a:chExt cx="2352731" cy="27166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49987" y="4151331"/>
              <a:ext cx="2352731" cy="271665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74432" y="6982784"/>
            <a:ext cx="5877310" cy="132673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6276" y="5576314"/>
            <a:ext cx="1634734" cy="122455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54565" y="6985908"/>
            <a:ext cx="5524977" cy="13243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818721" y="4737958"/>
            <a:ext cx="1015265" cy="1015265"/>
            <a:chOff x="13818721" y="4737958"/>
            <a:chExt cx="1015265" cy="101526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18721" y="4737958"/>
              <a:ext cx="1015265" cy="101526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8329" y="1243462"/>
            <a:ext cx="10544457" cy="178617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7440" y="1054259"/>
            <a:ext cx="1176727" cy="60613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285623" y="818707"/>
            <a:ext cx="2800094" cy="290630"/>
            <a:chOff x="14285623" y="818707"/>
            <a:chExt cx="2800094" cy="29063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206929" y="826545"/>
              <a:ext cx="2585187" cy="365149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6798966" y="818707"/>
              <a:ext cx="285434" cy="290630"/>
              <a:chOff x="16798966" y="818707"/>
              <a:chExt cx="285434" cy="29063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6798966" y="818707"/>
                <a:ext cx="285434" cy="290630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96179" y="750240"/>
              <a:ext cx="544112" cy="467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4610" y="-27539"/>
            <a:ext cx="359549" cy="10476190"/>
            <a:chOff x="114610" y="-27539"/>
            <a:chExt cx="359549" cy="1047619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944896" y="1863213"/>
              <a:ext cx="2256510" cy="366777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-1950649" y="4395239"/>
              <a:ext cx="4268510" cy="363882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-615810" y="7598365"/>
              <a:ext cx="1614130" cy="361634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-4787904" y="5186589"/>
              <a:ext cx="10476190" cy="47934"/>
              <a:chOff x="-4787904" y="5186589"/>
              <a:chExt cx="10476190" cy="47934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5400000">
                <a:off x="-4787904" y="5186589"/>
                <a:ext cx="10476190" cy="4793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64635" y="3406244"/>
              <a:ext cx="190476" cy="47934"/>
              <a:chOff x="264635" y="3406244"/>
              <a:chExt cx="190476" cy="47934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264635" y="3406244"/>
                <a:ext cx="190476" cy="4793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264635" y="6822012"/>
              <a:ext cx="190476" cy="47934"/>
              <a:chOff x="264635" y="6822012"/>
              <a:chExt cx="190476" cy="47934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0800000">
                <a:off x="264635" y="6822012"/>
                <a:ext cx="190476" cy="47934"/>
              </a:xfrm>
              <a:prstGeom prst="rect">
                <a:avLst/>
              </a:prstGeom>
            </p:spPr>
          </p:pic>
        </p:grpSp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987943" y="5566933"/>
            <a:ext cx="2745144" cy="12241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692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97994" y="5130962"/>
            <a:ext cx="15325609" cy="824307"/>
            <a:chOff x="4897994" y="5130962"/>
            <a:chExt cx="15325609" cy="8243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7994" y="5130962"/>
              <a:ext cx="15325609" cy="8243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70266" y="4063625"/>
            <a:ext cx="2557689" cy="2892065"/>
            <a:chOff x="7170266" y="4063625"/>
            <a:chExt cx="2557689" cy="28920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891422" y="2617593"/>
              <a:ext cx="5115377" cy="578413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170266" y="4063625"/>
              <a:ext cx="2557689" cy="28920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16061" y="4737958"/>
            <a:ext cx="1066099" cy="1066099"/>
            <a:chOff x="7916061" y="4737958"/>
            <a:chExt cx="1066099" cy="106609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6061" y="4737958"/>
              <a:ext cx="1066099" cy="10660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47509" y="4063625"/>
            <a:ext cx="2557689" cy="2892065"/>
            <a:chOff x="13047509" y="4063625"/>
            <a:chExt cx="2557689" cy="28920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768664" y="2617593"/>
              <a:ext cx="5115377" cy="5784131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3047509" y="4063625"/>
              <a:ext cx="2557689" cy="28920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149987" y="4151331"/>
            <a:ext cx="2352731" cy="2716654"/>
            <a:chOff x="13149987" y="4151331"/>
            <a:chExt cx="2352731" cy="27166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49987" y="4151331"/>
              <a:ext cx="2352731" cy="271665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22251" y="6982784"/>
            <a:ext cx="5913777" cy="132673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83276" y="5576609"/>
            <a:ext cx="1672944" cy="122441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57937" y="6985908"/>
            <a:ext cx="5235691" cy="13267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818721" y="4737958"/>
            <a:ext cx="1015265" cy="1015265"/>
            <a:chOff x="13818721" y="4737958"/>
            <a:chExt cx="1015265" cy="101526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18721" y="4737958"/>
              <a:ext cx="1015265" cy="101526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8329" y="1243462"/>
            <a:ext cx="9124885" cy="178617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7440" y="1054259"/>
            <a:ext cx="1176727" cy="60613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285623" y="818707"/>
            <a:ext cx="2800094" cy="290630"/>
            <a:chOff x="14285623" y="818707"/>
            <a:chExt cx="2800094" cy="29063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206929" y="826545"/>
              <a:ext cx="2585187" cy="365149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6798966" y="818707"/>
              <a:ext cx="285434" cy="290630"/>
              <a:chOff x="16798966" y="818707"/>
              <a:chExt cx="285434" cy="29063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6798966" y="818707"/>
                <a:ext cx="285434" cy="290630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96179" y="750240"/>
              <a:ext cx="537836" cy="4674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4610" y="-27539"/>
            <a:ext cx="359549" cy="10476190"/>
            <a:chOff x="114610" y="-27539"/>
            <a:chExt cx="359549" cy="1047619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-944896" y="1863213"/>
              <a:ext cx="2256510" cy="366777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-1950649" y="4395239"/>
              <a:ext cx="4268510" cy="363882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-615810" y="7598365"/>
              <a:ext cx="1614130" cy="361634"/>
            </a:xfrm>
            <a:prstGeom prst="rect">
              <a:avLst/>
            </a:prstGeom>
          </p:spPr>
        </p:pic>
        <p:grpSp>
          <p:nvGrpSpPr>
            <p:cNvPr id="1010" name="그룹 1010"/>
            <p:cNvGrpSpPr/>
            <p:nvPr/>
          </p:nvGrpSpPr>
          <p:grpSpPr>
            <a:xfrm>
              <a:off x="-4787904" y="5186589"/>
              <a:ext cx="10476190" cy="47934"/>
              <a:chOff x="-4787904" y="5186589"/>
              <a:chExt cx="10476190" cy="47934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5400000">
                <a:off x="-4787904" y="5186589"/>
                <a:ext cx="10476190" cy="4793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264635" y="3406244"/>
              <a:ext cx="190476" cy="47934"/>
              <a:chOff x="264635" y="3406244"/>
              <a:chExt cx="190476" cy="47934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0800000">
                <a:off x="264635" y="3406244"/>
                <a:ext cx="190476" cy="4793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264635" y="6822012"/>
              <a:ext cx="190476" cy="47934"/>
              <a:chOff x="264635" y="6822012"/>
              <a:chExt cx="190476" cy="47934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0800000">
                <a:off x="264635" y="6822012"/>
                <a:ext cx="190476" cy="47934"/>
              </a:xfrm>
              <a:prstGeom prst="rect">
                <a:avLst/>
              </a:prstGeom>
            </p:spPr>
          </p:pic>
        </p:grpSp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691571" y="5566628"/>
            <a:ext cx="2989439" cy="12175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6924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64185" y="1978504"/>
            <a:ext cx="893725" cy="893725"/>
            <a:chOff x="11164185" y="1978504"/>
            <a:chExt cx="893725" cy="8937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64185" y="1978504"/>
              <a:ext cx="893725" cy="89372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21176" y="5172414"/>
            <a:ext cx="4586277" cy="17861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609235" y="2100649"/>
            <a:ext cx="6085197" cy="7026543"/>
            <a:chOff x="-609235" y="2100649"/>
            <a:chExt cx="6085197" cy="70265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09235" y="2100649"/>
              <a:ext cx="6085197" cy="70265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601112" y="1566211"/>
            <a:ext cx="2947962" cy="3403995"/>
            <a:chOff x="5601112" y="1566211"/>
            <a:chExt cx="2947962" cy="340399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1112" y="1566211"/>
              <a:ext cx="2947962" cy="34039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694981" y="1566211"/>
            <a:ext cx="2947962" cy="3403995"/>
            <a:chOff x="8694981" y="1566211"/>
            <a:chExt cx="2947962" cy="34039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94981" y="1566211"/>
              <a:ext cx="2947962" cy="34039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11571" y="-1498080"/>
            <a:ext cx="3833763" cy="3833763"/>
            <a:chOff x="3511571" y="-1498080"/>
            <a:chExt cx="3833763" cy="383376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1571" y="-1498080"/>
              <a:ext cx="3833763" cy="38337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83159" y="6618936"/>
            <a:ext cx="638333" cy="638333"/>
            <a:chOff x="6483159" y="6618936"/>
            <a:chExt cx="638333" cy="63833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83159" y="6618936"/>
              <a:ext cx="638333" cy="63833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531602" y="4736478"/>
            <a:ext cx="1232641" cy="60613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608382" y="7608949"/>
            <a:ext cx="5868713" cy="6824085"/>
            <a:chOff x="2608382" y="7608949"/>
            <a:chExt cx="5868713" cy="682408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3600000">
              <a:off x="2608382" y="7608949"/>
              <a:ext cx="5868713" cy="682408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06929" y="826545"/>
            <a:ext cx="2585187" cy="36514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798966" y="818707"/>
            <a:ext cx="285434" cy="290630"/>
            <a:chOff x="16798966" y="818707"/>
            <a:chExt cx="285434" cy="29063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798966" y="818707"/>
              <a:ext cx="285434" cy="29063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73382" y="4241264"/>
            <a:ext cx="2947962" cy="3403995"/>
            <a:chOff x="7173382" y="4241264"/>
            <a:chExt cx="2947962" cy="340399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73382" y="4241264"/>
              <a:ext cx="2947962" cy="340399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784227" y="751945"/>
            <a:ext cx="395902" cy="4640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2023-11-24T04:54:41Z</dcterms:created>
  <dcterms:modified xsi:type="dcterms:W3CDTF">2023-11-24T04:54:41Z</dcterms:modified>
</cp:coreProperties>
</file>