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B50EF-B16B-46FA-B87F-DA40465C5520}" v="5" dt="2023-07-20T18:12:4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5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copi Constantinou" userId="51d9ef28ec21f27b" providerId="LiveId" clId="{694394C7-D8F6-4448-AF33-569C545F55DD}"/>
    <pc:docChg chg="undo custSel addSld modSld sldOrd modMainMaster addSection modSection">
      <pc:chgData name="Procopi Constantinou" userId="51d9ef28ec21f27b" providerId="LiveId" clId="{694394C7-D8F6-4448-AF33-569C545F55DD}" dt="2022-10-23T12:48:55.382" v="4127" actId="1076"/>
      <pc:docMkLst>
        <pc:docMk/>
      </pc:docMkLst>
      <pc:sldChg chg="addSp modSp mod ord">
        <pc:chgData name="Procopi Constantinou" userId="51d9ef28ec21f27b" providerId="LiveId" clId="{694394C7-D8F6-4448-AF33-569C545F55DD}" dt="2022-10-22T20:45:55.175" v="2937" actId="1076"/>
        <pc:sldMkLst>
          <pc:docMk/>
          <pc:sldMk cId="1800259204" sldId="257"/>
        </pc:sldMkLst>
        <pc:spChg chg="mod">
          <ac:chgData name="Procopi Constantinou" userId="51d9ef28ec21f27b" providerId="LiveId" clId="{694394C7-D8F6-4448-AF33-569C545F55DD}" dt="2022-10-22T20:45:55.175" v="2937" actId="1076"/>
          <ac:spMkLst>
            <pc:docMk/>
            <pc:sldMk cId="1800259204" sldId="257"/>
            <ac:spMk id="14" creationId="{3BBE485A-1131-490C-BA2E-980C2CBFD21C}"/>
          </ac:spMkLst>
        </pc:spChg>
        <pc:spChg chg="mod">
          <ac:chgData name="Procopi Constantinou" userId="51d9ef28ec21f27b" providerId="LiveId" clId="{694394C7-D8F6-4448-AF33-569C545F55DD}" dt="2022-10-22T20:18:35.524" v="2130" actId="164"/>
          <ac:spMkLst>
            <pc:docMk/>
            <pc:sldMk cId="1800259204" sldId="257"/>
            <ac:spMk id="41" creationId="{3C477CAC-AD93-A760-9202-470D91DFFC94}"/>
          </ac:spMkLst>
        </pc:spChg>
        <pc:grpChg chg="add mod">
          <ac:chgData name="Procopi Constantinou" userId="51d9ef28ec21f27b" providerId="LiveId" clId="{694394C7-D8F6-4448-AF33-569C545F55DD}" dt="2022-10-22T20:45:42.210" v="2936" actId="1076"/>
          <ac:grpSpMkLst>
            <pc:docMk/>
            <pc:sldMk cId="1800259204" sldId="257"/>
            <ac:grpSpMk id="2" creationId="{BA58C22C-8E69-4870-A010-580B75BA5AB0}"/>
          </ac:grpSpMkLst>
        </pc:grpChg>
        <pc:grpChg chg="mod">
          <ac:chgData name="Procopi Constantinou" userId="51d9ef28ec21f27b" providerId="LiveId" clId="{694394C7-D8F6-4448-AF33-569C545F55DD}" dt="2022-10-22T20:18:35.524" v="2130" actId="164"/>
          <ac:grpSpMkLst>
            <pc:docMk/>
            <pc:sldMk cId="1800259204" sldId="257"/>
            <ac:grpSpMk id="38" creationId="{370F056D-7270-1D63-7A09-1B0E1C104043}"/>
          </ac:grpSpMkLst>
        </pc:grpChg>
      </pc:sldChg>
      <pc:sldChg chg="addSp delSp modSp mod">
        <pc:chgData name="Procopi Constantinou" userId="51d9ef28ec21f27b" providerId="LiveId" clId="{694394C7-D8F6-4448-AF33-569C545F55DD}" dt="2022-10-22T13:34:23.011" v="1670" actId="20577"/>
        <pc:sldMkLst>
          <pc:docMk/>
          <pc:sldMk cId="3812492309" sldId="258"/>
        </pc:sldMkLst>
        <pc:spChg chg="mod">
          <ac:chgData name="Procopi Constantinou" userId="51d9ef28ec21f27b" providerId="LiveId" clId="{694394C7-D8F6-4448-AF33-569C545F55DD}" dt="2022-10-22T13:34:23.011" v="1670" actId="20577"/>
          <ac:spMkLst>
            <pc:docMk/>
            <pc:sldMk cId="3812492309" sldId="258"/>
            <ac:spMk id="6" creationId="{445C9D60-F343-6701-83A2-9EC523640002}"/>
          </ac:spMkLst>
        </pc:spChg>
        <pc:spChg chg="add del mod ord">
          <ac:chgData name="Procopi Constantinou" userId="51d9ef28ec21f27b" providerId="LiveId" clId="{694394C7-D8F6-4448-AF33-569C545F55DD}" dt="2022-10-22T12:32:21.695" v="535"/>
          <ac:spMkLst>
            <pc:docMk/>
            <pc:sldMk cId="3812492309" sldId="258"/>
            <ac:spMk id="9" creationId="{A5E8EBB9-E729-43D4-A5B1-7C77F633E4EC}"/>
          </ac:spMkLst>
        </pc:spChg>
      </pc:sldChg>
      <pc:sldChg chg="addSp modSp mod">
        <pc:chgData name="Procopi Constantinou" userId="51d9ef28ec21f27b" providerId="LiveId" clId="{694394C7-D8F6-4448-AF33-569C545F55DD}" dt="2022-10-22T13:20:35.584" v="1518" actId="14100"/>
        <pc:sldMkLst>
          <pc:docMk/>
          <pc:sldMk cId="1464928707" sldId="259"/>
        </pc:sldMkLst>
        <pc:spChg chg="mod">
          <ac:chgData name="Procopi Constantinou" userId="51d9ef28ec21f27b" providerId="LiveId" clId="{694394C7-D8F6-4448-AF33-569C545F55DD}" dt="2022-10-22T13:20:35.584" v="1518" actId="14100"/>
          <ac:spMkLst>
            <pc:docMk/>
            <pc:sldMk cId="1464928707" sldId="259"/>
            <ac:spMk id="2" creationId="{586DA2EE-A417-9C98-D3DF-970C4108ABEC}"/>
          </ac:spMkLst>
        </pc:spChg>
        <pc:picChg chg="add mod">
          <ac:chgData name="Procopi Constantinou" userId="51d9ef28ec21f27b" providerId="LiveId" clId="{694394C7-D8F6-4448-AF33-569C545F55DD}" dt="2022-10-22T13:20:11.990" v="1470" actId="1076"/>
          <ac:picMkLst>
            <pc:docMk/>
            <pc:sldMk cId="1464928707" sldId="259"/>
            <ac:picMk id="5" creationId="{E29C5B3C-8D2B-46A9-8312-6FFEC150B97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6" creationId="{4BFF76A2-F3FA-7623-A4A5-41133191C7B6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8" creationId="{2BC1403B-9F92-565D-F9BB-E8C11FADD219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0" creationId="{6834270A-95DA-15A8-BAF1-9DE44B3E402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mod">
        <pc:chgData name="Procopi Constantinou" userId="51d9ef28ec21f27b" providerId="LiveId" clId="{694394C7-D8F6-4448-AF33-569C545F55DD}" dt="2022-10-22T12:18:33.117" v="401" actId="20577"/>
        <pc:sldMkLst>
          <pc:docMk/>
          <pc:sldMk cId="3497375778" sldId="260"/>
        </pc:sldMkLst>
        <pc:spChg chg="add del mod">
          <ac:chgData name="Procopi Constantinou" userId="51d9ef28ec21f27b" providerId="LiveId" clId="{694394C7-D8F6-4448-AF33-569C545F55DD}" dt="2022-10-22T12:15:49.591" v="204" actId="478"/>
          <ac:spMkLst>
            <pc:docMk/>
            <pc:sldMk cId="3497375778" sldId="260"/>
            <ac:spMk id="2" creationId="{327102F9-B99C-42B2-B153-BB1331D349BF}"/>
          </ac:spMkLst>
        </pc:spChg>
        <pc:spChg chg="add del">
          <ac:chgData name="Procopi Constantinou" userId="51d9ef28ec21f27b" providerId="LiveId" clId="{694394C7-D8F6-4448-AF33-569C545F55DD}" dt="2022-10-22T12:15:46.233" v="203" actId="478"/>
          <ac:spMkLst>
            <pc:docMk/>
            <pc:sldMk cId="3497375778" sldId="260"/>
            <ac:spMk id="4" creationId="{C3A60D11-AEA7-D412-70DD-753B4EE6B408}"/>
          </ac:spMkLst>
        </pc:spChg>
        <pc:spChg chg="add mod">
          <ac:chgData name="Procopi Constantinou" userId="51d9ef28ec21f27b" providerId="LiveId" clId="{694394C7-D8F6-4448-AF33-569C545F55DD}" dt="2022-10-22T12:18:33.117" v="401" actId="20577"/>
          <ac:spMkLst>
            <pc:docMk/>
            <pc:sldMk cId="3497375778" sldId="260"/>
            <ac:spMk id="6" creationId="{B800BD5B-0336-4CF5-BB86-A829115FF04A}"/>
          </ac:spMkLst>
        </pc:spChg>
        <pc:spChg chg="add mod ord">
          <ac:chgData name="Procopi Constantinou" userId="51d9ef28ec21f27b" providerId="LiveId" clId="{694394C7-D8F6-4448-AF33-569C545F55DD}" dt="2022-10-22T12:18:12.943" v="390" actId="1076"/>
          <ac:spMkLst>
            <pc:docMk/>
            <pc:sldMk cId="3497375778" sldId="260"/>
            <ac:spMk id="10" creationId="{6FE3A1C6-07C4-4014-B917-A2676236C861}"/>
          </ac:spMkLst>
        </pc:spChg>
        <pc:picChg chg="mod ord">
          <ac:chgData name="Procopi Constantinou" userId="51d9ef28ec21f27b" providerId="LiveId" clId="{694394C7-D8F6-4448-AF33-569C545F55DD}" dt="2022-10-22T12:18:15.173" v="391" actId="14100"/>
          <ac:picMkLst>
            <pc:docMk/>
            <pc:sldMk cId="3497375778" sldId="260"/>
            <ac:picMk id="5" creationId="{DBA71A02-94A6-4482-A405-4AEFF59AE29B}"/>
          </ac:picMkLst>
        </pc:picChg>
        <pc:picChg chg="add mod ord">
          <ac:chgData name="Procopi Constantinou" userId="51d9ef28ec21f27b" providerId="LiveId" clId="{694394C7-D8F6-4448-AF33-569C545F55DD}" dt="2022-10-22T12:18:12.943" v="390" actId="1076"/>
          <ac:picMkLst>
            <pc:docMk/>
            <pc:sldMk cId="3497375778" sldId="260"/>
            <ac:picMk id="7" creationId="{E9FCE35A-4D8F-4F1D-A18B-688A524EA208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9" creationId="{C33A958E-208E-257E-F4CE-37CE0B3F9BCE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13" creationId="{54A25E6B-BEE1-084C-F84E-E97558B38454}"/>
          </ac:picMkLst>
        </pc:picChg>
      </pc:sldChg>
      <pc:sldChg chg="addSp delSp modSp mod setBg">
        <pc:chgData name="Procopi Constantinou" userId="51d9ef28ec21f27b" providerId="LiveId" clId="{694394C7-D8F6-4448-AF33-569C545F55DD}" dt="2022-10-22T12:32:24.186" v="538" actId="478"/>
        <pc:sldMkLst>
          <pc:docMk/>
          <pc:sldMk cId="370089973" sldId="262"/>
        </pc:sldMkLst>
        <pc:spChg chg="add del mod ord">
          <ac:chgData name="Procopi Constantinou" userId="51d9ef28ec21f27b" providerId="LiveId" clId="{694394C7-D8F6-4448-AF33-569C545F55DD}" dt="2022-10-22T12:32:24.186" v="538" actId="478"/>
          <ac:spMkLst>
            <pc:docMk/>
            <pc:sldMk cId="370089973" sldId="262"/>
            <ac:spMk id="2" creationId="{2B4457B4-8521-4B2F-A2FE-4B6FEFD044AF}"/>
          </ac:spMkLst>
        </pc:spChg>
      </pc:sldChg>
      <pc:sldChg chg="addSp delSp modSp mod">
        <pc:chgData name="Procopi Constantinou" userId="51d9ef28ec21f27b" providerId="LiveId" clId="{694394C7-D8F6-4448-AF33-569C545F55DD}" dt="2022-10-22T12:33:59.543" v="587" actId="14100"/>
        <pc:sldMkLst>
          <pc:docMk/>
          <pc:sldMk cId="278120897" sldId="263"/>
        </pc:sldMkLst>
        <pc:spChg chg="mod">
          <ac:chgData name="Procopi Constantinou" userId="51d9ef28ec21f27b" providerId="LiveId" clId="{694394C7-D8F6-4448-AF33-569C545F55DD}" dt="2022-10-22T12:33:59.543" v="587" actId="14100"/>
          <ac:spMkLst>
            <pc:docMk/>
            <pc:sldMk cId="278120897" sldId="263"/>
            <ac:spMk id="8" creationId="{DAA6B327-F268-AD7C-4B4E-054CD8F94693}"/>
          </ac:spMkLst>
        </pc:spChg>
        <pc:spChg chg="del mod topLvl">
          <ac:chgData name="Procopi Constantinou" userId="51d9ef28ec21f27b" providerId="LiveId" clId="{694394C7-D8F6-4448-AF33-569C545F55DD}" dt="2022-10-22T12:33:33.797" v="557" actId="478"/>
          <ac:spMkLst>
            <pc:docMk/>
            <pc:sldMk cId="278120897" sldId="263"/>
            <ac:spMk id="11" creationId="{FAD10827-944E-535F-FAEE-7277D3D90B63}"/>
          </ac:spMkLst>
        </pc:spChg>
        <pc:spChg chg="del mod topLvl">
          <ac:chgData name="Procopi Constantinou" userId="51d9ef28ec21f27b" providerId="LiveId" clId="{694394C7-D8F6-4448-AF33-569C545F55DD}" dt="2022-10-22T12:33:34.908" v="558" actId="478"/>
          <ac:spMkLst>
            <pc:docMk/>
            <pc:sldMk cId="278120897" sldId="263"/>
            <ac:spMk id="12" creationId="{9C6EF1F5-0761-C1F0-AF41-04B3A5A6C738}"/>
          </ac:spMkLst>
        </pc:spChg>
        <pc:spChg chg="mod">
          <ac:chgData name="Procopi Constantinou" userId="51d9ef28ec21f27b" providerId="LiveId" clId="{694394C7-D8F6-4448-AF33-569C545F55DD}" dt="2022-10-22T12:33:54.613" v="585" actId="1037"/>
          <ac:spMkLst>
            <pc:docMk/>
            <pc:sldMk cId="278120897" sldId="263"/>
            <ac:spMk id="15" creationId="{C046EE0E-DA89-4161-49E3-E910C5A93EFD}"/>
          </ac:spMkLst>
        </pc:spChg>
        <pc:spChg chg="mod">
          <ac:chgData name="Procopi Constantinou" userId="51d9ef28ec21f27b" providerId="LiveId" clId="{694394C7-D8F6-4448-AF33-569C545F55DD}" dt="2022-10-22T12:02:44.053" v="51"/>
          <ac:spMkLst>
            <pc:docMk/>
            <pc:sldMk cId="278120897" sldId="263"/>
            <ac:spMk id="16" creationId="{3058AF1D-608E-66C1-FDB4-323D68E9126E}"/>
          </ac:spMkLst>
        </pc:spChg>
        <pc:spChg chg="add del mod ord">
          <ac:chgData name="Procopi Constantinou" userId="51d9ef28ec21f27b" providerId="LiveId" clId="{694394C7-D8F6-4448-AF33-569C545F55DD}" dt="2022-10-22T12:32:20.912" v="533"/>
          <ac:spMkLst>
            <pc:docMk/>
            <pc:sldMk cId="278120897" sldId="263"/>
            <ac:spMk id="17" creationId="{8BA6E7E0-8DD5-4F78-B333-7A27D2C73AEB}"/>
          </ac:spMkLst>
        </pc:spChg>
        <pc:grpChg chg="del mod topLvl">
          <ac:chgData name="Procopi Constantinou" userId="51d9ef28ec21f27b" providerId="LiveId" clId="{694394C7-D8F6-4448-AF33-569C545F55DD}" dt="2022-10-22T12:33:31.441" v="555" actId="478"/>
          <ac:grpSpMkLst>
            <pc:docMk/>
            <pc:sldMk cId="278120897" sldId="263"/>
            <ac:grpSpMk id="3" creationId="{7BA4A1B0-FE49-EDA1-EB7E-3EE677977FB5}"/>
          </ac:grpSpMkLst>
        </pc:grpChg>
        <pc:grpChg chg="del mod topLvl">
          <ac:chgData name="Procopi Constantinou" userId="51d9ef28ec21f27b" providerId="LiveId" clId="{694394C7-D8F6-4448-AF33-569C545F55DD}" dt="2022-10-22T12:33:16.942" v="546" actId="478"/>
          <ac:grpSpMkLst>
            <pc:docMk/>
            <pc:sldMk cId="278120897" sldId="263"/>
            <ac:grpSpMk id="9" creationId="{73CDB37B-E71B-3D33-07F3-7B099FB88670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3" creationId="{6F4F0000-694B-8C99-CEE1-F08ADF7E4511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4" creationId="{27443BF6-392C-375A-958E-724F34D3C01D}"/>
          </ac:grpSpMkLst>
        </pc:grpChg>
        <pc:picChg chg="del mod">
          <ac:chgData name="Procopi Constantinou" userId="51d9ef28ec21f27b" providerId="LiveId" clId="{694394C7-D8F6-4448-AF33-569C545F55DD}" dt="2022-10-22T12:33:31.441" v="555" actId="478"/>
          <ac:picMkLst>
            <pc:docMk/>
            <pc:sldMk cId="278120897" sldId="263"/>
            <ac:picMk id="2" creationId="{C2A1D2EB-566A-AA34-43FC-33A5E5E2B67C}"/>
          </ac:picMkLst>
        </pc:picChg>
        <pc:picChg chg="add mod ord">
          <ac:chgData name="Procopi Constantinou" userId="51d9ef28ec21f27b" providerId="LiveId" clId="{694394C7-D8F6-4448-AF33-569C545F55DD}" dt="2022-10-22T12:33:53.223" v="579" actId="1036"/>
          <ac:picMkLst>
            <pc:docMk/>
            <pc:sldMk cId="278120897" sldId="263"/>
            <ac:picMk id="5" creationId="{BB780C83-1A20-4E97-9424-5DF82C1AA757}"/>
          </ac:picMkLst>
        </pc:picChg>
        <pc:picChg chg="add mod ord">
          <ac:chgData name="Procopi Constantinou" userId="51d9ef28ec21f27b" providerId="LiveId" clId="{694394C7-D8F6-4448-AF33-569C545F55DD}" dt="2022-10-22T12:33:48.560" v="563" actId="1076"/>
          <ac:picMkLst>
            <pc:docMk/>
            <pc:sldMk cId="278120897" sldId="263"/>
            <ac:picMk id="6" creationId="{F485EF93-D181-455C-BF89-B5824F920795}"/>
          </ac:picMkLst>
        </pc:picChg>
        <pc:picChg chg="del mod">
          <ac:chgData name="Procopi Constantinou" userId="51d9ef28ec21f27b" providerId="LiveId" clId="{694394C7-D8F6-4448-AF33-569C545F55DD}" dt="2022-10-22T12:33:19.190" v="548" actId="478"/>
          <ac:picMkLst>
            <pc:docMk/>
            <pc:sldMk cId="278120897" sldId="263"/>
            <ac:picMk id="7" creationId="{6D0A955D-3B95-B0F6-3C61-0D545FFB8F93}"/>
          </ac:picMkLst>
        </pc:picChg>
        <pc:picChg chg="add del mod">
          <ac:chgData name="Procopi Constantinou" userId="51d9ef28ec21f27b" providerId="LiveId" clId="{694394C7-D8F6-4448-AF33-569C545F55DD}" dt="2022-10-22T12:33:29.849" v="553" actId="478"/>
          <ac:picMkLst>
            <pc:docMk/>
            <pc:sldMk cId="278120897" sldId="263"/>
            <ac:picMk id="18" creationId="{FE6E873D-CBEB-49EE-9DF3-E99A9EBE7C5E}"/>
          </ac:picMkLst>
        </pc:picChg>
        <pc:picChg chg="add del mod">
          <ac:chgData name="Procopi Constantinou" userId="51d9ef28ec21f27b" providerId="LiveId" clId="{694394C7-D8F6-4448-AF33-569C545F55DD}" dt="2022-10-22T12:33:30.199" v="554" actId="478"/>
          <ac:picMkLst>
            <pc:docMk/>
            <pc:sldMk cId="278120897" sldId="263"/>
            <ac:picMk id="19" creationId="{EB63F680-07BB-45BC-AC38-627D66925D90}"/>
          </ac:picMkLst>
        </pc:picChg>
        <pc:picChg chg="del mod">
          <ac:chgData name="Procopi Constantinou" userId="51d9ef28ec21f27b" providerId="LiveId" clId="{694394C7-D8F6-4448-AF33-569C545F55DD}" dt="2022-10-22T12:33:32.566" v="556" actId="478"/>
          <ac:picMkLst>
            <pc:docMk/>
            <pc:sldMk cId="278120897" sldId="263"/>
            <ac:picMk id="1025" creationId="{DA28BDF8-534F-B535-4675-EA70A2396F62}"/>
          </ac:picMkLst>
        </pc:picChg>
        <pc:picChg chg="del mod">
          <ac:chgData name="Procopi Constantinou" userId="51d9ef28ec21f27b" providerId="LiveId" clId="{694394C7-D8F6-4448-AF33-569C545F55DD}" dt="2022-10-22T12:33:16.942" v="546" actId="478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mod">
        <pc:chgData name="Procopi Constantinou" userId="51d9ef28ec21f27b" providerId="LiveId" clId="{694394C7-D8F6-4448-AF33-569C545F55DD}" dt="2022-10-22T12:32:19.930" v="531"/>
        <pc:sldMkLst>
          <pc:docMk/>
          <pc:sldMk cId="4059991840" sldId="264"/>
        </pc:sldMkLst>
        <pc:spChg chg="mod ord">
          <ac:chgData name="Procopi Constantinou" userId="51d9ef28ec21f27b" providerId="LiveId" clId="{694394C7-D8F6-4448-AF33-569C545F55DD}" dt="2022-10-22T12:03:24.737" v="118" actId="20577"/>
          <ac:spMkLst>
            <pc:docMk/>
            <pc:sldMk cId="4059991840" sldId="264"/>
            <ac:spMk id="5" creationId="{AE05CE1C-3AE7-59BB-CF38-F534E856D8F8}"/>
          </ac:spMkLst>
        </pc:spChg>
        <pc:spChg chg="add del mod ord">
          <ac:chgData name="Procopi Constantinou" userId="51d9ef28ec21f27b" providerId="LiveId" clId="{694394C7-D8F6-4448-AF33-569C545F55DD}" dt="2022-10-22T12:32:19.930" v="531"/>
          <ac:spMkLst>
            <pc:docMk/>
            <pc:sldMk cId="4059991840" sldId="264"/>
            <ac:spMk id="8" creationId="{C619AACD-6A31-4DA7-A278-06F4F51D9B32}"/>
          </ac:spMkLst>
        </pc:spChg>
        <pc:spChg chg="mod">
          <ac:chgData name="Procopi Constantinou" userId="51d9ef28ec21f27b" providerId="LiveId" clId="{694394C7-D8F6-4448-AF33-569C545F55DD}" dt="2022-10-22T12:06:23.083" v="122" actId="14100"/>
          <ac:spMkLst>
            <pc:docMk/>
            <pc:sldMk cId="4059991840" sldId="264"/>
            <ac:spMk id="25" creationId="{BAF55DB3-98CF-AA12-10B9-B5D14C8CC78C}"/>
          </ac:spMkLst>
        </pc:spChg>
        <pc:spChg chg="mod">
          <ac:chgData name="Procopi Constantinou" userId="51d9ef28ec21f27b" providerId="LiveId" clId="{694394C7-D8F6-4448-AF33-569C545F55DD}" dt="2022-10-22T12:06:20.230" v="121"/>
          <ac:spMkLst>
            <pc:docMk/>
            <pc:sldMk cId="4059991840" sldId="264"/>
            <ac:spMk id="26" creationId="{854F80A4-4832-A78A-7FF2-0BFEE52A05A3}"/>
          </ac:spMkLst>
        </pc:spChg>
      </pc:sldChg>
      <pc:sldChg chg="addSp delSp modSp add mod ord">
        <pc:chgData name="Procopi Constantinou" userId="51d9ef28ec21f27b" providerId="LiveId" clId="{694394C7-D8F6-4448-AF33-569C545F55DD}" dt="2022-10-22T13:59:07.937" v="2113" actId="20577"/>
        <pc:sldMkLst>
          <pc:docMk/>
          <pc:sldMk cId="352456010" sldId="265"/>
        </pc:sldMkLst>
        <pc:spChg chg="del">
          <ac:chgData name="Procopi Constantinou" userId="51d9ef28ec21f27b" providerId="LiveId" clId="{694394C7-D8F6-4448-AF33-569C545F55DD}" dt="2022-10-22T12:22:40.062" v="476" actId="478"/>
          <ac:spMkLst>
            <pc:docMk/>
            <pc:sldMk cId="352456010" sldId="265"/>
            <ac:spMk id="2" creationId="{586DA2EE-A417-9C98-D3DF-970C4108ABEC}"/>
          </ac:spMkLst>
        </pc:spChg>
        <pc:spChg chg="mod">
          <ac:chgData name="Procopi Constantinou" userId="51d9ef28ec21f27b" providerId="LiveId" clId="{694394C7-D8F6-4448-AF33-569C545F55DD}" dt="2022-10-22T13:55:19.902" v="1989" actId="20577"/>
          <ac:spMkLst>
            <pc:docMk/>
            <pc:sldMk cId="352456010" sldId="265"/>
            <ac:spMk id="4" creationId="{C3A60D11-AEA7-D412-70DD-753B4EE6B408}"/>
          </ac:spMkLst>
        </pc:spChg>
        <pc:spChg chg="add mod or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6" creationId="{D874DC6F-D089-47B0-BBDE-D1FE3461DACC}"/>
          </ac:spMkLst>
        </pc:spChg>
        <pc:spChg chg="add mo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7" creationId="{0A319186-6134-4F6C-9A99-9590A4D29406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0" creationId="{3C1E3E37-A814-41B3-9719-4A228B25A2E9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1" creationId="{A61C1200-9232-46F0-A8A4-45874B20CADD}"/>
          </ac:spMkLst>
        </pc:spChg>
        <pc:spChg chg="add mod topLvl">
          <ac:chgData name="Procopi Constantinou" userId="51d9ef28ec21f27b" providerId="LiveId" clId="{694394C7-D8F6-4448-AF33-569C545F55DD}" dt="2022-10-22T13:55:57.268" v="2006" actId="1076"/>
          <ac:spMkLst>
            <pc:docMk/>
            <pc:sldMk cId="352456010" sldId="265"/>
            <ac:spMk id="22" creationId="{A85F520F-0DE2-4DA9-9A28-B8C4BABFB8A3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4" creationId="{5CCB9488-FDDB-40B2-BBE1-DF37BF2791BB}"/>
          </ac:spMkLst>
        </pc:spChg>
        <pc:spChg chg="add del mod">
          <ac:chgData name="Procopi Constantinou" userId="51d9ef28ec21f27b" providerId="LiveId" clId="{694394C7-D8F6-4448-AF33-569C545F55DD}" dt="2022-10-22T13:47:48.667" v="1861" actId="478"/>
          <ac:spMkLst>
            <pc:docMk/>
            <pc:sldMk cId="352456010" sldId="265"/>
            <ac:spMk id="25" creationId="{6032FBE2-4CE3-4857-85FF-187F84CF8D79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6" creationId="{474E43EA-D95F-48A0-9FE3-2200FB66EF70}"/>
          </ac:spMkLst>
        </pc:spChg>
        <pc:spChg chg="add mod">
          <ac:chgData name="Procopi Constantinou" userId="51d9ef28ec21f27b" providerId="LiveId" clId="{694394C7-D8F6-4448-AF33-569C545F55DD}" dt="2022-10-22T13:55:06.159" v="1973" actId="164"/>
          <ac:spMkLst>
            <pc:docMk/>
            <pc:sldMk cId="352456010" sldId="265"/>
            <ac:spMk id="30" creationId="{FB607F72-30AB-4498-ACFE-04AB2E172986}"/>
          </ac:spMkLst>
        </pc:spChg>
        <pc:spChg chg="add mod">
          <ac:chgData name="Procopi Constantinou" userId="51d9ef28ec21f27b" providerId="LiveId" clId="{694394C7-D8F6-4448-AF33-569C545F55DD}" dt="2022-10-22T13:55:08.423" v="1974" actId="164"/>
          <ac:spMkLst>
            <pc:docMk/>
            <pc:sldMk cId="352456010" sldId="265"/>
            <ac:spMk id="33" creationId="{597BCE56-2885-4B45-96F6-D1FBA40140B0}"/>
          </ac:spMkLst>
        </pc:spChg>
        <pc:spChg chg="add mod">
          <ac:chgData name="Procopi Constantinou" userId="51d9ef28ec21f27b" providerId="LiveId" clId="{694394C7-D8F6-4448-AF33-569C545F55DD}" dt="2022-10-22T13:55:10.612" v="1975" actId="164"/>
          <ac:spMkLst>
            <pc:docMk/>
            <pc:sldMk cId="352456010" sldId="265"/>
            <ac:spMk id="36" creationId="{6D231779-EB35-4F78-A532-622E5ED19142}"/>
          </ac:spMkLst>
        </pc:spChg>
        <pc:spChg chg="add mod">
          <ac:chgData name="Procopi Constantinou" userId="51d9ef28ec21f27b" providerId="LiveId" clId="{694394C7-D8F6-4448-AF33-569C545F55DD}" dt="2022-10-22T13:59:07.937" v="2113" actId="20577"/>
          <ac:spMkLst>
            <pc:docMk/>
            <pc:sldMk cId="352456010" sldId="265"/>
            <ac:spMk id="42" creationId="{2191068E-5FF9-4DD3-9032-1E0CF2D13198}"/>
          </ac:spMkLst>
        </pc:spChg>
        <pc:grpChg chg="add del mod">
          <ac:chgData name="Procopi Constantinou" userId="51d9ef28ec21f27b" providerId="LiveId" clId="{694394C7-D8F6-4448-AF33-569C545F55DD}" dt="2022-10-22T13:44:53.196" v="1765" actId="165"/>
          <ac:grpSpMkLst>
            <pc:docMk/>
            <pc:sldMk cId="352456010" sldId="265"/>
            <ac:grpSpMk id="7" creationId="{1A6A844A-6F47-4701-AAFB-78086D8DC7BB}"/>
          </ac:grpSpMkLst>
        </pc:grpChg>
        <pc:grpChg chg="add del mod">
          <ac:chgData name="Procopi Constantinou" userId="51d9ef28ec21f27b" providerId="LiveId" clId="{694394C7-D8F6-4448-AF33-569C545F55DD}" dt="2022-10-22T12:36:49.020" v="593" actId="165"/>
          <ac:grpSpMkLst>
            <pc:docMk/>
            <pc:sldMk cId="352456010" sldId="265"/>
            <ac:grpSpMk id="9" creationId="{3B5DF82D-0DA3-4164-A615-6EF67C07F314}"/>
          </ac:grpSpMkLst>
        </pc:grpChg>
        <pc:grpChg chg="add del mod">
          <ac:chgData name="Procopi Constantinou" userId="51d9ef28ec21f27b" providerId="LiveId" clId="{694394C7-D8F6-4448-AF33-569C545F55DD}" dt="2022-10-22T13:44:34.323" v="1760" actId="165"/>
          <ac:grpSpMkLst>
            <pc:docMk/>
            <pc:sldMk cId="352456010" sldId="265"/>
            <ac:grpSpMk id="11" creationId="{2EC304F9-9DC6-4899-B0F6-9B183B09548A}"/>
          </ac:grpSpMkLst>
        </pc:grpChg>
        <pc:grpChg chg="add del mod">
          <ac:chgData name="Procopi Constantinou" userId="51d9ef28ec21f27b" providerId="LiveId" clId="{694394C7-D8F6-4448-AF33-569C545F55DD}" dt="2022-10-22T12:38:59.543" v="746" actId="478"/>
          <ac:grpSpMkLst>
            <pc:docMk/>
            <pc:sldMk cId="352456010" sldId="265"/>
            <ac:grpSpMk id="11" creationId="{51C35099-7DCA-4A39-93F3-1B437538B7EA}"/>
          </ac:grpSpMkLst>
        </pc:grpChg>
        <pc:grpChg chg="add mod ord">
          <ac:chgData name="Procopi Constantinou" userId="51d9ef28ec21f27b" providerId="LiveId" clId="{694394C7-D8F6-4448-AF33-569C545F55DD}" dt="2022-10-22T13:55:42.158" v="2002" actId="164"/>
          <ac:grpSpMkLst>
            <pc:docMk/>
            <pc:sldMk cId="352456010" sldId="265"/>
            <ac:grpSpMk id="12" creationId="{10ADCC43-3BBE-46D9-A9F5-9DC97B1DBEB9}"/>
          </ac:grpSpMkLst>
        </pc:grpChg>
        <pc:grpChg chg="add del mod or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3" creationId="{F7FD3295-837D-4904-A857-1FCD35E29C22}"/>
          </ac:grpSpMkLst>
        </pc:grpChg>
        <pc:grpChg chg="add del mo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4" creationId="{F1E3B244-A201-446C-8449-5B1AC98E2D82}"/>
          </ac:grpSpMkLst>
        </pc:grpChg>
        <pc:grpChg chg="add mod">
          <ac:chgData name="Procopi Constantinou" userId="51d9ef28ec21f27b" providerId="LiveId" clId="{694394C7-D8F6-4448-AF33-569C545F55DD}" dt="2022-10-22T13:58:13.996" v="2007" actId="1076"/>
          <ac:grpSpMkLst>
            <pc:docMk/>
            <pc:sldMk cId="352456010" sldId="265"/>
            <ac:grpSpMk id="27" creationId="{57591060-19BD-4387-AA80-6AD6E48C3594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7" creationId="{554D6D54-3441-4C82-BD82-DF27408096C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8" creationId="{3A0DC793-4D31-41B6-AE6E-F0D27547AB1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9" creationId="{6379E76F-7FA3-4F56-95E7-865E75A4AE7A}"/>
          </ac:grpSpMkLst>
        </pc:grpChg>
        <pc:grpChg chg="add mod">
          <ac:chgData name="Procopi Constantinou" userId="51d9ef28ec21f27b" providerId="LiveId" clId="{694394C7-D8F6-4448-AF33-569C545F55DD}" dt="2022-10-22T13:55:31.973" v="1998" actId="1037"/>
          <ac:grpSpMkLst>
            <pc:docMk/>
            <pc:sldMk cId="352456010" sldId="265"/>
            <ac:grpSpMk id="40" creationId="{FB5B2A6D-33E1-4765-BE02-A5EDC5A54775}"/>
          </ac:grpSpMkLst>
        </pc:grpChg>
        <pc:grpChg chg="add mod">
          <ac:chgData name="Procopi Constantinou" userId="51d9ef28ec21f27b" providerId="LiveId" clId="{694394C7-D8F6-4448-AF33-569C545F55DD}" dt="2022-10-22T13:55:45.460" v="2003" actId="14100"/>
          <ac:grpSpMkLst>
            <pc:docMk/>
            <pc:sldMk cId="352456010" sldId="265"/>
            <ac:grpSpMk id="41" creationId="{EFA56832-4977-442D-A10D-890C90B0084D}"/>
          </ac:grpSpMkLst>
        </pc:grpChg>
        <pc:picChg chg="add del mod modCrop">
          <ac:chgData name="Procopi Constantinou" userId="51d9ef28ec21f27b" providerId="LiveId" clId="{694394C7-D8F6-4448-AF33-569C545F55DD}" dt="2022-10-22T13:41:36.508" v="1692" actId="478"/>
          <ac:picMkLst>
            <pc:docMk/>
            <pc:sldMk cId="352456010" sldId="265"/>
            <ac:picMk id="3" creationId="{6E4CE92B-5B6A-49F2-A4A3-00068586089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5" creationId="{E29C5B3C-8D2B-46A9-8312-6FFEC150B97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6" creationId="{4BFF76A2-F3FA-7623-A4A5-41133191C7B6}"/>
          </ac:picMkLst>
        </pc:picChg>
        <pc:picChg chg="add mod or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6" creationId="{787BFEBD-0529-429F-9231-FAED681385B8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7" creationId="{337A218D-A855-41EA-91A1-82D025AAF83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8" creationId="{2BC1403B-9F92-565D-F9BB-E8C11FADD219}"/>
          </ac:picMkLst>
        </pc:picChg>
        <pc:picChg chg="add mo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9" creationId="{67E67BB5-081B-4321-B77A-851E1B646B7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0" creationId="{6834270A-95DA-15A8-BAF1-9DE44B3E402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2" creationId="{0BBB56E8-F1A2-3677-F682-36BE083ACA0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4" creationId="{2E18D893-A169-0B26-CD38-143F190D4590}"/>
          </ac:picMkLst>
        </pc:picChg>
        <pc:picChg chg="add del mod ord topLvl">
          <ac:chgData name="Procopi Constantinou" userId="51d9ef28ec21f27b" providerId="LiveId" clId="{694394C7-D8F6-4448-AF33-569C545F55DD}" dt="2022-10-22T13:45:21.969" v="1781" actId="478"/>
          <ac:picMkLst>
            <pc:docMk/>
            <pc:sldMk cId="352456010" sldId="265"/>
            <ac:picMk id="15" creationId="{FC62614B-E32D-49D0-80E9-B9CDB1466D5F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8" creationId="{F1F29F0B-C4AF-475E-B709-C7652E7ED5B0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9" creationId="{3D17DF5E-F548-441A-A60D-142388714488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23" creationId="{027AF15B-3A31-402B-AC12-D2E5EAA9E2F4}"/>
          </ac:picMkLst>
        </pc:picChg>
        <pc:picChg chg="add mod ord modCrop">
          <ac:chgData name="Procopi Constantinou" userId="51d9ef28ec21f27b" providerId="LiveId" clId="{694394C7-D8F6-4448-AF33-569C545F55DD}" dt="2022-10-22T13:55:06.159" v="1973" actId="164"/>
          <ac:picMkLst>
            <pc:docMk/>
            <pc:sldMk cId="352456010" sldId="265"/>
            <ac:picMk id="29" creationId="{A320862A-CE1B-4034-92A4-78C264239105}"/>
          </ac:picMkLst>
        </pc:picChg>
        <pc:picChg chg="add mod ord modCrop">
          <ac:chgData name="Procopi Constantinou" userId="51d9ef28ec21f27b" providerId="LiveId" clId="{694394C7-D8F6-4448-AF33-569C545F55DD}" dt="2022-10-22T13:55:08.423" v="1974" actId="164"/>
          <ac:picMkLst>
            <pc:docMk/>
            <pc:sldMk cId="352456010" sldId="265"/>
            <ac:picMk id="32" creationId="{4A3C9D31-A688-4316-97FE-37230275F391}"/>
          </ac:picMkLst>
        </pc:picChg>
        <pc:picChg chg="add mod ord modCrop">
          <ac:chgData name="Procopi Constantinou" userId="51d9ef28ec21f27b" providerId="LiveId" clId="{694394C7-D8F6-4448-AF33-569C545F55DD}" dt="2022-10-22T13:55:10.612" v="1975" actId="164"/>
          <ac:picMkLst>
            <pc:docMk/>
            <pc:sldMk cId="352456010" sldId="265"/>
            <ac:picMk id="35" creationId="{A52FE44B-CB55-4DCD-AEA8-970618CC50EF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49" creationId="{C2D76CC8-4DE9-4617-AA83-F077F0D6D946}"/>
          </ac:picMkLst>
        </pc:picChg>
        <pc:picChg chg="add del mod">
          <ac:chgData name="Procopi Constantinou" userId="51d9ef28ec21f27b" providerId="LiveId" clId="{694394C7-D8F6-4448-AF33-569C545F55DD}" dt="2022-10-22T12:23:53.778" v="480" actId="478"/>
          <ac:picMkLst>
            <pc:docMk/>
            <pc:sldMk cId="352456010" sldId="265"/>
            <ac:picMk id="2050" creationId="{47512A13-A590-41A9-8762-D8E674227225}"/>
          </ac:picMkLst>
        </pc:picChg>
        <pc:picChg chg="add del mod">
          <ac:chgData name="Procopi Constantinou" userId="51d9ef28ec21f27b" providerId="LiveId" clId="{694394C7-D8F6-4448-AF33-569C545F55DD}" dt="2022-10-22T12:24:01.010" v="483" actId="478"/>
          <ac:picMkLst>
            <pc:docMk/>
            <pc:sldMk cId="352456010" sldId="265"/>
            <ac:picMk id="2051" creationId="{3866D86D-7ED6-4F89-898A-67A90E0CEC2C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52" creationId="{C3C99B41-F5D6-4C0A-A566-661E459D9EA7}"/>
          </ac:picMkLst>
        </pc:picChg>
        <pc:picChg chg="add del mod">
          <ac:chgData name="Procopi Constantinou" userId="51d9ef28ec21f27b" providerId="LiveId" clId="{694394C7-D8F6-4448-AF33-569C545F55DD}" dt="2022-10-22T12:26:17.783" v="489" actId="478"/>
          <ac:picMkLst>
            <pc:docMk/>
            <pc:sldMk cId="352456010" sldId="265"/>
            <ac:picMk id="2053" creationId="{BC2D7434-F685-4F4A-BE5D-69975CA5007B}"/>
          </ac:picMkLst>
        </pc:picChg>
      </pc:sldChg>
      <pc:sldChg chg="addSp delSp modSp add mod">
        <pc:chgData name="Procopi Constantinou" userId="51d9ef28ec21f27b" providerId="LiveId" clId="{694394C7-D8F6-4448-AF33-569C545F55DD}" dt="2022-10-22T13:18:39.535" v="1435" actId="113"/>
        <pc:sldMkLst>
          <pc:docMk/>
          <pc:sldMk cId="1896415832" sldId="266"/>
        </pc:sldMkLst>
        <pc:spChg chg="mod">
          <ac:chgData name="Procopi Constantinou" userId="51d9ef28ec21f27b" providerId="LiveId" clId="{694394C7-D8F6-4448-AF33-569C545F55DD}" dt="2022-10-22T12:53:24.684" v="811"/>
          <ac:spMkLst>
            <pc:docMk/>
            <pc:sldMk cId="1896415832" sldId="266"/>
            <ac:spMk id="4" creationId="{C3A60D11-AEA7-D412-70DD-753B4EE6B408}"/>
          </ac:spMkLst>
        </pc:spChg>
        <pc:spChg chg="add del">
          <ac:chgData name="Procopi Constantinou" userId="51d9ef28ec21f27b" providerId="LiveId" clId="{694394C7-D8F6-4448-AF33-569C545F55DD}" dt="2022-10-22T12:56:47.601" v="828"/>
          <ac:spMkLst>
            <pc:docMk/>
            <pc:sldMk cId="1896415832" sldId="266"/>
            <ac:spMk id="8" creationId="{99C0AB5C-B10A-4708-8204-41F31A39D7EA}"/>
          </ac:spMkLst>
        </pc:spChg>
        <pc:spChg chg="add del">
          <ac:chgData name="Procopi Constantinou" userId="51d9ef28ec21f27b" providerId="LiveId" clId="{694394C7-D8F6-4448-AF33-569C545F55DD}" dt="2022-10-22T12:56:01.416" v="826" actId="22"/>
          <ac:spMkLst>
            <pc:docMk/>
            <pc:sldMk cId="1896415832" sldId="266"/>
            <ac:spMk id="12" creationId="{2E5F8DCE-41E3-43D7-9B41-894BB1998C80}"/>
          </ac:spMkLst>
        </pc:spChg>
        <pc:spChg chg="add del">
          <ac:chgData name="Procopi Constantinou" userId="51d9ef28ec21f27b" providerId="LiveId" clId="{694394C7-D8F6-4448-AF33-569C545F55DD}" dt="2022-10-22T12:56:52.266" v="831" actId="22"/>
          <ac:spMkLst>
            <pc:docMk/>
            <pc:sldMk cId="1896415832" sldId="266"/>
            <ac:spMk id="16" creationId="{630AE955-2381-49A4-B8A6-FEAF1F71D9DB}"/>
          </ac:spMkLst>
        </pc:spChg>
        <pc:spChg chg="add mod">
          <ac:chgData name="Procopi Constantinou" userId="51d9ef28ec21f27b" providerId="LiveId" clId="{694394C7-D8F6-4448-AF33-569C545F55DD}" dt="2022-10-22T13:18:39.535" v="1435" actId="113"/>
          <ac:spMkLst>
            <pc:docMk/>
            <pc:sldMk cId="1896415832" sldId="266"/>
            <ac:spMk id="18" creationId="{EDC39E56-DAEE-4EF5-875B-6AD3752D3492}"/>
          </ac:spMkLst>
        </pc:spChg>
        <pc:spChg chg="add mod">
          <ac:chgData name="Procopi Constantinou" userId="51d9ef28ec21f27b" providerId="LiveId" clId="{694394C7-D8F6-4448-AF33-569C545F55DD}" dt="2022-10-22T13:11:07.566" v="1001" actId="1035"/>
          <ac:spMkLst>
            <pc:docMk/>
            <pc:sldMk cId="1896415832" sldId="266"/>
            <ac:spMk id="19" creationId="{36A48753-8F47-4B88-9587-A10C566968D0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0" creationId="{3C1E3E37-A814-41B3-9719-4A228B25A2E9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1" creationId="{A61C1200-9232-46F0-A8A4-45874B20CADD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2" creationId="{A85F520F-0DE2-4DA9-9A28-B8C4BABFB8A3}"/>
          </ac:spMkLst>
        </pc:spChg>
        <pc:spChg chg="add del mod">
          <ac:chgData name="Procopi Constantinou" userId="51d9ef28ec21f27b" providerId="LiveId" clId="{694394C7-D8F6-4448-AF33-569C545F55DD}" dt="2022-10-22T13:11:40.032" v="1008" actId="478"/>
          <ac:spMkLst>
            <pc:docMk/>
            <pc:sldMk cId="1896415832" sldId="266"/>
            <ac:spMk id="23" creationId="{38FFDEFF-0632-4B5C-AF29-4D1963A9B84F}"/>
          </ac:spMkLst>
        </pc:spChg>
        <pc:spChg chg="add del mod">
          <ac:chgData name="Procopi Constantinou" userId="51d9ef28ec21f27b" providerId="LiveId" clId="{694394C7-D8F6-4448-AF33-569C545F55DD}" dt="2022-10-22T13:18:37.823" v="1434" actId="478"/>
          <ac:spMkLst>
            <pc:docMk/>
            <pc:sldMk cId="1896415832" sldId="266"/>
            <ac:spMk id="24" creationId="{648D9CED-5312-4394-AD6D-1EA134015962}"/>
          </ac:spMkLst>
        </pc:spChg>
        <pc:picChg chg="add mod ord">
          <ac:chgData name="Procopi Constantinou" userId="51d9ef28ec21f27b" providerId="LiveId" clId="{694394C7-D8F6-4448-AF33-569C545F55DD}" dt="2022-10-22T13:02:09.521" v="832" actId="1076"/>
          <ac:picMkLst>
            <pc:docMk/>
            <pc:sldMk cId="1896415832" sldId="266"/>
            <ac:picMk id="3" creationId="{7E50D067-8939-41DA-A68E-66A81DC558A9}"/>
          </ac:picMkLst>
        </pc:picChg>
        <pc:picChg chg="add mod">
          <ac:chgData name="Procopi Constantinou" userId="51d9ef28ec21f27b" providerId="LiveId" clId="{694394C7-D8F6-4448-AF33-569C545F55DD}" dt="2022-10-22T13:15:31.292" v="1289" actId="1076"/>
          <ac:picMkLst>
            <pc:docMk/>
            <pc:sldMk cId="1896415832" sldId="266"/>
            <ac:picMk id="6" creationId="{3E8F4336-F207-4049-AC96-36DA56230477}"/>
          </ac:picMkLst>
        </pc:picChg>
        <pc:picChg chg="del">
          <ac:chgData name="Procopi Constantinou" userId="51d9ef28ec21f27b" providerId="LiveId" clId="{694394C7-D8F6-4448-AF33-569C545F55DD}" dt="2022-10-22T12:39:37.483" v="800" actId="478"/>
          <ac:picMkLst>
            <pc:docMk/>
            <pc:sldMk cId="1896415832" sldId="266"/>
            <ac:picMk id="15" creationId="{FC62614B-E32D-49D0-80E9-B9CDB1466D5F}"/>
          </ac:picMkLst>
        </pc:picChg>
        <pc:picChg chg="add del mod">
          <ac:chgData name="Procopi Constantinou" userId="51d9ef28ec21f27b" providerId="LiveId" clId="{694394C7-D8F6-4448-AF33-569C545F55DD}" dt="2022-10-22T13:08:30.102" v="835" actId="478"/>
          <ac:picMkLst>
            <pc:docMk/>
            <pc:sldMk cId="1896415832" sldId="266"/>
            <ac:picMk id="17" creationId="{13E7F193-CFB3-41FE-9022-28A2CFEAF5CA}"/>
          </ac:picMkLst>
        </pc:picChg>
      </pc:sldChg>
      <pc:sldChg chg="addSp delSp modSp add mod">
        <pc:chgData name="Procopi Constantinou" userId="51d9ef28ec21f27b" providerId="LiveId" clId="{694394C7-D8F6-4448-AF33-569C545F55DD}" dt="2022-10-23T12:48:55.382" v="4127" actId="1076"/>
        <pc:sldMkLst>
          <pc:docMk/>
          <pc:sldMk cId="2837071261" sldId="267"/>
        </pc:sldMkLst>
        <pc:spChg chg="mod">
          <ac:chgData name="Procopi Constantinou" userId="51d9ef28ec21f27b" providerId="LiveId" clId="{694394C7-D8F6-4448-AF33-569C545F55DD}" dt="2022-10-23T12:38:18.827" v="3873" actId="1076"/>
          <ac:spMkLst>
            <pc:docMk/>
            <pc:sldMk cId="2837071261" sldId="267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47:27.494" v="4011" actId="478"/>
          <ac:spMkLst>
            <pc:docMk/>
            <pc:sldMk cId="2837071261" sldId="267"/>
            <ac:spMk id="19" creationId="{7FEBC3B6-7108-431B-9616-3CD335399213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36" creationId="{865EF2EC-519F-41A7-A609-7A97DB3DACC3}"/>
          </ac:spMkLst>
        </pc:spChg>
        <pc:spChg chg="add mod">
          <ac:chgData name="Procopi Constantinou" userId="51d9ef28ec21f27b" providerId="LiveId" clId="{694394C7-D8F6-4448-AF33-569C545F55DD}" dt="2022-10-23T12:45:30.304" v="3954" actId="164"/>
          <ac:spMkLst>
            <pc:docMk/>
            <pc:sldMk cId="2837071261" sldId="267"/>
            <ac:spMk id="37" creationId="{B04CCF96-1A71-49C4-BF8C-80148CCDE510}"/>
          </ac:spMkLst>
        </pc:spChg>
        <pc:spChg chg="mod">
          <ac:chgData name="Procopi Constantinou" userId="51d9ef28ec21f27b" providerId="LiveId" clId="{694394C7-D8F6-4448-AF33-569C545F55DD}" dt="2022-10-22T20:20:44.322" v="2334" actId="20577"/>
          <ac:spMkLst>
            <pc:docMk/>
            <pc:sldMk cId="2837071261" sldId="267"/>
            <ac:spMk id="39" creationId="{483A5E1C-1B62-C0C6-0A25-CA767AA7ED50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0" creationId="{FE8437A6-8FCD-4E2D-B05D-86DF62C51AC7}"/>
          </ac:spMkLst>
        </pc:spChg>
        <pc:spChg chg="del">
          <ac:chgData name="Procopi Constantinou" userId="51d9ef28ec21f27b" providerId="LiveId" clId="{694394C7-D8F6-4448-AF33-569C545F55DD}" dt="2022-10-22T20:17:38.940" v="2116" actId="478"/>
          <ac:spMkLst>
            <pc:docMk/>
            <pc:sldMk cId="2837071261" sldId="267"/>
            <ac:spMk id="41" creationId="{3C477CAC-AD93-A760-9202-470D91DFFC94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2" creationId="{B9E561FC-9EAF-4923-ABF1-2C47EEE83C69}"/>
          </ac:spMkLst>
        </pc:spChg>
        <pc:spChg chg="add mod">
          <ac:chgData name="Procopi Constantinou" userId="51d9ef28ec21f27b" providerId="LiveId" clId="{694394C7-D8F6-4448-AF33-569C545F55DD}" dt="2022-10-23T12:48:55.382" v="4127" actId="1076"/>
          <ac:spMkLst>
            <pc:docMk/>
            <pc:sldMk cId="2837071261" sldId="267"/>
            <ac:spMk id="43" creationId="{7D346C11-BAB5-4E1D-8AA8-317E44CAF071}"/>
          </ac:spMkLst>
        </pc:spChg>
        <pc:spChg chg="add del mod">
          <ac:chgData name="Procopi Constantinou" userId="51d9ef28ec21f27b" providerId="LiveId" clId="{694394C7-D8F6-4448-AF33-569C545F55DD}" dt="2022-10-23T12:44:17.647" v="3933" actId="478"/>
          <ac:spMkLst>
            <pc:docMk/>
            <pc:sldMk cId="2837071261" sldId="267"/>
            <ac:spMk id="44" creationId="{76BC230F-D087-497B-B36F-B42804C80D32}"/>
          </ac:spMkLst>
        </pc:spChg>
        <pc:spChg chg="add mod">
          <ac:chgData name="Procopi Constantinou" userId="51d9ef28ec21f27b" providerId="LiveId" clId="{694394C7-D8F6-4448-AF33-569C545F55DD}" dt="2022-10-23T12:48:52.434" v="4126" actId="164"/>
          <ac:spMkLst>
            <pc:docMk/>
            <pc:sldMk cId="2837071261" sldId="267"/>
            <ac:spMk id="45" creationId="{97519C90-7161-4CAF-B2C3-0408A4540713}"/>
          </ac:spMkLst>
        </pc:spChg>
        <pc:spChg chg="add del mod">
          <ac:chgData name="Procopi Constantinou" userId="51d9ef28ec21f27b" providerId="LiveId" clId="{694394C7-D8F6-4448-AF33-569C545F55DD}" dt="2022-10-23T12:48:34.623" v="4065" actId="478"/>
          <ac:spMkLst>
            <pc:docMk/>
            <pc:sldMk cId="2837071261" sldId="267"/>
            <ac:spMk id="46" creationId="{350DA3A0-9FFE-43A0-8449-F0DC5BD490D4}"/>
          </ac:spMkLst>
        </pc:spChg>
        <pc:grpChg chg="add del mod">
          <ac:chgData name="Procopi Constantinou" userId="51d9ef28ec21f27b" providerId="LiveId" clId="{694394C7-D8F6-4448-AF33-569C545F55DD}" dt="2022-10-23T12:42:48.713" v="3925" actId="478"/>
          <ac:grpSpMkLst>
            <pc:docMk/>
            <pc:sldMk cId="2837071261" sldId="267"/>
            <ac:grpSpMk id="6" creationId="{7E1D74C1-B277-4499-AFF4-0A2108392F78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2" creationId="{D44EE74D-4849-41D3-A5AC-62DE1654EF3B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3" creationId="{906BC671-8DAF-42A3-B9F8-A25E3D48C2BA}"/>
          </ac:grpSpMkLst>
        </pc:grpChg>
        <pc:grpChg chg="add mod or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5" creationId="{3DDE1984-4B84-4FE2-90F9-79BCC88F2E86}"/>
          </ac:grpSpMkLst>
        </pc:grpChg>
        <pc:grpChg chg="add del mod">
          <ac:chgData name="Procopi Constantinou" userId="51d9ef28ec21f27b" providerId="LiveId" clId="{694394C7-D8F6-4448-AF33-569C545F55DD}" dt="2022-10-22T20:32:30.318" v="2488" actId="165"/>
          <ac:grpSpMkLst>
            <pc:docMk/>
            <pc:sldMk cId="2837071261" sldId="267"/>
            <ac:grpSpMk id="16" creationId="{3E48A52B-0718-4378-B760-EF4CA9394916}"/>
          </ac:grpSpMkLst>
        </pc:grpChg>
        <pc:grpChg chg="add del mod">
          <ac:chgData name="Procopi Constantinou" userId="51d9ef28ec21f27b" providerId="LiveId" clId="{694394C7-D8F6-4448-AF33-569C545F55DD}" dt="2022-10-22T20:34:00.026" v="2611" actId="165"/>
          <ac:grpSpMkLst>
            <pc:docMk/>
            <pc:sldMk cId="2837071261" sldId="267"/>
            <ac:grpSpMk id="17" creationId="{95F53D5C-48C6-4F9C-AD8C-85223856B56F}"/>
          </ac:grpSpMkLst>
        </pc:grpChg>
        <pc:grpChg chg="add del mod ord">
          <ac:chgData name="Procopi Constantinou" userId="51d9ef28ec21f27b" providerId="LiveId" clId="{694394C7-D8F6-4448-AF33-569C545F55DD}" dt="2022-10-23T12:39:17.709" v="3884" actId="1076"/>
          <ac:grpSpMkLst>
            <pc:docMk/>
            <pc:sldMk cId="2837071261" sldId="267"/>
            <ac:grpSpMk id="18" creationId="{DAE0A1F9-58DA-4D72-B4FB-9788D6EFAABD}"/>
          </ac:grpSpMkLst>
        </pc:grpChg>
        <pc:grpChg chg="add mod">
          <ac:chgData name="Procopi Constantinou" userId="51d9ef28ec21f27b" providerId="LiveId" clId="{694394C7-D8F6-4448-AF33-569C545F55DD}" dt="2022-10-23T12:48:07.655" v="4025" actId="1076"/>
          <ac:grpSpMkLst>
            <pc:docMk/>
            <pc:sldMk cId="2837071261" sldId="267"/>
            <ac:grpSpMk id="20" creationId="{03D1D1C9-C05F-44A4-85E4-83B031672D37}"/>
          </ac:grpSpMkLst>
        </pc:grpChg>
        <pc:grpChg chg="add del mod">
          <ac:chgData name="Procopi Constantinou" userId="51d9ef28ec21f27b" providerId="LiveId" clId="{694394C7-D8F6-4448-AF33-569C545F55DD}" dt="2022-10-22T20:43:21.041" v="2889" actId="478"/>
          <ac:grpSpMkLst>
            <pc:docMk/>
            <pc:sldMk cId="2837071261" sldId="267"/>
            <ac:grpSpMk id="22" creationId="{8D8C4586-C564-4876-81AD-B9FA8390BF34}"/>
          </ac:grpSpMkLst>
        </pc:grpChg>
        <pc:grpChg chg="add mod">
          <ac:chgData name="Procopi Constantinou" userId="51d9ef28ec21f27b" providerId="LiveId" clId="{694394C7-D8F6-4448-AF33-569C545F55DD}" dt="2022-10-23T12:48:03.725" v="4023" actId="1076"/>
          <ac:grpSpMkLst>
            <pc:docMk/>
            <pc:sldMk cId="2837071261" sldId="267"/>
            <ac:grpSpMk id="23" creationId="{B48F6164-6104-462B-96DD-AEBC6A8E25B1}"/>
          </ac:grpSpMkLst>
        </pc:grpChg>
        <pc:grpChg chg="add del mod">
          <ac:chgData name="Procopi Constantinou" userId="51d9ef28ec21f27b" providerId="LiveId" clId="{694394C7-D8F6-4448-AF33-569C545F55DD}" dt="2022-10-23T12:47:48.009" v="4018" actId="478"/>
          <ac:grpSpMkLst>
            <pc:docMk/>
            <pc:sldMk cId="2837071261" sldId="267"/>
            <ac:grpSpMk id="25" creationId="{D2A8FEF6-E05B-467D-AE3D-24AEC69CB315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7" creationId="{58BD6680-2473-420D-A311-D09725BD837C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8" creationId="{10480B0A-B4D8-4A05-BC3F-D2C3BB6CE048}"/>
          </ac:grpSpMkLst>
        </pc:grpChg>
        <pc:grpChg chg="del">
          <ac:chgData name="Procopi Constantinou" userId="51d9ef28ec21f27b" providerId="LiveId" clId="{694394C7-D8F6-4448-AF33-569C545F55DD}" dt="2022-10-22T20:17:35.843" v="2115" actId="478"/>
          <ac:grpSpMkLst>
            <pc:docMk/>
            <pc:sldMk cId="2837071261" sldId="267"/>
            <ac:grpSpMk id="38" creationId="{370F056D-7270-1D63-7A09-1B0E1C104043}"/>
          </ac:grpSpMkLst>
        </pc:grp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" creationId="{6B941B5B-0371-4206-B2EB-2B21A7116E4E}"/>
          </ac:picMkLst>
        </pc:picChg>
        <pc:picChg chg="add mod modCrop">
          <ac:chgData name="Procopi Constantinou" userId="51d9ef28ec21f27b" providerId="LiveId" clId="{694394C7-D8F6-4448-AF33-569C545F55DD}" dt="2022-10-23T12:42:45.386" v="3923" actId="1037"/>
          <ac:picMkLst>
            <pc:docMk/>
            <pc:sldMk cId="2837071261" sldId="267"/>
            <ac:picMk id="4" creationId="{7E27A910-9894-49EE-B1E8-36A93021291F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5" creationId="{EA74B98A-15BA-4ED5-8EF2-BB2C1410FF40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7" creationId="{64A2C088-B756-4A90-93F3-DBE3117E3C40}"/>
          </ac:picMkLst>
        </pc:picChg>
        <pc:picChg chg="add del mod">
          <ac:chgData name="Procopi Constantinou" userId="51d9ef28ec21f27b" providerId="LiveId" clId="{694394C7-D8F6-4448-AF33-569C545F55DD}" dt="2022-10-23T12:42:43.165" v="3919" actId="478"/>
          <ac:picMkLst>
            <pc:docMk/>
            <pc:sldMk cId="2837071261" sldId="267"/>
            <ac:picMk id="8" creationId="{1DD9B272-05F5-41E3-939F-ABEF9403CAEA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9" creationId="{AD6849B9-07E7-4FFC-8142-0850A22ECD22}"/>
          </ac:picMkLst>
        </pc:picChg>
        <pc:picChg chg="add mod">
          <ac:chgData name="Procopi Constantinou" userId="51d9ef28ec21f27b" providerId="LiveId" clId="{694394C7-D8F6-4448-AF33-569C545F55DD}" dt="2022-10-23T12:45:34.181" v="3956"/>
          <ac:picMkLst>
            <pc:docMk/>
            <pc:sldMk cId="2837071261" sldId="267"/>
            <ac:picMk id="10" creationId="{C474ED60-4F45-4EA9-B565-EC6FF04BE9DB}"/>
          </ac:picMkLst>
        </pc:picChg>
        <pc:picChg chg="add mod modCrop">
          <ac:chgData name="Procopi Constantinou" userId="51d9ef28ec21f27b" providerId="LiveId" clId="{694394C7-D8F6-4448-AF33-569C545F55DD}" dt="2022-10-23T12:48:10.390" v="4026"/>
          <ac:picMkLst>
            <pc:docMk/>
            <pc:sldMk cId="2837071261" sldId="267"/>
            <ac:picMk id="11" creationId="{FB87622E-6CA4-4E2B-9440-BAE224167631}"/>
          </ac:picMkLst>
        </pc:picChg>
        <pc:picChg chg="add del mod topLvl modCrop">
          <ac:chgData name="Procopi Constantinou" userId="51d9ef28ec21f27b" providerId="LiveId" clId="{694394C7-D8F6-4448-AF33-569C545F55DD}" dt="2022-10-23T12:47:48.009" v="4018" actId="478"/>
          <ac:picMkLst>
            <pc:docMk/>
            <pc:sldMk cId="2837071261" sldId="267"/>
            <ac:picMk id="17" creationId="{039757F7-A923-4DC3-B6A9-B51B4DF8B5F4}"/>
          </ac:picMkLst>
        </pc:picChg>
        <pc:picChg chg="add mod ord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22" creationId="{FE18809F-BEBA-489C-8991-15B0641A44AA}"/>
          </ac:picMkLst>
        </pc:picChg>
        <pc:picChg chg="add del mod ord">
          <ac:chgData name="Procopi Constantinou" userId="51d9ef28ec21f27b" providerId="LiveId" clId="{694394C7-D8F6-4448-AF33-569C545F55DD}" dt="2022-10-23T12:38:13.758" v="3871" actId="478"/>
          <ac:picMkLst>
            <pc:docMk/>
            <pc:sldMk cId="2837071261" sldId="267"/>
            <ac:picMk id="24" creationId="{F5779D8B-51C4-425C-ABD4-9B4893B3FC08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26" creationId="{93A7C128-A9A8-4556-9B69-0C44E8CD326B}"/>
          </ac:picMkLst>
        </pc:picChg>
        <pc:picChg chg="add del mod">
          <ac:chgData name="Procopi Constantinou" userId="51d9ef28ec21f27b" providerId="LiveId" clId="{694394C7-D8F6-4448-AF33-569C545F55DD}" dt="2022-10-22T20:27:12.070" v="2394" actId="478"/>
          <ac:picMkLst>
            <pc:docMk/>
            <pc:sldMk cId="2837071261" sldId="267"/>
            <ac:picMk id="28" creationId="{9AFC3926-3C26-4F74-B4A3-E1421A65D4C8}"/>
          </ac:picMkLst>
        </pc:picChg>
        <pc:picChg chg="add mod modCrop">
          <ac:chgData name="Procopi Constantinou" userId="51d9ef28ec21f27b" providerId="LiveId" clId="{694394C7-D8F6-4448-AF33-569C545F55DD}" dt="2022-10-23T12:42:33.856" v="3913" actId="164"/>
          <ac:picMkLst>
            <pc:docMk/>
            <pc:sldMk cId="2837071261" sldId="267"/>
            <ac:picMk id="29" creationId="{41400238-54D5-4368-A04C-A58D29842003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0" creationId="{0D0B5EF8-6A97-4B4B-A0D4-1B722844EF3C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2" creationId="{94C9C161-E9BD-4342-B2F4-AA42B048A7B1}"/>
          </ac:picMkLst>
        </pc:picChg>
        <pc:picChg chg="add mod topLvl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41" creationId="{6ECC1D92-1FC9-4402-AB97-DA4AFB665701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46" creationId="{342472D6-CCFB-4754-B8A1-95566467FB29}"/>
          </ac:picMkLst>
        </pc:picChg>
        <pc:picChg chg="add del">
          <ac:chgData name="Procopi Constantinou" userId="51d9ef28ec21f27b" providerId="LiveId" clId="{694394C7-D8F6-4448-AF33-569C545F55DD}" dt="2022-10-22T20:24:29.084" v="2342"/>
          <ac:picMkLst>
            <pc:docMk/>
            <pc:sldMk cId="2837071261" sldId="267"/>
            <ac:picMk id="1025" creationId="{B977A5AE-E0C0-43B3-AF95-4EE59C2F5955}"/>
          </ac:picMkLst>
        </pc:picChg>
        <pc:picChg chg="add del mod">
          <ac:chgData name="Procopi Constantinou" userId="51d9ef28ec21f27b" providerId="LiveId" clId="{694394C7-D8F6-4448-AF33-569C545F55DD}" dt="2022-10-23T12:47:25.834" v="4010" actId="478"/>
          <ac:picMkLst>
            <pc:docMk/>
            <pc:sldMk cId="2837071261" sldId="267"/>
            <ac:picMk id="1026" creationId="{BCE734A9-B60D-4DEE-A792-78EDA2862C6A}"/>
          </ac:picMkLst>
        </pc:picChg>
        <pc:picChg chg="add del mod">
          <ac:chgData name="Procopi Constantinou" userId="51d9ef28ec21f27b" providerId="LiveId" clId="{694394C7-D8F6-4448-AF33-569C545F55DD}" dt="2022-10-22T20:36:23.961" v="2711" actId="478"/>
          <ac:picMkLst>
            <pc:docMk/>
            <pc:sldMk cId="2837071261" sldId="267"/>
            <ac:picMk id="1027" creationId="{BA8DA861-6695-40B7-9793-72126A293FD7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1028" creationId="{148AAFBC-6F44-4032-A0F1-599497064AB7}"/>
          </ac:picMkLst>
        </pc:picChg>
        <pc:picChg chg="add del mod">
          <ac:chgData name="Procopi Constantinou" userId="51d9ef28ec21f27b" providerId="LiveId" clId="{694394C7-D8F6-4448-AF33-569C545F55DD}" dt="2022-10-23T12:38:57.677" v="3882" actId="478"/>
          <ac:picMkLst>
            <pc:docMk/>
            <pc:sldMk cId="2837071261" sldId="267"/>
            <ac:picMk id="2049" creationId="{025C76F9-8245-4042-9D0B-B00B92D066B7}"/>
          </ac:picMkLst>
        </pc:picChg>
        <pc:picChg chg="add del mod">
          <ac:chgData name="Procopi Constantinou" userId="51d9ef28ec21f27b" providerId="LiveId" clId="{694394C7-D8F6-4448-AF33-569C545F55DD}" dt="2022-10-23T12:41:41.678" v="3896" actId="478"/>
          <ac:picMkLst>
            <pc:docMk/>
            <pc:sldMk cId="2837071261" sldId="267"/>
            <ac:picMk id="2050" creationId="{E22F4B05-BB69-42CD-8FDC-AD91CE1A2CF8}"/>
          </ac:picMkLst>
        </pc:picChg>
      </pc:sldChg>
      <pc:sldChg chg="addSp delSp modSp add mod">
        <pc:chgData name="Procopi Constantinou" userId="51d9ef28ec21f27b" providerId="LiveId" clId="{694394C7-D8F6-4448-AF33-569C545F55DD}" dt="2022-10-23T10:40:33.437" v="3231" actId="1076"/>
        <pc:sldMkLst>
          <pc:docMk/>
          <pc:sldMk cId="3186928505" sldId="268"/>
        </pc:sldMkLst>
        <pc:spChg chg="mod">
          <ac:chgData name="Procopi Constantinou" userId="51d9ef28ec21f27b" providerId="LiveId" clId="{694394C7-D8F6-4448-AF33-569C545F55DD}" dt="2022-10-23T10:19:26.090" v="3016" actId="1076"/>
          <ac:spMkLst>
            <pc:docMk/>
            <pc:sldMk cId="3186928505" sldId="268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0:37:52.535" v="3133" actId="1076"/>
          <ac:spMkLst>
            <pc:docMk/>
            <pc:sldMk cId="3186928505" sldId="268"/>
            <ac:spMk id="15" creationId="{28968059-1D54-4900-9A94-BFC8F3926E65}"/>
          </ac:spMkLst>
        </pc:spChg>
        <pc:spChg chg="add mod">
          <ac:chgData name="Procopi Constantinou" userId="51d9ef28ec21f27b" providerId="LiveId" clId="{694394C7-D8F6-4448-AF33-569C545F55DD}" dt="2022-10-23T10:37:55.871" v="3136" actId="1076"/>
          <ac:spMkLst>
            <pc:docMk/>
            <pc:sldMk cId="3186928505" sldId="268"/>
            <ac:spMk id="16" creationId="{6A209540-F0AC-4EAB-9A09-EE8C869DFBE9}"/>
          </ac:spMkLst>
        </pc:spChg>
        <pc:spChg chg="add mod">
          <ac:chgData name="Procopi Constantinou" userId="51d9ef28ec21f27b" providerId="LiveId" clId="{694394C7-D8F6-4448-AF33-569C545F55DD}" dt="2022-10-23T10:38:13.312" v="3161" actId="164"/>
          <ac:spMkLst>
            <pc:docMk/>
            <pc:sldMk cId="3186928505" sldId="268"/>
            <ac:spMk id="19" creationId="{1436FCCF-2DB0-49D6-B088-3CDA02C08D22}"/>
          </ac:spMkLst>
        </pc:spChg>
        <pc:spChg chg="add mod">
          <ac:chgData name="Procopi Constantinou" userId="51d9ef28ec21f27b" providerId="LiveId" clId="{694394C7-D8F6-4448-AF33-569C545F55DD}" dt="2022-10-23T10:39:22.752" v="3187" actId="164"/>
          <ac:spMkLst>
            <pc:docMk/>
            <pc:sldMk cId="3186928505" sldId="268"/>
            <ac:spMk id="21" creationId="{85ADBFE0-127D-4A52-8222-1AB338C0D8E1}"/>
          </ac:spMkLst>
        </pc:spChg>
        <pc:spChg chg="mod">
          <ac:chgData name="Procopi Constantinou" userId="51d9ef28ec21f27b" providerId="LiveId" clId="{694394C7-D8F6-4448-AF33-569C545F55DD}" dt="2022-10-23T10:39:39.009" v="3192" actId="20577"/>
          <ac:spMkLst>
            <pc:docMk/>
            <pc:sldMk cId="3186928505" sldId="268"/>
            <ac:spMk id="27" creationId="{05BA2834-673D-4CF7-8260-CD8B5E083AD8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1" creationId="{C3FB8E45-AA30-4341-A199-D32E9B4640FE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2" creationId="{5FFC4FDB-2CCC-4AEA-8746-4F84F35C0D45}"/>
          </ac:spMkLst>
        </pc:spChg>
        <pc:spChg chg="mod">
          <ac:chgData name="Procopi Constantinou" userId="51d9ef28ec21f27b" providerId="LiveId" clId="{694394C7-D8F6-4448-AF33-569C545F55DD}" dt="2022-10-22T20:45:21.519" v="2926" actId="20577"/>
          <ac:spMkLst>
            <pc:docMk/>
            <pc:sldMk cId="3186928505" sldId="268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34:36.193" v="3033" actId="478"/>
          <ac:grpSpMkLst>
            <pc:docMk/>
            <pc:sldMk cId="3186928505" sldId="268"/>
            <ac:grpSpMk id="2" creationId="{A26A3214-4A1B-4A4A-B8D3-E534284B76CB}"/>
          </ac:grpSpMkLst>
        </pc:grpChg>
        <pc:grpChg chg="del">
          <ac:chgData name="Procopi Constantinou" userId="51d9ef28ec21f27b" providerId="LiveId" clId="{694394C7-D8F6-4448-AF33-569C545F55DD}" dt="2022-10-22T20:45:28.569" v="2932" actId="478"/>
          <ac:grpSpMkLst>
            <pc:docMk/>
            <pc:sldMk cId="3186928505" sldId="268"/>
            <ac:grpSpMk id="2" creationId="{BA58C22C-8E69-4870-A010-580B75BA5AB0}"/>
          </ac:grpSpMkLst>
        </pc:grpChg>
        <pc:grpChg chg="add del mod">
          <ac:chgData name="Procopi Constantinou" userId="51d9ef28ec21f27b" providerId="LiveId" clId="{694394C7-D8F6-4448-AF33-569C545F55DD}" dt="2022-10-23T10:35:55.456" v="3058" actId="478"/>
          <ac:grpSpMkLst>
            <pc:docMk/>
            <pc:sldMk cId="3186928505" sldId="268"/>
            <ac:grpSpMk id="5" creationId="{188C3274-73BC-455C-919E-EC176837B82A}"/>
          </ac:grpSpMkLst>
        </pc:grpChg>
        <pc:grpChg chg="add del mod">
          <ac:chgData name="Procopi Constantinou" userId="51d9ef28ec21f27b" providerId="LiveId" clId="{694394C7-D8F6-4448-AF33-569C545F55DD}" dt="2022-10-22T20:54:35.883" v="2979" actId="478"/>
          <ac:grpSpMkLst>
            <pc:docMk/>
            <pc:sldMk cId="3186928505" sldId="268"/>
            <ac:grpSpMk id="7" creationId="{632C0052-D54E-4186-9873-FEC503E9AE3A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7" creationId="{E57C0892-670C-4E17-AA1F-15AF9EA0D89B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10" creationId="{900783A3-33F3-43CD-8032-0AAF92E8BE7C}"/>
          </ac:grpSpMkLst>
        </pc:grpChg>
        <pc:grpChg chg="add mod">
          <ac:chgData name="Procopi Constantinou" userId="51d9ef28ec21f27b" providerId="LiveId" clId="{694394C7-D8F6-4448-AF33-569C545F55DD}" dt="2022-10-23T10:40:31.334" v="3229" actId="164"/>
          <ac:grpSpMkLst>
            <pc:docMk/>
            <pc:sldMk cId="3186928505" sldId="268"/>
            <ac:grpSpMk id="11" creationId="{8CA0F77C-DA83-4C31-A406-F17E94D511C6}"/>
          </ac:grpSpMkLst>
        </pc:grpChg>
        <pc:grpChg chg="add mod">
          <ac:chgData name="Procopi Constantinou" userId="51d9ef28ec21f27b" providerId="LiveId" clId="{694394C7-D8F6-4448-AF33-569C545F55DD}" dt="2022-10-23T10:40:02.201" v="3210" actId="1038"/>
          <ac:grpSpMkLst>
            <pc:docMk/>
            <pc:sldMk cId="3186928505" sldId="268"/>
            <ac:grpSpMk id="20" creationId="{7D3622D4-E6EC-46B1-A8DD-0AEE16E44145}"/>
          </ac:grpSpMkLst>
        </pc:grpChg>
        <pc:grpChg chg="add mod">
          <ac:chgData name="Procopi Constantinou" userId="51d9ef28ec21f27b" providerId="LiveId" clId="{694394C7-D8F6-4448-AF33-569C545F55DD}" dt="2022-10-23T10:40:33.437" v="3231" actId="1076"/>
          <ac:grpSpMkLst>
            <pc:docMk/>
            <pc:sldMk cId="3186928505" sldId="268"/>
            <ac:grpSpMk id="24" creationId="{A36436DB-E3B0-4A29-AD8D-9B33AAB7B96D}"/>
          </ac:grpSpMkLst>
        </pc:grpChg>
        <pc:grpChg chg="add mod">
          <ac:chgData name="Procopi Constantinou" userId="51d9ef28ec21f27b" providerId="LiveId" clId="{694394C7-D8F6-4448-AF33-569C545F55DD}" dt="2022-10-23T10:40:03.349" v="3211" actId="1035"/>
          <ac:grpSpMkLst>
            <pc:docMk/>
            <pc:sldMk cId="3186928505" sldId="268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0:37:20.847" v="3116"/>
          <ac:picMkLst>
            <pc:docMk/>
            <pc:sldMk cId="3186928505" sldId="268"/>
            <ac:picMk id="3" creationId="{03A4EC91-050E-4BE2-A365-04910284CBE5}"/>
          </ac:picMkLst>
        </pc:picChg>
        <pc:picChg chg="add mod ord modCrop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4" creationId="{78370113-ABBF-4667-B991-314D833C447A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6" creationId="{1BCAF32C-700F-4D6B-94F4-D2A5761B31EE}"/>
          </ac:picMkLst>
        </pc:picChg>
        <pc:picChg chg="add mod">
          <ac:chgData name="Procopi Constantinou" userId="51d9ef28ec21f27b" providerId="LiveId" clId="{694394C7-D8F6-4448-AF33-569C545F55DD}" dt="2022-10-23T10:37:24.839" v="3118"/>
          <ac:picMkLst>
            <pc:docMk/>
            <pc:sldMk cId="3186928505" sldId="268"/>
            <ac:picMk id="6" creationId="{9E275248-477C-442A-9C41-7810DFBF4E99}"/>
          </ac:picMkLst>
        </pc:picChg>
        <pc:picChg chg="add del">
          <ac:chgData name="Procopi Constantinou" userId="51d9ef28ec21f27b" providerId="LiveId" clId="{694394C7-D8F6-4448-AF33-569C545F55DD}" dt="2022-10-22T20:54:28.306" v="2974"/>
          <ac:picMkLst>
            <pc:docMk/>
            <pc:sldMk cId="3186928505" sldId="268"/>
            <ac:picMk id="8" creationId="{682C8040-ADB5-4192-974A-1155035C269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8" creationId="{FE43450D-82E2-4115-BF1C-AFDEBA9532A2}"/>
          </ac:picMkLst>
        </pc:picChg>
        <pc:picChg chg="add mod ord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9" creationId="{A731C4C0-14A9-42BA-8F15-4DF20C92A4FB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2" creationId="{28466A5E-6A63-4BFF-A6D8-E297B3ABDF89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20" creationId="{C636E3F5-26DA-4768-AA3C-D6636D4252C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5" creationId="{4533C1A9-6399-4FC0-AD3C-D1EB7AFC9712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6" creationId="{B45AAC07-1C57-4318-913E-4EFD545A6A11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027" creationId="{5ED30F6B-924A-4ED5-934E-F95B2FE5EFE3}"/>
          </ac:picMkLst>
        </pc:picChg>
        <pc:cxnChg chg="add mod">
          <ac:chgData name="Procopi Constantinou" userId="51d9ef28ec21f27b" providerId="LiveId" clId="{694394C7-D8F6-4448-AF33-569C545F55DD}" dt="2022-10-23T10:39:22.752" v="3187" actId="164"/>
          <ac:cxnSpMkLst>
            <pc:docMk/>
            <pc:sldMk cId="3186928505" sldId="268"/>
            <ac:cxnSpMk id="17" creationId="{D869D91E-0DC5-4A0B-8697-7C56DEB2B45A}"/>
          </ac:cxnSpMkLst>
        </pc:cxnChg>
        <pc:cxnChg chg="mod">
          <ac:chgData name="Procopi Constantinou" userId="51d9ef28ec21f27b" providerId="LiveId" clId="{694394C7-D8F6-4448-AF33-569C545F55DD}" dt="2022-10-23T10:39:44.952" v="3195" actId="14100"/>
          <ac:cxnSpMkLst>
            <pc:docMk/>
            <pc:sldMk cId="3186928505" sldId="268"/>
            <ac:cxnSpMk id="28" creationId="{57AC66BD-BE69-47D7-AE21-5A54DC508E35}"/>
          </ac:cxnSpMkLst>
        </pc:cxnChg>
      </pc:sldChg>
      <pc:sldChg chg="addSp delSp modSp add mod">
        <pc:chgData name="Procopi Constantinou" userId="51d9ef28ec21f27b" providerId="LiveId" clId="{694394C7-D8F6-4448-AF33-569C545F55DD}" dt="2022-10-23T11:35:59.902" v="3557" actId="167"/>
        <pc:sldMkLst>
          <pc:docMk/>
          <pc:sldMk cId="2657390814" sldId="269"/>
        </pc:sldMkLst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1" creationId="{2663966C-90E7-44CD-AC98-2D81FFBD5978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2" creationId="{699B4F16-3F87-4205-BD9C-38A72F96B201}"/>
          </ac:spMkLst>
        </pc:spChg>
        <pc:spChg chg="mod">
          <ac:chgData name="Procopi Constantinou" userId="51d9ef28ec21f27b" providerId="LiveId" clId="{694394C7-D8F6-4448-AF33-569C545F55DD}" dt="2022-10-23T10:44:26.417" v="3273" actId="20577"/>
          <ac:spMkLst>
            <pc:docMk/>
            <pc:sldMk cId="2657390814" sldId="269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5" creationId="{4000E0AF-D2A2-4BA1-AD7F-E15323FD253C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7" creationId="{E4839D33-2585-4164-9683-1FE3B7A6B272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8" creationId="{0DC477DD-3CD6-4B4A-AD49-0839937D10D3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9" creationId="{024BD7F5-2288-41FA-8D48-C62DC10EEA34}"/>
          </ac:spMkLst>
        </pc:spChg>
        <pc:spChg chg="mod">
          <ac:chgData name="Procopi Constantinou" userId="51d9ef28ec21f27b" providerId="LiveId" clId="{694394C7-D8F6-4448-AF33-569C545F55DD}" dt="2022-10-23T11:35:51.183" v="3555" actId="20577"/>
          <ac:spMkLst>
            <pc:docMk/>
            <pc:sldMk cId="2657390814" sldId="269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45:22.463" v="3292" actId="165"/>
          <ac:grpSpMkLst>
            <pc:docMk/>
            <pc:sldMk cId="2657390814" sldId="269"/>
            <ac:grpSpMk id="2" creationId="{2CC21C95-25BC-4CBF-AE20-861BD4A825BD}"/>
          </ac:grpSpMkLst>
        </pc:grpChg>
        <pc:grpChg chg="add mod ord">
          <ac:chgData name="Procopi Constantinou" userId="51d9ef28ec21f27b" providerId="LiveId" clId="{694394C7-D8F6-4448-AF33-569C545F55DD}" dt="2022-10-23T11:35:59.902" v="3557" actId="167"/>
          <ac:grpSpMkLst>
            <pc:docMk/>
            <pc:sldMk cId="2657390814" sldId="269"/>
            <ac:grpSpMk id="8" creationId="{B9EE1011-6D20-42B8-9D27-5908DE60E1B0}"/>
          </ac:grpSpMkLst>
        </pc:grp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4" creationId="{78370113-ABBF-4667-B991-314D833C447A}"/>
          </ac:picMkLst>
        </pc:picChg>
        <pc:picChg chg="add del mod modCrop">
          <ac:chgData name="Procopi Constantinou" userId="51d9ef28ec21f27b" providerId="LiveId" clId="{694394C7-D8F6-4448-AF33-569C545F55DD}" dt="2022-10-23T11:30:10.196" v="3369" actId="478"/>
          <ac:picMkLst>
            <pc:docMk/>
            <pc:sldMk cId="2657390814" sldId="269"/>
            <ac:picMk id="5" creationId="{6CFCEE2A-1A53-4E44-8ED0-F6DCA46B9936}"/>
          </ac:picMkLst>
        </pc:picChg>
        <pc:picChg chg="add mod ord modCrop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7" creationId="{CF1B988C-CD58-425D-BE87-99C81AA1263D}"/>
          </ac:picMkLst>
        </pc:pic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9" creationId="{A731C4C0-14A9-42BA-8F15-4DF20C92A4FB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49" creationId="{306EAB4E-9C3B-4761-830A-A7E0BD195718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50" creationId="{8AF9ECDE-EE07-41F5-96E1-FEDE62651592}"/>
          </ac:picMkLst>
        </pc:picChg>
      </pc:sldChg>
      <pc:sldChg chg="addSp delSp modSp add mod ord">
        <pc:chgData name="Procopi Constantinou" userId="51d9ef28ec21f27b" providerId="LiveId" clId="{694394C7-D8F6-4448-AF33-569C545F55DD}" dt="2022-10-23T12:45:17.291" v="3949" actId="20577"/>
        <pc:sldMkLst>
          <pc:docMk/>
          <pc:sldMk cId="2965346284" sldId="270"/>
        </pc:sldMkLst>
        <pc:spChg chg="del">
          <ac:chgData name="Procopi Constantinou" userId="51d9ef28ec21f27b" providerId="LiveId" clId="{694394C7-D8F6-4448-AF33-569C545F55DD}" dt="2022-10-23T12:31:39.061" v="3581" actId="478"/>
          <ac:spMkLst>
            <pc:docMk/>
            <pc:sldMk cId="2965346284" sldId="270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31:31.640" v="3580"/>
          <ac:spMkLst>
            <pc:docMk/>
            <pc:sldMk cId="2965346284" sldId="270"/>
            <ac:spMk id="30" creationId="{4BE0D0A7-89FA-4C96-B5F3-A7DFAA903818}"/>
          </ac:spMkLst>
        </pc:spChg>
        <pc:spChg chg="add mod">
          <ac:chgData name="Procopi Constantinou" userId="51d9ef28ec21f27b" providerId="LiveId" clId="{694394C7-D8F6-4448-AF33-569C545F55DD}" dt="2022-10-23T12:31:45.924" v="3587" actId="1076"/>
          <ac:spMkLst>
            <pc:docMk/>
            <pc:sldMk cId="2965346284" sldId="270"/>
            <ac:spMk id="33" creationId="{232BB4E8-6676-4164-8C77-6C6BCA133391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4" creationId="{5C97B539-4028-4A8B-980E-8F1A673B8DC8}"/>
          </ac:spMkLst>
        </pc:spChg>
        <pc:spChg chg="add del mod">
          <ac:chgData name="Procopi Constantinou" userId="51d9ef28ec21f27b" providerId="LiveId" clId="{694394C7-D8F6-4448-AF33-569C545F55DD}" dt="2022-10-23T12:32:41.475" v="3604" actId="478"/>
          <ac:spMkLst>
            <pc:docMk/>
            <pc:sldMk cId="2965346284" sldId="270"/>
            <ac:spMk id="35" creationId="{8B451BDA-2377-4BB3-8A9D-1177BB1539D0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6" creationId="{1FD0F9AC-7C57-4979-868E-85F5A5F070E7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7" creationId="{8844D336-58CB-4738-B24D-248BCA4E79D7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8" creationId="{52A2FA75-40B7-46BA-A496-8641FA20FDAC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40" creationId="{3F108D00-8ACF-4176-9F8D-DFBE7E936E11}"/>
          </ac:spMkLst>
        </pc:spChg>
        <pc:spChg chg="add mod">
          <ac:chgData name="Procopi Constantinou" userId="51d9ef28ec21f27b" providerId="LiveId" clId="{694394C7-D8F6-4448-AF33-569C545F55DD}" dt="2022-10-23T12:45:17.291" v="3949" actId="20577"/>
          <ac:spMkLst>
            <pc:docMk/>
            <pc:sldMk cId="2965346284" sldId="270"/>
            <ac:spMk id="43" creationId="{41449BA1-3A21-4939-A723-1895C520508B}"/>
          </ac:spMkLst>
        </pc:spChg>
        <pc:spChg chg="add mod">
          <ac:chgData name="Procopi Constantinou" userId="51d9ef28ec21f27b" providerId="LiveId" clId="{694394C7-D8F6-4448-AF33-569C545F55DD}" dt="2022-10-23T12:38:04.753" v="3870" actId="14100"/>
          <ac:spMkLst>
            <pc:docMk/>
            <pc:sldMk cId="2965346284" sldId="270"/>
            <ac:spMk id="44" creationId="{7117789C-BE3B-48E9-A065-AF815D981567}"/>
          </ac:spMkLst>
        </pc:spChg>
        <pc:spChg chg="add mod">
          <ac:chgData name="Procopi Constantinou" userId="51d9ef28ec21f27b" providerId="LiveId" clId="{694394C7-D8F6-4448-AF33-569C545F55DD}" dt="2022-10-23T12:37:13.274" v="3816" actId="1076"/>
          <ac:spMkLst>
            <pc:docMk/>
            <pc:sldMk cId="2965346284" sldId="270"/>
            <ac:spMk id="45" creationId="{F1A9A697-956C-4E48-9605-068978C954FD}"/>
          </ac:spMkLst>
        </pc:spChg>
        <pc:spChg chg="add del mod">
          <ac:chgData name="Procopi Constantinou" userId="51d9ef28ec21f27b" providerId="LiveId" clId="{694394C7-D8F6-4448-AF33-569C545F55DD}" dt="2022-10-23T12:39:44.837" v="3893" actId="478"/>
          <ac:spMkLst>
            <pc:docMk/>
            <pc:sldMk cId="2965346284" sldId="270"/>
            <ac:spMk id="47" creationId="{879BEFB7-C8B8-446B-9BCB-91B9B4167F9C}"/>
          </ac:spMkLst>
        </pc:spChg>
        <pc:grpChg chg="add del mod">
          <ac:chgData name="Procopi Constantinou" userId="51d9ef28ec21f27b" providerId="LiveId" clId="{694394C7-D8F6-4448-AF33-569C545F55DD}" dt="2022-10-23T12:33:50.878" v="3646" actId="165"/>
          <ac:grpSpMkLst>
            <pc:docMk/>
            <pc:sldMk cId="2965346284" sldId="270"/>
            <ac:grpSpMk id="2" creationId="{24B8B192-C57B-42DD-B98E-8EF050B82532}"/>
          </ac:grpSpMkLst>
        </pc:grpChg>
        <pc:grpChg chg="add mod">
          <ac:chgData name="Procopi Constantinou" userId="51d9ef28ec21f27b" providerId="LiveId" clId="{694394C7-D8F6-4448-AF33-569C545F55DD}" dt="2022-10-23T12:34:41.669" v="3677" actId="1036"/>
          <ac:grpSpMkLst>
            <pc:docMk/>
            <pc:sldMk cId="2965346284" sldId="270"/>
            <ac:grpSpMk id="5" creationId="{0D949ACF-6F67-4BB2-B2CC-C8053A66E1C7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7" creationId="{E57C0892-670C-4E17-AA1F-15AF9EA0D89B}"/>
          </ac:grpSpMkLst>
        </pc:grpChg>
        <pc:grpChg chg="add del mod">
          <ac:chgData name="Procopi Constantinou" userId="51d9ef28ec21f27b" providerId="LiveId" clId="{694394C7-D8F6-4448-AF33-569C545F55DD}" dt="2022-10-23T12:35:15.273" v="3691" actId="478"/>
          <ac:grpSpMkLst>
            <pc:docMk/>
            <pc:sldMk cId="2965346284" sldId="270"/>
            <ac:grpSpMk id="8" creationId="{B9379B5B-1127-42C8-B763-7EE613F59B79}"/>
          </ac:grpSpMkLst>
        </pc:grpChg>
        <pc:grpChg chg="del">
          <ac:chgData name="Procopi Constantinou" userId="51d9ef28ec21f27b" providerId="LiveId" clId="{694394C7-D8F6-4448-AF33-569C545F55DD}" dt="2022-10-23T12:29:05.734" v="3560" actId="478"/>
          <ac:grpSpMkLst>
            <pc:docMk/>
            <pc:sldMk cId="2965346284" sldId="270"/>
            <ac:grpSpMk id="10" creationId="{900783A3-33F3-43CD-8032-0AAF92E8BE7C}"/>
          </ac:grpSpMkLst>
        </pc:grpChg>
        <pc:grpChg chg="del">
          <ac:chgData name="Procopi Constantinou" userId="51d9ef28ec21f27b" providerId="LiveId" clId="{694394C7-D8F6-4448-AF33-569C545F55DD}" dt="2022-10-23T12:29:10.707" v="3561" actId="478"/>
          <ac:grpSpMkLst>
            <pc:docMk/>
            <pc:sldMk cId="2965346284" sldId="270"/>
            <ac:grpSpMk id="20" creationId="{7D3622D4-E6EC-46B1-A8DD-0AEE16E44145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4" creationId="{A36436DB-E3B0-4A29-AD8D-9B33AAB7B96D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2:36:04.380" v="3710"/>
          <ac:picMkLst>
            <pc:docMk/>
            <pc:sldMk cId="2965346284" sldId="270"/>
            <ac:picMk id="12" creationId="{CB7EBE64-8FE7-4F16-8257-A29B131C15F2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41" creationId="{D2D95BE4-CFCB-49F1-80E5-73D5362A13F7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5" creationId="{48D52355-5AA4-4AE7-B284-20297C1A7F72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6" creationId="{6532AEC0-A81A-4A54-A77C-A79ADC69D874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7" creationId="{D1CFCC8A-2E2F-4845-AD23-AC5D0BFCA68E}"/>
          </ac:picMkLst>
        </pc:picChg>
        <pc:picChg chg="add mod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8" creationId="{DC08962C-2CC5-4E67-8F88-98921AB9A0EA}"/>
          </ac:picMkLst>
        </pc:picChg>
        <pc:picChg chg="add mod">
          <ac:chgData name="Procopi Constantinou" userId="51d9ef28ec21f27b" providerId="LiveId" clId="{694394C7-D8F6-4448-AF33-569C545F55DD}" dt="2022-10-23T12:36:13.415" v="3715" actId="1076"/>
          <ac:picMkLst>
            <pc:docMk/>
            <pc:sldMk cId="2965346284" sldId="270"/>
            <ac:picMk id="1029" creationId="{A04BDC97-CA5F-4023-AB7B-F9CBF0E4FCB5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1030" creationId="{55713317-1C26-4414-A708-50E23806F3A8}"/>
          </ac:picMkLst>
        </pc:picChg>
        <pc:picChg chg="add mod">
          <ac:chgData name="Procopi Constantinou" userId="51d9ef28ec21f27b" providerId="LiveId" clId="{694394C7-D8F6-4448-AF33-569C545F55DD}" dt="2022-10-23T12:36:08.184" v="3711" actId="1076"/>
          <ac:picMkLst>
            <pc:docMk/>
            <pc:sldMk cId="2965346284" sldId="270"/>
            <ac:picMk id="1031" creationId="{5E98FD74-B5CA-4401-8461-A5212FA67AE2}"/>
          </ac:picMkLst>
        </pc:picChg>
      </pc:sldChg>
      <pc:sldMasterChg chg="addSp delSp modSp mod setBg">
        <pc:chgData name="Procopi Constantinou" userId="51d9ef28ec21f27b" providerId="LiveId" clId="{694394C7-D8F6-4448-AF33-569C545F55DD}" dt="2022-10-22T12:34:31.648" v="592"/>
        <pc:sldMasterMkLst>
          <pc:docMk/>
          <pc:sldMasterMk cId="525150316" sldId="2147483648"/>
        </pc:sldMasterMkLst>
        <pc:spChg chg="add del mod ord">
          <ac:chgData name="Procopi Constantinou" userId="51d9ef28ec21f27b" providerId="LiveId" clId="{694394C7-D8F6-4448-AF33-569C545F55DD}" dt="2022-10-22T12:34:30.831" v="591" actId="478"/>
          <ac:spMkLst>
            <pc:docMk/>
            <pc:sldMasterMk cId="525150316" sldId="2147483648"/>
            <ac:spMk id="7" creationId="{5C3E6786-A41B-4F4D-8699-725B94C5AE7B}"/>
          </ac:spMkLst>
        </pc:spChg>
      </pc:sldMasterChg>
    </pc:docChg>
  </pc:docChgLst>
  <pc:docChgLst>
    <pc:chgData name="Procopi Constantinou" userId="51d9ef28ec21f27b" providerId="LiveId" clId="{F4B069F8-3E9D-4455-8E77-23858890855F}"/>
    <pc:docChg chg="undo custSel addSld modSld sldOrd">
      <pc:chgData name="Procopi Constantinou" userId="51d9ef28ec21f27b" providerId="LiveId" clId="{F4B069F8-3E9D-4455-8E77-23858890855F}" dt="2022-10-21T15:24:26.490" v="1444" actId="20577"/>
      <pc:docMkLst>
        <pc:docMk/>
      </pc:docMkLst>
      <pc:sldChg chg="addSp delSp modSp mod">
        <pc:chgData name="Procopi Constantinou" userId="51d9ef28ec21f27b" providerId="LiveId" clId="{F4B069F8-3E9D-4455-8E77-23858890855F}" dt="2022-10-21T12:49:51.428" v="4" actId="21"/>
        <pc:sldMkLst>
          <pc:docMk/>
          <pc:sldMk cId="1800259204" sldId="257"/>
        </pc:sldMkLst>
        <pc:spChg chg="add del mod">
          <ac:chgData name="Procopi Constantinou" userId="51d9ef28ec21f27b" providerId="LiveId" clId="{F4B069F8-3E9D-4455-8E77-23858890855F}" dt="2022-10-21T12:49:51.428" v="4" actId="21"/>
          <ac:spMkLst>
            <pc:docMk/>
            <pc:sldMk cId="1800259204" sldId="257"/>
            <ac:spMk id="2" creationId="{9C641C2C-310C-01E4-BE0E-BFAA9F4AD353}"/>
          </ac:spMkLst>
        </pc:spChg>
      </pc:sldChg>
      <pc:sldChg chg="addSp delSp modSp mod ord">
        <pc:chgData name="Procopi Constantinou" userId="51d9ef28ec21f27b" providerId="LiveId" clId="{F4B069F8-3E9D-4455-8E77-23858890855F}" dt="2022-10-21T15:22:16.518" v="1436" actId="12788"/>
        <pc:sldMkLst>
          <pc:docMk/>
          <pc:sldMk cId="3812492309" sldId="258"/>
        </pc:sldMkLst>
        <pc:spChg chg="mod ord">
          <ac:chgData name="Procopi Constantinou" userId="51d9ef28ec21f27b" providerId="LiveId" clId="{F4B069F8-3E9D-4455-8E77-23858890855F}" dt="2022-10-21T14:19:16.420" v="1060" actId="20577"/>
          <ac:spMkLst>
            <pc:docMk/>
            <pc:sldMk cId="3812492309" sldId="258"/>
            <ac:spMk id="4" creationId="{C3A60D11-AEA7-D412-70DD-753B4EE6B408}"/>
          </ac:spMkLst>
        </pc:spChg>
        <pc:spChg chg="add mod">
          <ac:chgData name="Procopi Constantinou" userId="51d9ef28ec21f27b" providerId="LiveId" clId="{F4B069F8-3E9D-4455-8E77-23858890855F}" dt="2022-10-21T13:58:38.643" v="513" actId="20577"/>
          <ac:spMkLst>
            <pc:docMk/>
            <pc:sldMk cId="3812492309" sldId="258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8:25.373" v="1049" actId="20577"/>
          <ac:spMkLst>
            <pc:docMk/>
            <pc:sldMk cId="3812492309" sldId="258"/>
            <ac:spMk id="8" creationId="{DAA6B327-F268-AD7C-4B4E-054CD8F94693}"/>
          </ac:spMkLst>
        </pc:spChg>
        <pc:spChg chg="add del">
          <ac:chgData name="Procopi Constantinou" userId="51d9ef28ec21f27b" providerId="LiveId" clId="{F4B069F8-3E9D-4455-8E77-23858890855F}" dt="2022-10-21T15:21:18.473" v="1408" actId="22"/>
          <ac:spMkLst>
            <pc:docMk/>
            <pc:sldMk cId="3812492309" sldId="258"/>
            <ac:spMk id="10" creationId="{97DF8C0E-15C9-3657-87D6-3075C593F3B6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2" creationId="{C2DB36CE-60D3-90F9-7746-6EC02E1C4FD0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3" creationId="{403FAB03-7C97-0D17-BC97-FD3DAFFF8831}"/>
          </ac:spMkLst>
        </pc:spChg>
        <pc:grpChg chg="add mod">
          <ac:chgData name="Procopi Constantinou" userId="51d9ef28ec21f27b" providerId="LiveId" clId="{F4B069F8-3E9D-4455-8E77-23858890855F}" dt="2022-10-21T15:22:16.518" v="1436" actId="12788"/>
          <ac:grpSpMkLst>
            <pc:docMk/>
            <pc:sldMk cId="3812492309" sldId="258"/>
            <ac:grpSpMk id="14" creationId="{3708143E-DF7E-93B1-951D-E7E7C76B41EE}"/>
          </ac:grpSpMkLst>
        </pc:grpChg>
        <pc:grpChg chg="del">
          <ac:chgData name="Procopi Constantinou" userId="51d9ef28ec21f27b" providerId="LiveId" clId="{F4B069F8-3E9D-4455-8E77-23858890855F}" dt="2022-10-21T13:51:00.699" v="162" actId="478"/>
          <ac:grpSpMkLst>
            <pc:docMk/>
            <pc:sldMk cId="3812492309" sldId="258"/>
            <ac:grpSpMk id="36" creationId="{F637778C-FDDA-266D-AEF8-5443FEFF0A8B}"/>
          </ac:grpSpMkLst>
        </pc:grpChg>
        <pc:picChg chg="add mod ord">
          <ac:chgData name="Procopi Constantinou" userId="51d9ef28ec21f27b" providerId="LiveId" clId="{F4B069F8-3E9D-4455-8E77-23858890855F}" dt="2022-10-21T15:22:11.921" v="1435" actId="164"/>
          <ac:picMkLst>
            <pc:docMk/>
            <pc:sldMk cId="3812492309" sldId="258"/>
            <ac:picMk id="5" creationId="{4F781F0F-462F-5D27-6C6E-D8C7572F84E5}"/>
          </ac:picMkLst>
        </pc:picChg>
      </pc:sldChg>
      <pc:sldChg chg="addSp modSp mod ord">
        <pc:chgData name="Procopi Constantinou" userId="51d9ef28ec21f27b" providerId="LiveId" clId="{F4B069F8-3E9D-4455-8E77-23858890855F}" dt="2022-10-21T12:52:06.785" v="127"/>
        <pc:sldMkLst>
          <pc:docMk/>
          <pc:sldMk cId="1464928707" sldId="259"/>
        </pc:sldMkLst>
        <pc:spChg chg="add mod">
          <ac:chgData name="Procopi Constantinou" userId="51d9ef28ec21f27b" providerId="LiveId" clId="{F4B069F8-3E9D-4455-8E77-23858890855F}" dt="2022-10-21T12:50:59.765" v="91" actId="1076"/>
          <ac:spMkLst>
            <pc:docMk/>
            <pc:sldMk cId="1464928707" sldId="259"/>
            <ac:spMk id="2" creationId="{586DA2EE-A417-9C98-D3DF-970C4108ABEC}"/>
          </ac:spMkLst>
        </pc:sp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add mod ord">
        <pc:chgData name="Procopi Constantinou" userId="51d9ef28ec21f27b" providerId="LiveId" clId="{F4B069F8-3E9D-4455-8E77-23858890855F}" dt="2022-10-21T12:54:31.659" v="160" actId="1076"/>
        <pc:sldMkLst>
          <pc:docMk/>
          <pc:sldMk cId="3497375778" sldId="260"/>
        </pc:sldMkLst>
        <pc:spChg chg="del">
          <ac:chgData name="Procopi Constantinou" userId="51d9ef28ec21f27b" providerId="LiveId" clId="{F4B069F8-3E9D-4455-8E77-23858890855F}" dt="2022-10-21T12:52:17.456" v="136" actId="478"/>
          <ac:spMkLst>
            <pc:docMk/>
            <pc:sldMk cId="3497375778" sldId="260"/>
            <ac:spMk id="2" creationId="{586DA2EE-A417-9C98-D3DF-970C4108ABEC}"/>
          </ac:spMkLst>
        </pc:spChg>
        <pc:spChg chg="mod">
          <ac:chgData name="Procopi Constantinou" userId="51d9ef28ec21f27b" providerId="LiveId" clId="{F4B069F8-3E9D-4455-8E77-23858890855F}" dt="2022-10-21T12:52:13.656" v="135" actId="20577"/>
          <ac:spMkLst>
            <pc:docMk/>
            <pc:sldMk cId="3497375778" sldId="260"/>
            <ac:spMk id="4" creationId="{C3A60D11-AEA7-D412-70DD-753B4EE6B408}"/>
          </ac:spMkLst>
        </pc:sp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5" creationId="{DBA71A02-94A6-4482-A405-4AEFF59AE29B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6" creationId="{4BFF76A2-F3FA-7623-A4A5-41133191C7B6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8" creationId="{2BC1403B-9F92-565D-F9BB-E8C11FADD219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9" creationId="{C33A958E-208E-257E-F4CE-37CE0B3F9BCE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0" creationId="{6834270A-95DA-15A8-BAF1-9DE44B3E4027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2" creationId="{0BBB56E8-F1A2-3677-F682-36BE083ACA02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13" creationId="{54A25E6B-BEE1-084C-F84E-E97558B38454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4" creationId="{2E18D893-A169-0B26-CD38-143F190D4590}"/>
          </ac:picMkLst>
        </pc:picChg>
      </pc:sldChg>
      <pc:sldChg chg="add">
        <pc:chgData name="Procopi Constantinou" userId="51d9ef28ec21f27b" providerId="LiveId" clId="{F4B069F8-3E9D-4455-8E77-23858890855F}" dt="2022-10-21T13:50:57.163" v="161" actId="2890"/>
        <pc:sldMkLst>
          <pc:docMk/>
          <pc:sldMk cId="1681540559" sldId="261"/>
        </pc:sldMkLst>
      </pc:sldChg>
      <pc:sldChg chg="addSp delSp modSp add mod ord">
        <pc:chgData name="Procopi Constantinou" userId="51d9ef28ec21f27b" providerId="LiveId" clId="{F4B069F8-3E9D-4455-8E77-23858890855F}" dt="2022-10-21T15:18:53.281" v="1295" actId="1076"/>
        <pc:sldMkLst>
          <pc:docMk/>
          <pc:sldMk cId="370089973" sldId="262"/>
        </pc:sldMkLst>
        <pc:spChg chg="mod">
          <ac:chgData name="Procopi Constantinou" userId="51d9ef28ec21f27b" providerId="LiveId" clId="{F4B069F8-3E9D-4455-8E77-23858890855F}" dt="2022-10-21T14:10:59.223" v="642" actId="20577"/>
          <ac:spMkLst>
            <pc:docMk/>
            <pc:sldMk cId="370089973" sldId="262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3:56:13.069" v="490" actId="478"/>
          <ac:spMkLst>
            <pc:docMk/>
            <pc:sldMk cId="370089973" sldId="262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3:45.328" v="935" actId="20577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F4B069F8-3E9D-4455-8E77-23858890855F}" dt="2022-10-21T14:07:06.982" v="514" actId="478"/>
          <ac:picMkLst>
            <pc:docMk/>
            <pc:sldMk cId="370089973" sldId="262"/>
            <ac:picMk id="3" creationId="{8632AA60-50BA-2C83-4223-6445F71EEE0E}"/>
          </ac:picMkLst>
        </pc:picChg>
        <pc:picChg chg="del">
          <ac:chgData name="Procopi Constantinou" userId="51d9ef28ec21f27b" providerId="LiveId" clId="{F4B069F8-3E9D-4455-8E77-23858890855F}" dt="2022-10-21T13:56:13.069" v="490" actId="478"/>
          <ac:picMkLst>
            <pc:docMk/>
            <pc:sldMk cId="370089973" sldId="262"/>
            <ac:picMk id="5" creationId="{4F781F0F-462F-5D27-6C6E-D8C7572F84E5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8" creationId="{6118278E-4BD1-C13B-F54F-5F50B70B842D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10" creationId="{073463A4-BB61-D2A0-A8AB-C0562EE0A8DA}"/>
          </ac:picMkLst>
        </pc:picChg>
        <pc:picChg chg="add mod ord">
          <ac:chgData name="Procopi Constantinou" userId="51d9ef28ec21f27b" providerId="LiveId" clId="{F4B069F8-3E9D-4455-8E77-23858890855F}" dt="2022-10-21T15:18:53.281" v="1295" actId="1076"/>
          <ac:picMkLst>
            <pc:docMk/>
            <pc:sldMk cId="370089973" sldId="262"/>
            <ac:picMk id="13" creationId="{7DCA3109-6691-3EC6-3AFB-17404B979AE8}"/>
          </ac:picMkLst>
        </pc:picChg>
      </pc:sldChg>
      <pc:sldChg chg="addSp delSp modSp add mod">
        <pc:chgData name="Procopi Constantinou" userId="51d9ef28ec21f27b" providerId="LiveId" clId="{F4B069F8-3E9D-4455-8E77-23858890855F}" dt="2022-10-21T15:21:08.290" v="1406" actId="20577"/>
        <pc:sldMkLst>
          <pc:docMk/>
          <pc:sldMk cId="278120897" sldId="263"/>
        </pc:sldMkLst>
        <pc:spChg chg="mod">
          <ac:chgData name="Procopi Constantinou" userId="51d9ef28ec21f27b" providerId="LiveId" clId="{F4B069F8-3E9D-4455-8E77-23858890855F}" dt="2022-10-21T14:27:40.999" v="1243"/>
          <ac:spMkLst>
            <pc:docMk/>
            <pc:sldMk cId="278120897" sldId="263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4:21:19.927" v="1150" actId="478"/>
          <ac:spMkLst>
            <pc:docMk/>
            <pc:sldMk cId="278120897" sldId="263"/>
            <ac:spMk id="6" creationId="{445C9D60-F343-6701-83A2-9EC523640002}"/>
          </ac:spMkLst>
        </pc:spChg>
        <pc:spChg chg="mod">
          <ac:chgData name="Procopi Constantinou" userId="51d9ef28ec21f27b" providerId="LiveId" clId="{F4B069F8-3E9D-4455-8E77-23858890855F}" dt="2022-10-21T14:25:54.134" v="1239" actId="20577"/>
          <ac:spMkLst>
            <pc:docMk/>
            <pc:sldMk cId="278120897" sldId="263"/>
            <ac:spMk id="8" creationId="{DAA6B327-F268-AD7C-4B4E-054CD8F94693}"/>
          </ac:spMkLst>
        </pc:spChg>
        <pc:spChg chg="add mod ord">
          <ac:chgData name="Procopi Constantinou" userId="51d9ef28ec21f27b" providerId="LiveId" clId="{F4B069F8-3E9D-4455-8E77-23858890855F}" dt="2022-10-21T14:25:40.983" v="1232" actId="14100"/>
          <ac:spMkLst>
            <pc:docMk/>
            <pc:sldMk cId="278120897" sldId="263"/>
            <ac:spMk id="11" creationId="{FAD10827-944E-535F-FAEE-7277D3D90B63}"/>
          </ac:spMkLst>
        </pc:spChg>
        <pc:spChg chg="add mod ord">
          <ac:chgData name="Procopi Constantinou" userId="51d9ef28ec21f27b" providerId="LiveId" clId="{F4B069F8-3E9D-4455-8E77-23858890855F}" dt="2022-10-21T14:25:44.098" v="1237" actId="1035"/>
          <ac:spMkLst>
            <pc:docMk/>
            <pc:sldMk cId="278120897" sldId="263"/>
            <ac:spMk id="12" creationId="{9C6EF1F5-0761-C1F0-AF41-04B3A5A6C738}"/>
          </ac:spMkLst>
        </pc:spChg>
        <pc:spChg chg="add mod">
          <ac:chgData name="Procopi Constantinou" userId="51d9ef28ec21f27b" providerId="LiveId" clId="{F4B069F8-3E9D-4455-8E77-23858890855F}" dt="2022-10-21T15:20:57.967" v="1399" actId="20577"/>
          <ac:spMkLst>
            <pc:docMk/>
            <pc:sldMk cId="278120897" sldId="263"/>
            <ac:spMk id="15" creationId="{C046EE0E-DA89-4161-49E3-E910C5A93EFD}"/>
          </ac:spMkLst>
        </pc:spChg>
        <pc:spChg chg="add mod">
          <ac:chgData name="Procopi Constantinou" userId="51d9ef28ec21f27b" providerId="LiveId" clId="{F4B069F8-3E9D-4455-8E77-23858890855F}" dt="2022-10-21T15:21:08.290" v="1406" actId="20577"/>
          <ac:spMkLst>
            <pc:docMk/>
            <pc:sldMk cId="278120897" sldId="263"/>
            <ac:spMk id="16" creationId="{3058AF1D-608E-66C1-FDB4-323D68E9126E}"/>
          </ac:spMkLst>
        </pc:spChg>
        <pc:grpChg chg="add mod topLvl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3" creationId="{7BA4A1B0-FE49-EDA1-EB7E-3EE677977FB5}"/>
          </ac:grpSpMkLst>
        </pc:grpChg>
        <pc:grpChg chg="add mod topLvl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9" creationId="{73CDB37B-E71B-3D33-07F3-7B099FB88670}"/>
          </ac:grpSpMkLst>
        </pc:grpChg>
        <pc:grpChg chg="add del mod">
          <ac:chgData name="Procopi Constantinou" userId="51d9ef28ec21f27b" providerId="LiveId" clId="{F4B069F8-3E9D-4455-8E77-23858890855F}" dt="2022-10-21T14:24:10.772" v="1197" actId="165"/>
          <ac:grpSpMkLst>
            <pc:docMk/>
            <pc:sldMk cId="278120897" sldId="263"/>
            <ac:grpSpMk id="10" creationId="{413D5BF0-CE14-5E14-F836-D7296C793FE9}"/>
          </ac:grpSpMkLst>
        </pc:grpChg>
        <pc:grpChg chg="add mod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13" creationId="{6F4F0000-694B-8C99-CEE1-F08ADF7E4511}"/>
          </ac:grpSpMkLst>
        </pc:grpChg>
        <pc:grpChg chg="add mod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14" creationId="{27443BF6-392C-375A-958E-724F34D3C01D}"/>
          </ac:grpSpMkLst>
        </pc:grp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2" creationId="{C2A1D2EB-566A-AA34-43FC-33A5E5E2B67C}"/>
          </ac:picMkLst>
        </pc:picChg>
        <pc:picChg chg="del">
          <ac:chgData name="Procopi Constantinou" userId="51d9ef28ec21f27b" providerId="LiveId" clId="{F4B069F8-3E9D-4455-8E77-23858890855F}" dt="2022-10-21T14:21:42.502" v="1151" actId="478"/>
          <ac:picMkLst>
            <pc:docMk/>
            <pc:sldMk cId="278120897" sldId="263"/>
            <ac:picMk id="5" creationId="{4F781F0F-462F-5D27-6C6E-D8C7572F84E5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7" creationId="{6D0A955D-3B95-B0F6-3C61-0D545FFB8F93}"/>
          </ac:picMkLst>
        </pc:pic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1025" creationId="{DA28BDF8-534F-B535-4675-EA70A2396F62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add mod">
        <pc:chgData name="Procopi Constantinou" userId="51d9ef28ec21f27b" providerId="LiveId" clId="{F4B069F8-3E9D-4455-8E77-23858890855F}" dt="2022-10-21T15:24:26.490" v="1444" actId="20577"/>
        <pc:sldMkLst>
          <pc:docMk/>
          <pc:sldMk cId="4059991840" sldId="264"/>
        </pc:sldMkLst>
        <pc:spChg chg="add mod">
          <ac:chgData name="Procopi Constantinou" userId="51d9ef28ec21f27b" providerId="LiveId" clId="{F4B069F8-3E9D-4455-8E77-23858890855F}" dt="2022-10-21T15:24:26.490" v="1444" actId="20577"/>
          <ac:spMkLst>
            <pc:docMk/>
            <pc:sldMk cId="4059991840" sldId="264"/>
            <ac:spMk id="5" creationId="{AE05CE1C-3AE7-59BB-CF38-F534E856D8F8}"/>
          </ac:spMkLst>
        </pc:spChg>
        <pc:spChg chg="del">
          <ac:chgData name="Procopi Constantinou" userId="51d9ef28ec21f27b" providerId="LiveId" clId="{F4B069F8-3E9D-4455-8E77-23858890855F}" dt="2022-10-21T14:27:30.065" v="1242" actId="478"/>
          <ac:spMkLst>
            <pc:docMk/>
            <pc:sldMk cId="4059991840" sldId="264"/>
            <ac:spMk id="8" creationId="{DAA6B327-F268-AD7C-4B4E-054CD8F94693}"/>
          </ac:spMkLst>
        </pc:spChg>
        <pc:spChg chg="add del mod">
          <ac:chgData name="Procopi Constantinou" userId="51d9ef28ec21f27b" providerId="LiveId" clId="{F4B069F8-3E9D-4455-8E77-23858890855F}" dt="2022-10-21T15:12:30.450" v="1252" actId="478"/>
          <ac:spMkLst>
            <pc:docMk/>
            <pc:sldMk cId="4059991840" sldId="264"/>
            <ac:spMk id="17" creationId="{783FFE16-6003-DAC5-DD46-82A650021E74}"/>
          </ac:spMkLst>
        </pc:spChg>
        <pc:spChg chg="add mod">
          <ac:chgData name="Procopi Constantinou" userId="51d9ef28ec21f27b" providerId="LiveId" clId="{F4B069F8-3E9D-4455-8E77-23858890855F}" dt="2022-10-21T15:20:14.511" v="1371" actId="1076"/>
          <ac:spMkLst>
            <pc:docMk/>
            <pc:sldMk cId="4059991840" sldId="264"/>
            <ac:spMk id="25" creationId="{BAF55DB3-98CF-AA12-10B9-B5D14C8CC78C}"/>
          </ac:spMkLst>
        </pc:spChg>
        <pc:spChg chg="add mod">
          <ac:chgData name="Procopi Constantinou" userId="51d9ef28ec21f27b" providerId="LiveId" clId="{F4B069F8-3E9D-4455-8E77-23858890855F}" dt="2022-10-21T15:20:32.983" v="1389" actId="1076"/>
          <ac:spMkLst>
            <pc:docMk/>
            <pc:sldMk cId="4059991840" sldId="264"/>
            <ac:spMk id="26" creationId="{854F80A4-4832-A78A-7FF2-0BFEE52A05A3}"/>
          </ac:spMkLst>
        </pc:s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3" creationId="{6F4F0000-694B-8C99-CEE1-F08ADF7E4511}"/>
          </ac:grpSpMkLst>
        </pc:gr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4" creationId="{27443BF6-392C-375A-958E-724F34D3C01D}"/>
          </ac:grpSpMkLst>
        </pc:grpChg>
        <pc:picChg chg="add del mod">
          <ac:chgData name="Procopi Constantinou" userId="51d9ef28ec21f27b" providerId="LiveId" clId="{F4B069F8-3E9D-4455-8E77-23858890855F}" dt="2022-10-21T15:10:22.209" v="1248" actId="478"/>
          <ac:picMkLst>
            <pc:docMk/>
            <pc:sldMk cId="4059991840" sldId="264"/>
            <ac:picMk id="10" creationId="{DC60780F-D9A9-9B4D-B5DF-E713367B3B89}"/>
          </ac:picMkLst>
        </pc:picChg>
        <pc:picChg chg="add del mod">
          <ac:chgData name="Procopi Constantinou" userId="51d9ef28ec21f27b" providerId="LiveId" clId="{F4B069F8-3E9D-4455-8E77-23858890855F}" dt="2022-10-21T15:17:09.685" v="1269" actId="478"/>
          <ac:picMkLst>
            <pc:docMk/>
            <pc:sldMk cId="4059991840" sldId="264"/>
            <ac:picMk id="16" creationId="{6253BB31-73B1-63BD-C9C6-8936972AB09C}"/>
          </ac:picMkLst>
        </pc:picChg>
        <pc:picChg chg="add del mod">
          <ac:chgData name="Procopi Constantinou" userId="51d9ef28ec21f27b" providerId="LiveId" clId="{F4B069F8-3E9D-4455-8E77-23858890855F}" dt="2022-10-21T15:17:36.455" v="1275" actId="478"/>
          <ac:picMkLst>
            <pc:docMk/>
            <pc:sldMk cId="4059991840" sldId="264"/>
            <ac:picMk id="19" creationId="{2902711B-269D-16AE-8874-5967FD489394}"/>
          </ac:picMkLst>
        </pc:picChg>
        <pc:picChg chg="add mod ord">
          <ac:chgData name="Procopi Constantinou" userId="51d9ef28ec21f27b" providerId="LiveId" clId="{F4B069F8-3E9D-4455-8E77-23858890855F}" dt="2022-10-21T15:18:46.073" v="1293" actId="1076"/>
          <ac:picMkLst>
            <pc:docMk/>
            <pc:sldMk cId="4059991840" sldId="264"/>
            <ac:picMk id="21" creationId="{8D6AE923-6184-866E-4827-639A8329D529}"/>
          </ac:picMkLst>
        </pc:picChg>
        <pc:picChg chg="add mod">
          <ac:chgData name="Procopi Constantinou" userId="51d9ef28ec21f27b" providerId="LiveId" clId="{F4B069F8-3E9D-4455-8E77-23858890855F}" dt="2022-10-21T15:18:43.361" v="1291" actId="14100"/>
          <ac:picMkLst>
            <pc:docMk/>
            <pc:sldMk cId="4059991840" sldId="264"/>
            <ac:picMk id="23" creationId="{4556ECF9-ADEC-0761-7449-D97F2934E08B}"/>
          </ac:picMkLst>
        </pc:picChg>
      </pc:sldChg>
    </pc:docChg>
  </pc:docChgLst>
  <pc:docChgLst>
    <pc:chgData name="Procopi Constantinou" userId="51d9ef28ec21f27b" providerId="LiveId" clId="{FD3B50EF-B16B-46FA-B87F-DA40465C5520}"/>
    <pc:docChg chg="custSel addSld delSld modSld sldOrd delSection modSection">
      <pc:chgData name="Procopi Constantinou" userId="51d9ef28ec21f27b" providerId="LiveId" clId="{FD3B50EF-B16B-46FA-B87F-DA40465C5520}" dt="2023-07-20T18:13:08.531" v="91" actId="1076"/>
      <pc:docMkLst>
        <pc:docMk/>
      </pc:docMkLst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00259204" sldId="25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464928707" sldId="25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497375778" sldId="260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681540559" sldId="261"/>
        </pc:sldMkLst>
      </pc:sldChg>
      <pc:sldChg chg="addSp delSp modSp mod">
        <pc:chgData name="Procopi Constantinou" userId="51d9ef28ec21f27b" providerId="LiveId" clId="{FD3B50EF-B16B-46FA-B87F-DA40465C5520}" dt="2023-07-20T18:12:50.943" v="89" actId="1076"/>
        <pc:sldMkLst>
          <pc:docMk/>
          <pc:sldMk cId="370089973" sldId="262"/>
        </pc:sldMkLst>
        <pc:spChg chg="del">
          <ac:chgData name="Procopi Constantinou" userId="51d9ef28ec21f27b" providerId="LiveId" clId="{FD3B50EF-B16B-46FA-B87F-DA40465C5520}" dt="2023-07-20T18:09:45.891" v="7" actId="478"/>
          <ac:spMkLst>
            <pc:docMk/>
            <pc:sldMk cId="370089973" sldId="262"/>
            <ac:spMk id="4" creationId="{C3A60D11-AEA7-D412-70DD-753B4EE6B408}"/>
          </ac:spMkLst>
        </pc:spChg>
        <pc:spChg chg="mod ord">
          <ac:chgData name="Procopi Constantinou" userId="51d9ef28ec21f27b" providerId="LiveId" clId="{FD3B50EF-B16B-46FA-B87F-DA40465C5520}" dt="2023-07-20T18:11:56.890" v="81" actId="1076"/>
          <ac:spMkLst>
            <pc:docMk/>
            <pc:sldMk cId="370089973" sldId="262"/>
            <ac:spMk id="11" creationId="{95A43712-A658-5CBF-DAE0-90C12A7F598E}"/>
          </ac:spMkLst>
        </pc:spChg>
        <pc:picChg chg="add mod">
          <ac:chgData name="Procopi Constantinou" userId="51d9ef28ec21f27b" providerId="LiveId" clId="{FD3B50EF-B16B-46FA-B87F-DA40465C5520}" dt="2023-07-20T18:12:50.943" v="89" actId="1076"/>
          <ac:picMkLst>
            <pc:docMk/>
            <pc:sldMk cId="370089973" sldId="262"/>
            <ac:picMk id="3" creationId="{670B5B80-34CB-9159-A5DD-7484D2DDB4D0}"/>
          </ac:picMkLst>
        </pc:picChg>
        <pc:picChg chg="del">
          <ac:chgData name="Procopi Constantinou" userId="51d9ef28ec21f27b" providerId="LiveId" clId="{FD3B50EF-B16B-46FA-B87F-DA40465C5520}" dt="2023-07-20T18:09:30.317" v="2" actId="478"/>
          <ac:picMkLst>
            <pc:docMk/>
            <pc:sldMk cId="370089973" sldId="262"/>
            <ac:picMk id="13" creationId="{7DCA3109-6691-3EC6-3AFB-17404B979AE8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52456010" sldId="265"/>
        </pc:sldMkLst>
      </pc:sldChg>
      <pc:sldChg chg="addSp delSp modSp add mod ord">
        <pc:chgData name="Procopi Constantinou" userId="51d9ef28ec21f27b" providerId="LiveId" clId="{FD3B50EF-B16B-46FA-B87F-DA40465C5520}" dt="2023-07-20T18:13:08.531" v="91" actId="1076"/>
        <pc:sldMkLst>
          <pc:docMk/>
          <pc:sldMk cId="2542516483" sldId="265"/>
        </pc:sldMkLst>
        <pc:spChg chg="del">
          <ac:chgData name="Procopi Constantinou" userId="51d9ef28ec21f27b" providerId="LiveId" clId="{FD3B50EF-B16B-46FA-B87F-DA40465C5520}" dt="2023-07-20T18:09:51.750" v="11" actId="478"/>
          <ac:spMkLst>
            <pc:docMk/>
            <pc:sldMk cId="2542516483" sldId="265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09:49.917" v="10" actId="478"/>
          <ac:picMkLst>
            <pc:docMk/>
            <pc:sldMk cId="2542516483" sldId="265"/>
            <ac:picMk id="3" creationId="{670B5B80-34CB-9159-A5DD-7484D2DDB4D0}"/>
          </ac:picMkLst>
        </pc:picChg>
        <pc:picChg chg="add del mod">
          <ac:chgData name="Procopi Constantinou" userId="51d9ef28ec21f27b" providerId="LiveId" clId="{FD3B50EF-B16B-46FA-B87F-DA40465C5520}" dt="2023-07-20T18:10:59.647" v="24" actId="478"/>
          <ac:picMkLst>
            <pc:docMk/>
            <pc:sldMk cId="2542516483" sldId="265"/>
            <ac:picMk id="4" creationId="{72C4EBB8-FD7D-CE5F-2EB2-C42019216B70}"/>
          </ac:picMkLst>
        </pc:picChg>
        <pc:picChg chg="add mod">
          <ac:chgData name="Procopi Constantinou" userId="51d9ef28ec21f27b" providerId="LiveId" clId="{FD3B50EF-B16B-46FA-B87F-DA40465C5520}" dt="2023-07-20T18:13:08.531" v="91" actId="1076"/>
          <ac:picMkLst>
            <pc:docMk/>
            <pc:sldMk cId="2542516483" sldId="265"/>
            <ac:picMk id="6" creationId="{8B3B1B4A-1D39-3A80-6814-EFD9A7CA06C4}"/>
          </ac:picMkLst>
        </pc:picChg>
        <pc:picChg chg="add del mod">
          <ac:chgData name="Procopi Constantinou" userId="51d9ef28ec21f27b" providerId="LiveId" clId="{FD3B50EF-B16B-46FA-B87F-DA40465C5520}" dt="2023-07-20T18:11:09.491" v="31" actId="478"/>
          <ac:picMkLst>
            <pc:docMk/>
            <pc:sldMk cId="2542516483" sldId="265"/>
            <ac:picMk id="7" creationId="{039177C4-44B4-A229-EC3D-5F5C597FAA88}"/>
          </ac:picMkLst>
        </pc:picChg>
      </pc:sldChg>
      <pc:sldChg chg="addSp delSp modSp add mod">
        <pc:chgData name="Procopi Constantinou" userId="51d9ef28ec21f27b" providerId="LiveId" clId="{FD3B50EF-B16B-46FA-B87F-DA40465C5520}" dt="2023-07-20T18:13:01.154" v="90" actId="1076"/>
        <pc:sldMkLst>
          <pc:docMk/>
          <pc:sldMk cId="1031712569" sldId="266"/>
        </pc:sldMkLst>
        <pc:spChg chg="mod">
          <ac:chgData name="Procopi Constantinou" userId="51d9ef28ec21f27b" providerId="LiveId" clId="{FD3B50EF-B16B-46FA-B87F-DA40465C5520}" dt="2023-07-20T18:13:01.154" v="90" actId="1076"/>
          <ac:spMkLst>
            <pc:docMk/>
            <pc:sldMk cId="1031712569" sldId="266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12:14.628" v="84" actId="478"/>
          <ac:picMkLst>
            <pc:docMk/>
            <pc:sldMk cId="1031712569" sldId="266"/>
            <ac:picMk id="3" creationId="{670B5B80-34CB-9159-A5DD-7484D2DDB4D0}"/>
          </ac:picMkLst>
        </pc:picChg>
        <pc:picChg chg="add mod">
          <ac:chgData name="Procopi Constantinou" userId="51d9ef28ec21f27b" providerId="LiveId" clId="{FD3B50EF-B16B-46FA-B87F-DA40465C5520}" dt="2023-07-20T18:12:48.435" v="88" actId="1076"/>
          <ac:picMkLst>
            <pc:docMk/>
            <pc:sldMk cId="1031712569" sldId="266"/>
            <ac:picMk id="4" creationId="{4D49AFE8-89F3-E442-E851-BC14D35CBF75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96415832" sldId="266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837071261" sldId="26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186928505" sldId="268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657390814" sldId="26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96534628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400E-9B27-51C6-865A-BB2E8E32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8ADB-2C9A-266F-0D45-06480534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FA0-77E8-94A1-41EF-AC92AF25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9CA4-9AB8-C1D7-6437-482F858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4176-1D47-DEA1-007E-DB92EAA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9F5C-D622-0F52-BA30-21E69D90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97DE-2BFE-DBBA-8ABB-5D33E80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B83-FE73-BEF2-7C17-EE215AF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77FC-B2E7-E3F5-CC05-26166203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40C4-DEFB-3074-9E71-85EE06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9DA3C-DFFE-FD92-D730-D9E3EAD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8894-3A5A-E2B3-B212-E23A2D6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6491-5EB9-1D9C-2FF7-F113070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7597-EACA-CE5A-4DD1-F16E8F9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D57-0BAA-DC25-63CD-5867829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701-D63F-3EB4-83A2-955897EC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7AFE-461D-782C-4EAB-04C05C73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8C8C-B0B4-B349-108F-981F30D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5E72-B78C-1D00-A22F-B7AD09F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7A-9CC0-B085-73CE-2A4EC51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F1E-F09C-5602-9B6F-CFB4599C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64A0-767E-30E1-C86B-445E10AD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274C-E09E-5C24-5C69-78EC0004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3B79-05BF-616C-FABE-F18CD68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124F-AF31-35B5-B570-07C59B9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CA9C-3DAC-72B3-B205-8CA0C52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5F06-8D46-813F-6F8F-4C3CB7AD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0877-121D-D9B7-C415-8BAA223E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43DF-5A7E-494E-07A6-6A8D3961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FB11-79BB-EEE8-092E-F558CC8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A1DC-4D22-9166-55C9-F1113BA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C893-4302-9561-F4CD-3C4F8FBB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B832-AE6E-2C24-AAAB-AA3C691E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CAD6-6E53-2C5B-CE57-8FEEB71E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A27F-5045-7367-4D4C-5B295590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D6FA-B249-2833-4684-4005781B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963CA-2292-FBC1-B288-E7F2DE0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4A34A-AC39-357C-6470-2F36DCB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1A8E-AEB6-759B-0658-EF06FF20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789-CB48-F3DC-B324-DC94FF9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DE0A-55FB-D5BA-7C7D-E0BC802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57BF-E22E-F34D-6B24-0EBAED52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69CE-50A1-5C88-EFAC-300A26F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CC21-72F6-C167-A421-EBA7F0E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3B08-7881-2DD3-E608-A9739AB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30E5-5C76-1850-98B4-B108A44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E837-E611-6511-99FD-1850F44A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7D10-A4A1-9FA6-4F1E-7A498187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0A2D-CD4D-151E-19F3-EC960A28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7E72-329D-A755-C8C1-152EB61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3E9F-DCD2-4C62-89A4-8D90A9F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8384-61DB-205E-1CAA-B560F0B2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7B0-8167-811A-BB46-96D5340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253B-D82E-8BA4-6923-B5F8EC05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02C7-2B24-FBC9-DD79-72692536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7B30-E22C-C476-6433-6274DE6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793-BF72-F9E7-6FFF-96DC1EF0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5493-E502-4DCF-9006-2A1817CA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E6786-A41B-4F4D-8699-725B94C5AE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10725-5B11-C1D3-E2CD-5D0474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3748-1D82-D422-743E-6C48BA72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FF43-BFDF-FF8F-AF50-80BC499B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877B-6F8F-4029-BDC3-E68FCDFE4ABE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AF30-CB97-3D00-94AE-2168571B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4B42-54A2-A0A9-FE3C-94965DD2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3B1B4A-1D39-3A80-6814-EFD9A7CA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423333"/>
            <a:ext cx="4210266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0B5B80-34CB-9159-A5DD-7484D2DDB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6487" cy="672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43712-A658-5CBF-DAE0-90C12A7F598E}"/>
              </a:ext>
            </a:extLst>
          </p:cNvPr>
          <p:cNvSpPr txBox="1"/>
          <p:nvPr/>
        </p:nvSpPr>
        <p:spPr>
          <a:xfrm>
            <a:off x="72154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Currently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168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material entries with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42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properties each: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Database saved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in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‘MPD_PCC.mat’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MATLAB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Elements, Oxides, Binary Semiconductors, Ionic Salts.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‘get_mpd_props()’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material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Boot App with </a:t>
            </a:r>
            <a:r>
              <a:rPr lang="en-GB" sz="1600" b="1" dirty="0">
                <a:latin typeface="Arial Nova Cond" panose="020B0506020202020204" pitchFamily="34" charset="0"/>
              </a:rPr>
              <a:t>‘APP_MATERIALSDATABASE’.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5A43712-A658-5CBF-DAE0-90C12A7F598E}"/>
              </a:ext>
            </a:extLst>
          </p:cNvPr>
          <p:cNvSpPr txBox="1"/>
          <p:nvPr/>
        </p:nvSpPr>
        <p:spPr>
          <a:xfrm>
            <a:off x="9137424" y="6467808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Currently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168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material entries with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42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properties each: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Database saved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in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‘MPD_PCC.mat’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MATLAB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Elements, Oxides, Binary Semiconductors, Ionic Salts.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‘get_mpd_props()’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material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Boot App with </a:t>
            </a:r>
            <a:r>
              <a:rPr lang="en-GB" sz="1600" b="1" dirty="0">
                <a:latin typeface="Arial Nova Cond" panose="020B0506020202020204" pitchFamily="34" charset="0"/>
              </a:rPr>
              <a:t>‘APP_MATERIALSDATABASE’.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49AFE8-89F3-E442-E851-BC14D35C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5733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60D11-AEA7-D412-70DD-753B4EE6B40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 Nova Cond" panose="020B0506020202020204" pitchFamily="34" charset="0"/>
              </a:rPr>
              <a:t>Showcase of the Electron Inelastic Mean Free Path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C9D60-F343-6701-83A2-9EC523640002}"/>
              </a:ext>
            </a:extLst>
          </p:cNvPr>
          <p:cNvSpPr txBox="1"/>
          <p:nvPr/>
        </p:nvSpPr>
        <p:spPr>
          <a:xfrm>
            <a:off x="101912" y="4549676"/>
            <a:ext cx="5798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Available electron IMFP calculator functions: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eimfp_optical()</a:t>
            </a:r>
            <a:r>
              <a:rPr lang="en-GB" sz="1600" b="1" i="1" dirty="0">
                <a:effectLst/>
                <a:latin typeface="Arial Nova Cond" panose="020B0506020202020204" pitchFamily="34" charset="0"/>
              </a:rPr>
              <a:t> *gives all available optical experimental data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eimfp_S1()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eimfp_S</a:t>
            </a:r>
            <a:r>
              <a:rPr lang="en-GB" sz="1600" dirty="0">
                <a:latin typeface="Arial Nova Cond" panose="020B0506020202020204" pitchFamily="34" charset="0"/>
              </a:rPr>
              <a:t>1_mpd()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eimfp_S2_avg()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eimfp_tpp2m()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eimfp_tpp2m_avg()</a:t>
            </a:r>
            <a:endParaRPr lang="en-GB" sz="1600" dirty="0"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eimfp_tpp2m_mpd() </a:t>
            </a:r>
            <a:r>
              <a:rPr lang="en-GB" sz="1600" b="1" i="1" dirty="0">
                <a:effectLst/>
                <a:latin typeface="Arial Nova Cond" panose="020B0506020202020204" pitchFamily="34" charset="0"/>
              </a:rPr>
              <a:t>**Recommended </a:t>
            </a:r>
            <a:r>
              <a:rPr lang="en-GB" sz="1600" b="1" i="1">
                <a:effectLst/>
                <a:latin typeface="Arial Nova Cond" panose="020B0506020202020204" pitchFamily="34" charset="0"/>
              </a:rPr>
              <a:t>IMFP calculator to use</a:t>
            </a:r>
            <a:endParaRPr lang="en-GB" sz="1600" b="1" i="1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eimfp_universal()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6B327-F268-AD7C-4B4E-054CD8F94693}"/>
              </a:ext>
            </a:extLst>
          </p:cNvPr>
          <p:cNvSpPr txBox="1"/>
          <p:nvPr/>
        </p:nvSpPr>
        <p:spPr>
          <a:xfrm>
            <a:off x="6206184" y="4891891"/>
            <a:ext cx="514362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For a particular material: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‘get_eimfp_props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all experimental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‘view_eimfp_props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quickly view data.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8143E-DF7E-93B1-951D-E7E7C76B41EE}"/>
              </a:ext>
            </a:extLst>
          </p:cNvPr>
          <p:cNvGrpSpPr/>
          <p:nvPr/>
        </p:nvGrpSpPr>
        <p:grpSpPr>
          <a:xfrm>
            <a:off x="666750" y="485120"/>
            <a:ext cx="10858500" cy="4106126"/>
            <a:chOff x="666750" y="485120"/>
            <a:chExt cx="10858500" cy="4106126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4F781F0F-462F-5D27-6C6E-D8C7572F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" y="485120"/>
              <a:ext cx="10858500" cy="4106126"/>
            </a:xfrm>
            <a:custGeom>
              <a:avLst/>
              <a:gdLst>
                <a:gd name="connsiteX0" fmla="*/ 0 w 10858500"/>
                <a:gd name="connsiteY0" fmla="*/ 0 h 4106126"/>
                <a:gd name="connsiteX1" fmla="*/ 352901 w 10858500"/>
                <a:gd name="connsiteY1" fmla="*/ 0 h 4106126"/>
                <a:gd name="connsiteX2" fmla="*/ 922972 w 10858500"/>
                <a:gd name="connsiteY2" fmla="*/ 0 h 4106126"/>
                <a:gd name="connsiteX3" fmla="*/ 1493044 w 10858500"/>
                <a:gd name="connsiteY3" fmla="*/ 0 h 4106126"/>
                <a:gd name="connsiteX4" fmla="*/ 2388870 w 10858500"/>
                <a:gd name="connsiteY4" fmla="*/ 0 h 4106126"/>
                <a:gd name="connsiteX5" fmla="*/ 3284696 w 10858500"/>
                <a:gd name="connsiteY5" fmla="*/ 0 h 4106126"/>
                <a:gd name="connsiteX6" fmla="*/ 3637597 w 10858500"/>
                <a:gd name="connsiteY6" fmla="*/ 0 h 4106126"/>
                <a:gd name="connsiteX7" fmla="*/ 4316254 w 10858500"/>
                <a:gd name="connsiteY7" fmla="*/ 0 h 4106126"/>
                <a:gd name="connsiteX8" fmla="*/ 4777740 w 10858500"/>
                <a:gd name="connsiteY8" fmla="*/ 0 h 4106126"/>
                <a:gd name="connsiteX9" fmla="*/ 5456396 w 10858500"/>
                <a:gd name="connsiteY9" fmla="*/ 0 h 4106126"/>
                <a:gd name="connsiteX10" fmla="*/ 5809297 w 10858500"/>
                <a:gd name="connsiteY10" fmla="*/ 0 h 4106126"/>
                <a:gd name="connsiteX11" fmla="*/ 6270784 w 10858500"/>
                <a:gd name="connsiteY11" fmla="*/ 0 h 4106126"/>
                <a:gd name="connsiteX12" fmla="*/ 6732270 w 10858500"/>
                <a:gd name="connsiteY12" fmla="*/ 0 h 4106126"/>
                <a:gd name="connsiteX13" fmla="*/ 7410926 w 10858500"/>
                <a:gd name="connsiteY13" fmla="*/ 0 h 4106126"/>
                <a:gd name="connsiteX14" fmla="*/ 7980997 w 10858500"/>
                <a:gd name="connsiteY14" fmla="*/ 0 h 4106126"/>
                <a:gd name="connsiteX15" fmla="*/ 8768239 w 10858500"/>
                <a:gd name="connsiteY15" fmla="*/ 0 h 4106126"/>
                <a:gd name="connsiteX16" fmla="*/ 9555480 w 10858500"/>
                <a:gd name="connsiteY16" fmla="*/ 0 h 4106126"/>
                <a:gd name="connsiteX17" fmla="*/ 10125551 w 10858500"/>
                <a:gd name="connsiteY17" fmla="*/ 0 h 4106126"/>
                <a:gd name="connsiteX18" fmla="*/ 10858500 w 10858500"/>
                <a:gd name="connsiteY18" fmla="*/ 0 h 4106126"/>
                <a:gd name="connsiteX19" fmla="*/ 10858500 w 10858500"/>
                <a:gd name="connsiteY19" fmla="*/ 725416 h 4106126"/>
                <a:gd name="connsiteX20" fmla="*/ 10858500 w 10858500"/>
                <a:gd name="connsiteY20" fmla="*/ 1491892 h 4106126"/>
                <a:gd name="connsiteX21" fmla="*/ 10858500 w 10858500"/>
                <a:gd name="connsiteY21" fmla="*/ 2094124 h 4106126"/>
                <a:gd name="connsiteX22" fmla="*/ 10858500 w 10858500"/>
                <a:gd name="connsiteY22" fmla="*/ 2737417 h 4106126"/>
                <a:gd name="connsiteX23" fmla="*/ 10858500 w 10858500"/>
                <a:gd name="connsiteY23" fmla="*/ 3421772 h 4106126"/>
                <a:gd name="connsiteX24" fmla="*/ 10858500 w 10858500"/>
                <a:gd name="connsiteY24" fmla="*/ 4106126 h 4106126"/>
                <a:gd name="connsiteX25" fmla="*/ 10505599 w 10858500"/>
                <a:gd name="connsiteY25" fmla="*/ 4106126 h 4106126"/>
                <a:gd name="connsiteX26" fmla="*/ 9935528 w 10858500"/>
                <a:gd name="connsiteY26" fmla="*/ 4106126 h 4106126"/>
                <a:gd name="connsiteX27" fmla="*/ 9582626 w 10858500"/>
                <a:gd name="connsiteY27" fmla="*/ 4106126 h 4106126"/>
                <a:gd name="connsiteX28" fmla="*/ 9229725 w 10858500"/>
                <a:gd name="connsiteY28" fmla="*/ 4106126 h 4106126"/>
                <a:gd name="connsiteX29" fmla="*/ 8551069 w 10858500"/>
                <a:gd name="connsiteY29" fmla="*/ 4106126 h 4106126"/>
                <a:gd name="connsiteX30" fmla="*/ 7763828 w 10858500"/>
                <a:gd name="connsiteY30" fmla="*/ 4106126 h 4106126"/>
                <a:gd name="connsiteX31" fmla="*/ 6976586 w 10858500"/>
                <a:gd name="connsiteY31" fmla="*/ 4106126 h 4106126"/>
                <a:gd name="connsiteX32" fmla="*/ 6189345 w 10858500"/>
                <a:gd name="connsiteY32" fmla="*/ 4106126 h 4106126"/>
                <a:gd name="connsiteX33" fmla="*/ 5836444 w 10858500"/>
                <a:gd name="connsiteY33" fmla="*/ 4106126 h 4106126"/>
                <a:gd name="connsiteX34" fmla="*/ 5266373 w 10858500"/>
                <a:gd name="connsiteY34" fmla="*/ 4106126 h 4106126"/>
                <a:gd name="connsiteX35" fmla="*/ 4370546 w 10858500"/>
                <a:gd name="connsiteY35" fmla="*/ 4106126 h 4106126"/>
                <a:gd name="connsiteX36" fmla="*/ 3909060 w 10858500"/>
                <a:gd name="connsiteY36" fmla="*/ 4106126 h 4106126"/>
                <a:gd name="connsiteX37" fmla="*/ 3121819 w 10858500"/>
                <a:gd name="connsiteY37" fmla="*/ 4106126 h 4106126"/>
                <a:gd name="connsiteX38" fmla="*/ 2225992 w 10858500"/>
                <a:gd name="connsiteY38" fmla="*/ 4106126 h 4106126"/>
                <a:gd name="connsiteX39" fmla="*/ 1655921 w 10858500"/>
                <a:gd name="connsiteY39" fmla="*/ 4106126 h 4106126"/>
                <a:gd name="connsiteX40" fmla="*/ 1194435 w 10858500"/>
                <a:gd name="connsiteY40" fmla="*/ 4106126 h 4106126"/>
                <a:gd name="connsiteX41" fmla="*/ 732949 w 10858500"/>
                <a:gd name="connsiteY41" fmla="*/ 4106126 h 4106126"/>
                <a:gd name="connsiteX42" fmla="*/ 0 w 10858500"/>
                <a:gd name="connsiteY42" fmla="*/ 4106126 h 4106126"/>
                <a:gd name="connsiteX43" fmla="*/ 0 w 10858500"/>
                <a:gd name="connsiteY43" fmla="*/ 3462833 h 4106126"/>
                <a:gd name="connsiteX44" fmla="*/ 0 w 10858500"/>
                <a:gd name="connsiteY44" fmla="*/ 2901662 h 4106126"/>
                <a:gd name="connsiteX45" fmla="*/ 0 w 10858500"/>
                <a:gd name="connsiteY45" fmla="*/ 2299431 h 4106126"/>
                <a:gd name="connsiteX46" fmla="*/ 0 w 10858500"/>
                <a:gd name="connsiteY46" fmla="*/ 1738260 h 4106126"/>
                <a:gd name="connsiteX47" fmla="*/ 0 w 10858500"/>
                <a:gd name="connsiteY47" fmla="*/ 1012844 h 4106126"/>
                <a:gd name="connsiteX48" fmla="*/ 0 w 10858500"/>
                <a:gd name="connsiteY48" fmla="*/ 0 h 410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58500" h="4106126" fill="none" extrusionOk="0">
                  <a:moveTo>
                    <a:pt x="0" y="0"/>
                  </a:moveTo>
                  <a:cubicBezTo>
                    <a:pt x="77245" y="-13478"/>
                    <a:pt x="183820" y="-13057"/>
                    <a:pt x="352901" y="0"/>
                  </a:cubicBezTo>
                  <a:cubicBezTo>
                    <a:pt x="521982" y="13057"/>
                    <a:pt x="691891" y="-17889"/>
                    <a:pt x="922972" y="0"/>
                  </a:cubicBezTo>
                  <a:cubicBezTo>
                    <a:pt x="1154053" y="17889"/>
                    <a:pt x="1276663" y="-24709"/>
                    <a:pt x="1493044" y="0"/>
                  </a:cubicBezTo>
                  <a:cubicBezTo>
                    <a:pt x="1709425" y="24709"/>
                    <a:pt x="2048407" y="3813"/>
                    <a:pt x="2388870" y="0"/>
                  </a:cubicBezTo>
                  <a:cubicBezTo>
                    <a:pt x="2729333" y="-3813"/>
                    <a:pt x="2974270" y="-30884"/>
                    <a:pt x="3284696" y="0"/>
                  </a:cubicBezTo>
                  <a:cubicBezTo>
                    <a:pt x="3595122" y="30884"/>
                    <a:pt x="3520949" y="7491"/>
                    <a:pt x="3637597" y="0"/>
                  </a:cubicBezTo>
                  <a:cubicBezTo>
                    <a:pt x="3754245" y="-7491"/>
                    <a:pt x="3979277" y="18313"/>
                    <a:pt x="4316254" y="0"/>
                  </a:cubicBezTo>
                  <a:cubicBezTo>
                    <a:pt x="4653231" y="-18313"/>
                    <a:pt x="4648775" y="17666"/>
                    <a:pt x="4777740" y="0"/>
                  </a:cubicBezTo>
                  <a:cubicBezTo>
                    <a:pt x="4906705" y="-17666"/>
                    <a:pt x="5201718" y="22739"/>
                    <a:pt x="5456396" y="0"/>
                  </a:cubicBezTo>
                  <a:cubicBezTo>
                    <a:pt x="5711074" y="-22739"/>
                    <a:pt x="5713032" y="17309"/>
                    <a:pt x="5809297" y="0"/>
                  </a:cubicBezTo>
                  <a:cubicBezTo>
                    <a:pt x="5905562" y="-17309"/>
                    <a:pt x="6054295" y="17096"/>
                    <a:pt x="6270784" y="0"/>
                  </a:cubicBezTo>
                  <a:cubicBezTo>
                    <a:pt x="6487273" y="-17096"/>
                    <a:pt x="6520360" y="23022"/>
                    <a:pt x="6732270" y="0"/>
                  </a:cubicBezTo>
                  <a:cubicBezTo>
                    <a:pt x="6944180" y="-23022"/>
                    <a:pt x="7219300" y="20534"/>
                    <a:pt x="7410926" y="0"/>
                  </a:cubicBezTo>
                  <a:cubicBezTo>
                    <a:pt x="7602552" y="-20534"/>
                    <a:pt x="7853932" y="-8532"/>
                    <a:pt x="7980997" y="0"/>
                  </a:cubicBezTo>
                  <a:cubicBezTo>
                    <a:pt x="8108062" y="8532"/>
                    <a:pt x="8516700" y="-24876"/>
                    <a:pt x="8768239" y="0"/>
                  </a:cubicBezTo>
                  <a:cubicBezTo>
                    <a:pt x="9019778" y="24876"/>
                    <a:pt x="9272249" y="-21657"/>
                    <a:pt x="9555480" y="0"/>
                  </a:cubicBezTo>
                  <a:cubicBezTo>
                    <a:pt x="9838711" y="21657"/>
                    <a:pt x="9912604" y="27326"/>
                    <a:pt x="10125551" y="0"/>
                  </a:cubicBezTo>
                  <a:cubicBezTo>
                    <a:pt x="10338498" y="-27326"/>
                    <a:pt x="10531065" y="-20073"/>
                    <a:pt x="10858500" y="0"/>
                  </a:cubicBezTo>
                  <a:cubicBezTo>
                    <a:pt x="10854034" y="350242"/>
                    <a:pt x="10836281" y="511247"/>
                    <a:pt x="10858500" y="725416"/>
                  </a:cubicBezTo>
                  <a:cubicBezTo>
                    <a:pt x="10880719" y="939585"/>
                    <a:pt x="10847217" y="1282848"/>
                    <a:pt x="10858500" y="1491892"/>
                  </a:cubicBezTo>
                  <a:cubicBezTo>
                    <a:pt x="10869783" y="1700936"/>
                    <a:pt x="10840088" y="1968360"/>
                    <a:pt x="10858500" y="2094124"/>
                  </a:cubicBezTo>
                  <a:cubicBezTo>
                    <a:pt x="10876912" y="2219888"/>
                    <a:pt x="10853062" y="2513267"/>
                    <a:pt x="10858500" y="2737417"/>
                  </a:cubicBezTo>
                  <a:cubicBezTo>
                    <a:pt x="10863938" y="2961567"/>
                    <a:pt x="10841888" y="3157209"/>
                    <a:pt x="10858500" y="3421772"/>
                  </a:cubicBezTo>
                  <a:cubicBezTo>
                    <a:pt x="10875112" y="3686335"/>
                    <a:pt x="10879108" y="3929049"/>
                    <a:pt x="10858500" y="4106126"/>
                  </a:cubicBezTo>
                  <a:cubicBezTo>
                    <a:pt x="10716114" y="4102490"/>
                    <a:pt x="10582503" y="4104761"/>
                    <a:pt x="10505599" y="4106126"/>
                  </a:cubicBezTo>
                  <a:cubicBezTo>
                    <a:pt x="10428695" y="4107491"/>
                    <a:pt x="10209691" y="4079601"/>
                    <a:pt x="9935528" y="4106126"/>
                  </a:cubicBezTo>
                  <a:cubicBezTo>
                    <a:pt x="9661365" y="4132651"/>
                    <a:pt x="9684625" y="4120337"/>
                    <a:pt x="9582626" y="4106126"/>
                  </a:cubicBezTo>
                  <a:cubicBezTo>
                    <a:pt x="9480627" y="4091915"/>
                    <a:pt x="9304133" y="4093781"/>
                    <a:pt x="9229725" y="4106126"/>
                  </a:cubicBezTo>
                  <a:cubicBezTo>
                    <a:pt x="9155317" y="4118471"/>
                    <a:pt x="8720765" y="4074614"/>
                    <a:pt x="8551069" y="4106126"/>
                  </a:cubicBezTo>
                  <a:cubicBezTo>
                    <a:pt x="8381373" y="4137638"/>
                    <a:pt x="8149073" y="4093671"/>
                    <a:pt x="7763828" y="4106126"/>
                  </a:cubicBezTo>
                  <a:cubicBezTo>
                    <a:pt x="7378583" y="4118581"/>
                    <a:pt x="7366993" y="4114192"/>
                    <a:pt x="6976586" y="4106126"/>
                  </a:cubicBezTo>
                  <a:cubicBezTo>
                    <a:pt x="6586179" y="4098060"/>
                    <a:pt x="6407540" y="4098124"/>
                    <a:pt x="6189345" y="4106126"/>
                  </a:cubicBezTo>
                  <a:cubicBezTo>
                    <a:pt x="5971150" y="4114128"/>
                    <a:pt x="5928606" y="4109999"/>
                    <a:pt x="5836444" y="4106126"/>
                  </a:cubicBezTo>
                  <a:cubicBezTo>
                    <a:pt x="5744282" y="4102253"/>
                    <a:pt x="5448253" y="4110794"/>
                    <a:pt x="5266373" y="4106126"/>
                  </a:cubicBezTo>
                  <a:cubicBezTo>
                    <a:pt x="5084493" y="4101458"/>
                    <a:pt x="4781250" y="4121585"/>
                    <a:pt x="4370546" y="4106126"/>
                  </a:cubicBezTo>
                  <a:cubicBezTo>
                    <a:pt x="3959842" y="4090667"/>
                    <a:pt x="4085346" y="4101457"/>
                    <a:pt x="3909060" y="4106126"/>
                  </a:cubicBezTo>
                  <a:cubicBezTo>
                    <a:pt x="3732774" y="4110795"/>
                    <a:pt x="3421403" y="4122772"/>
                    <a:pt x="3121819" y="4106126"/>
                  </a:cubicBezTo>
                  <a:cubicBezTo>
                    <a:pt x="2822235" y="4089480"/>
                    <a:pt x="2639069" y="4131516"/>
                    <a:pt x="2225992" y="4106126"/>
                  </a:cubicBezTo>
                  <a:cubicBezTo>
                    <a:pt x="1812915" y="4080736"/>
                    <a:pt x="1779210" y="4100470"/>
                    <a:pt x="1655921" y="4106126"/>
                  </a:cubicBezTo>
                  <a:cubicBezTo>
                    <a:pt x="1532632" y="4111782"/>
                    <a:pt x="1299972" y="4124912"/>
                    <a:pt x="1194435" y="4106126"/>
                  </a:cubicBezTo>
                  <a:cubicBezTo>
                    <a:pt x="1088898" y="4087340"/>
                    <a:pt x="940620" y="4086256"/>
                    <a:pt x="732949" y="4106126"/>
                  </a:cubicBezTo>
                  <a:cubicBezTo>
                    <a:pt x="525278" y="4125996"/>
                    <a:pt x="229430" y="4135342"/>
                    <a:pt x="0" y="4106126"/>
                  </a:cubicBezTo>
                  <a:cubicBezTo>
                    <a:pt x="-9462" y="3967386"/>
                    <a:pt x="12291" y="3653647"/>
                    <a:pt x="0" y="3462833"/>
                  </a:cubicBezTo>
                  <a:cubicBezTo>
                    <a:pt x="-12291" y="3272019"/>
                    <a:pt x="24945" y="3048512"/>
                    <a:pt x="0" y="2901662"/>
                  </a:cubicBezTo>
                  <a:cubicBezTo>
                    <a:pt x="-24945" y="2754812"/>
                    <a:pt x="18527" y="2508362"/>
                    <a:pt x="0" y="2299431"/>
                  </a:cubicBezTo>
                  <a:cubicBezTo>
                    <a:pt x="-18527" y="2090500"/>
                    <a:pt x="-18142" y="1900078"/>
                    <a:pt x="0" y="1738260"/>
                  </a:cubicBezTo>
                  <a:cubicBezTo>
                    <a:pt x="18142" y="1576442"/>
                    <a:pt x="-13981" y="1173805"/>
                    <a:pt x="0" y="1012844"/>
                  </a:cubicBezTo>
                  <a:cubicBezTo>
                    <a:pt x="13981" y="851883"/>
                    <a:pt x="-32228" y="414247"/>
                    <a:pt x="0" y="0"/>
                  </a:cubicBezTo>
                  <a:close/>
                </a:path>
                <a:path w="10858500" h="4106126" stroke="0" extrusionOk="0">
                  <a:moveTo>
                    <a:pt x="0" y="0"/>
                  </a:moveTo>
                  <a:cubicBezTo>
                    <a:pt x="143050" y="6793"/>
                    <a:pt x="430579" y="-15425"/>
                    <a:pt x="678656" y="0"/>
                  </a:cubicBezTo>
                  <a:cubicBezTo>
                    <a:pt x="926733" y="15425"/>
                    <a:pt x="1035217" y="14167"/>
                    <a:pt x="1140143" y="0"/>
                  </a:cubicBezTo>
                  <a:cubicBezTo>
                    <a:pt x="1245069" y="-14167"/>
                    <a:pt x="1509893" y="24887"/>
                    <a:pt x="1710214" y="0"/>
                  </a:cubicBezTo>
                  <a:cubicBezTo>
                    <a:pt x="1910535" y="-24887"/>
                    <a:pt x="2172833" y="-8709"/>
                    <a:pt x="2388870" y="0"/>
                  </a:cubicBezTo>
                  <a:cubicBezTo>
                    <a:pt x="2604907" y="8709"/>
                    <a:pt x="2579146" y="-2275"/>
                    <a:pt x="2741771" y="0"/>
                  </a:cubicBezTo>
                  <a:cubicBezTo>
                    <a:pt x="2904396" y="2275"/>
                    <a:pt x="3279310" y="-8298"/>
                    <a:pt x="3529013" y="0"/>
                  </a:cubicBezTo>
                  <a:cubicBezTo>
                    <a:pt x="3778716" y="8298"/>
                    <a:pt x="3790054" y="-954"/>
                    <a:pt x="3881914" y="0"/>
                  </a:cubicBezTo>
                  <a:cubicBezTo>
                    <a:pt x="3973774" y="954"/>
                    <a:pt x="4086724" y="3508"/>
                    <a:pt x="4234815" y="0"/>
                  </a:cubicBezTo>
                  <a:cubicBezTo>
                    <a:pt x="4382906" y="-3508"/>
                    <a:pt x="4649133" y="-26440"/>
                    <a:pt x="4913471" y="0"/>
                  </a:cubicBezTo>
                  <a:cubicBezTo>
                    <a:pt x="5177809" y="26440"/>
                    <a:pt x="5192328" y="6470"/>
                    <a:pt x="5266373" y="0"/>
                  </a:cubicBezTo>
                  <a:cubicBezTo>
                    <a:pt x="5340418" y="-6470"/>
                    <a:pt x="5594634" y="7011"/>
                    <a:pt x="5836444" y="0"/>
                  </a:cubicBezTo>
                  <a:cubicBezTo>
                    <a:pt x="6078254" y="-7011"/>
                    <a:pt x="6180387" y="-31812"/>
                    <a:pt x="6515100" y="0"/>
                  </a:cubicBezTo>
                  <a:cubicBezTo>
                    <a:pt x="6849813" y="31812"/>
                    <a:pt x="7015966" y="18088"/>
                    <a:pt x="7302341" y="0"/>
                  </a:cubicBezTo>
                  <a:cubicBezTo>
                    <a:pt x="7588716" y="-18088"/>
                    <a:pt x="7776705" y="24802"/>
                    <a:pt x="7980998" y="0"/>
                  </a:cubicBezTo>
                  <a:cubicBezTo>
                    <a:pt x="8185291" y="-24802"/>
                    <a:pt x="8451156" y="-15888"/>
                    <a:pt x="8659654" y="0"/>
                  </a:cubicBezTo>
                  <a:cubicBezTo>
                    <a:pt x="8868152" y="15888"/>
                    <a:pt x="9175728" y="98"/>
                    <a:pt x="9446895" y="0"/>
                  </a:cubicBezTo>
                  <a:cubicBezTo>
                    <a:pt x="9718062" y="-98"/>
                    <a:pt x="9751940" y="18827"/>
                    <a:pt x="9908381" y="0"/>
                  </a:cubicBezTo>
                  <a:cubicBezTo>
                    <a:pt x="10064822" y="-18827"/>
                    <a:pt x="10445814" y="2371"/>
                    <a:pt x="10858500" y="0"/>
                  </a:cubicBezTo>
                  <a:cubicBezTo>
                    <a:pt x="10861328" y="129949"/>
                    <a:pt x="10828582" y="382492"/>
                    <a:pt x="10858500" y="602232"/>
                  </a:cubicBezTo>
                  <a:cubicBezTo>
                    <a:pt x="10888418" y="821972"/>
                    <a:pt x="10874153" y="1078519"/>
                    <a:pt x="10858500" y="1327647"/>
                  </a:cubicBezTo>
                  <a:cubicBezTo>
                    <a:pt x="10842847" y="1576776"/>
                    <a:pt x="10855747" y="1684219"/>
                    <a:pt x="10858500" y="1929879"/>
                  </a:cubicBezTo>
                  <a:cubicBezTo>
                    <a:pt x="10861253" y="2175539"/>
                    <a:pt x="10824764" y="2309874"/>
                    <a:pt x="10858500" y="2655295"/>
                  </a:cubicBezTo>
                  <a:cubicBezTo>
                    <a:pt x="10892236" y="3000716"/>
                    <a:pt x="10838483" y="3009519"/>
                    <a:pt x="10858500" y="3298588"/>
                  </a:cubicBezTo>
                  <a:cubicBezTo>
                    <a:pt x="10878517" y="3587657"/>
                    <a:pt x="10842732" y="3914155"/>
                    <a:pt x="10858500" y="4106126"/>
                  </a:cubicBezTo>
                  <a:cubicBezTo>
                    <a:pt x="10702941" y="4077644"/>
                    <a:pt x="10441039" y="4082373"/>
                    <a:pt x="10288429" y="4106126"/>
                  </a:cubicBezTo>
                  <a:cubicBezTo>
                    <a:pt x="10135819" y="4129879"/>
                    <a:pt x="10066777" y="4115414"/>
                    <a:pt x="9935528" y="4106126"/>
                  </a:cubicBezTo>
                  <a:cubicBezTo>
                    <a:pt x="9804279" y="4096838"/>
                    <a:pt x="9418886" y="4094815"/>
                    <a:pt x="9148286" y="4106126"/>
                  </a:cubicBezTo>
                  <a:cubicBezTo>
                    <a:pt x="8877686" y="4117437"/>
                    <a:pt x="8436270" y="4077170"/>
                    <a:pt x="8252460" y="4106126"/>
                  </a:cubicBezTo>
                  <a:cubicBezTo>
                    <a:pt x="8068650" y="4135082"/>
                    <a:pt x="7773043" y="4120689"/>
                    <a:pt x="7465219" y="4106126"/>
                  </a:cubicBezTo>
                  <a:cubicBezTo>
                    <a:pt x="7157395" y="4091563"/>
                    <a:pt x="6910874" y="4110422"/>
                    <a:pt x="6569393" y="4106126"/>
                  </a:cubicBezTo>
                  <a:cubicBezTo>
                    <a:pt x="6227912" y="4101830"/>
                    <a:pt x="6083038" y="4103151"/>
                    <a:pt x="5673566" y="4106126"/>
                  </a:cubicBezTo>
                  <a:cubicBezTo>
                    <a:pt x="5264094" y="4109101"/>
                    <a:pt x="5325126" y="4117218"/>
                    <a:pt x="5212080" y="4106126"/>
                  </a:cubicBezTo>
                  <a:cubicBezTo>
                    <a:pt x="5099034" y="4095034"/>
                    <a:pt x="4618214" y="4136068"/>
                    <a:pt x="4316254" y="4106126"/>
                  </a:cubicBezTo>
                  <a:cubicBezTo>
                    <a:pt x="4014294" y="4076184"/>
                    <a:pt x="3712112" y="4136445"/>
                    <a:pt x="3420427" y="4106126"/>
                  </a:cubicBezTo>
                  <a:cubicBezTo>
                    <a:pt x="3128742" y="4075807"/>
                    <a:pt x="2865983" y="4143374"/>
                    <a:pt x="2633186" y="4106126"/>
                  </a:cubicBezTo>
                  <a:cubicBezTo>
                    <a:pt x="2400389" y="4068878"/>
                    <a:pt x="2327892" y="4116133"/>
                    <a:pt x="2063115" y="4106126"/>
                  </a:cubicBezTo>
                  <a:cubicBezTo>
                    <a:pt x="1798338" y="4096119"/>
                    <a:pt x="1597335" y="4138186"/>
                    <a:pt x="1275874" y="4106126"/>
                  </a:cubicBezTo>
                  <a:cubicBezTo>
                    <a:pt x="954413" y="4074066"/>
                    <a:pt x="596752" y="4122670"/>
                    <a:pt x="0" y="4106126"/>
                  </a:cubicBezTo>
                  <a:cubicBezTo>
                    <a:pt x="-6623" y="3916821"/>
                    <a:pt x="1869" y="3751571"/>
                    <a:pt x="0" y="3544955"/>
                  </a:cubicBezTo>
                  <a:cubicBezTo>
                    <a:pt x="-1869" y="3338339"/>
                    <a:pt x="-12915" y="3113374"/>
                    <a:pt x="0" y="2778479"/>
                  </a:cubicBezTo>
                  <a:cubicBezTo>
                    <a:pt x="12915" y="2443584"/>
                    <a:pt x="27958" y="2345602"/>
                    <a:pt x="0" y="2176247"/>
                  </a:cubicBezTo>
                  <a:cubicBezTo>
                    <a:pt x="-27958" y="2006892"/>
                    <a:pt x="23448" y="1786018"/>
                    <a:pt x="0" y="1409770"/>
                  </a:cubicBezTo>
                  <a:cubicBezTo>
                    <a:pt x="-23448" y="1033522"/>
                    <a:pt x="-15553" y="1126737"/>
                    <a:pt x="0" y="848599"/>
                  </a:cubicBezTo>
                  <a:cubicBezTo>
                    <a:pt x="15553" y="570461"/>
                    <a:pt x="41628" y="381028"/>
                    <a:pt x="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0147444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B36CE-60D3-90F9-7746-6EC02E1C4FD0}"/>
                </a:ext>
              </a:extLst>
            </p:cNvPr>
            <p:cNvSpPr txBox="1"/>
            <p:nvPr/>
          </p:nvSpPr>
          <p:spPr>
            <a:xfrm>
              <a:off x="3892977" y="700563"/>
              <a:ext cx="1917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it-IT" sz="1400" b="0" i="1" dirty="0">
                  <a:solidFill>
                    <a:srgbClr val="212121"/>
                  </a:solidFill>
                  <a:effectLst/>
                  <a:latin typeface="Arial Nova Cond" panose="020B0506020202020204" pitchFamily="34" charset="0"/>
                </a:rPr>
                <a:t>view_eimfp_props(</a:t>
              </a:r>
              <a:r>
                <a:rPr lang="it-IT" sz="1400" b="0" i="1" u="none" strike="noStrike" dirty="0">
                  <a:solidFill>
                    <a:srgbClr val="A709F5"/>
                  </a:solidFill>
                  <a:effectLst/>
                  <a:latin typeface="Arial Nova Cond" panose="020B0506020202020204" pitchFamily="34" charset="0"/>
                </a:rPr>
                <a:t>"Si"</a:t>
              </a:r>
              <a:r>
                <a:rPr lang="it-IT" sz="1400" b="0" i="1" dirty="0">
                  <a:solidFill>
                    <a:srgbClr val="212121"/>
                  </a:solidFill>
                  <a:effectLst/>
                  <a:latin typeface="Arial Nova Cond" panose="020B0506020202020204" pitchFamily="34" charset="0"/>
                </a:rPr>
                <a:t>);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3FAB03-7C97-0D17-BC97-FD3DAFFF8831}"/>
                </a:ext>
              </a:extLst>
            </p:cNvPr>
            <p:cNvSpPr txBox="1"/>
            <p:nvPr/>
          </p:nvSpPr>
          <p:spPr>
            <a:xfrm>
              <a:off x="9213850" y="757713"/>
              <a:ext cx="21359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it-IT" sz="1400" b="0" i="1" dirty="0">
                  <a:solidFill>
                    <a:srgbClr val="212121"/>
                  </a:solidFill>
                  <a:effectLst/>
                  <a:latin typeface="Arial Nova Cond" panose="020B0506020202020204" pitchFamily="34" charset="0"/>
                </a:rPr>
                <a:t>view_eimfp_props(</a:t>
              </a:r>
              <a:r>
                <a:rPr lang="it-IT" sz="1400" b="0" i="1" u="none" strike="noStrike" dirty="0">
                  <a:solidFill>
                    <a:srgbClr val="A709F5"/>
                  </a:solidFill>
                  <a:effectLst/>
                  <a:latin typeface="Arial Nova Cond" panose="020B0506020202020204" pitchFamily="34" charset="0"/>
                </a:rPr>
                <a:t>"InAs"</a:t>
              </a:r>
              <a:r>
                <a:rPr lang="it-IT" sz="1400" b="0" i="1" dirty="0">
                  <a:solidFill>
                    <a:srgbClr val="212121"/>
                  </a:solidFill>
                  <a:effectLst/>
                  <a:latin typeface="Arial Nova Cond" panose="020B0506020202020204" pitchFamily="34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49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80C83-1A20-4E97-9424-5DF82C1A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7" y="3685271"/>
            <a:ext cx="6559865" cy="3109229"/>
          </a:xfrm>
          <a:custGeom>
            <a:avLst/>
            <a:gdLst>
              <a:gd name="connsiteX0" fmla="*/ 0 w 6559865"/>
              <a:gd name="connsiteY0" fmla="*/ 0 h 3109229"/>
              <a:gd name="connsiteX1" fmla="*/ 590388 w 6559865"/>
              <a:gd name="connsiteY1" fmla="*/ 0 h 3109229"/>
              <a:gd name="connsiteX2" fmla="*/ 1115177 w 6559865"/>
              <a:gd name="connsiteY2" fmla="*/ 0 h 3109229"/>
              <a:gd name="connsiteX3" fmla="*/ 1574368 w 6559865"/>
              <a:gd name="connsiteY3" fmla="*/ 0 h 3109229"/>
              <a:gd name="connsiteX4" fmla="*/ 2164755 w 6559865"/>
              <a:gd name="connsiteY4" fmla="*/ 0 h 3109229"/>
              <a:gd name="connsiteX5" fmla="*/ 2623946 w 6559865"/>
              <a:gd name="connsiteY5" fmla="*/ 0 h 3109229"/>
              <a:gd name="connsiteX6" fmla="*/ 3083137 w 6559865"/>
              <a:gd name="connsiteY6" fmla="*/ 0 h 3109229"/>
              <a:gd name="connsiteX7" fmla="*/ 3542327 w 6559865"/>
              <a:gd name="connsiteY7" fmla="*/ 0 h 3109229"/>
              <a:gd name="connsiteX8" fmla="*/ 4263912 w 6559865"/>
              <a:gd name="connsiteY8" fmla="*/ 0 h 3109229"/>
              <a:gd name="connsiteX9" fmla="*/ 4788701 w 6559865"/>
              <a:gd name="connsiteY9" fmla="*/ 0 h 3109229"/>
              <a:gd name="connsiteX10" fmla="*/ 5510287 w 6559865"/>
              <a:gd name="connsiteY10" fmla="*/ 0 h 3109229"/>
              <a:gd name="connsiteX11" fmla="*/ 6559865 w 6559865"/>
              <a:gd name="connsiteY11" fmla="*/ 0 h 3109229"/>
              <a:gd name="connsiteX12" fmla="*/ 6559865 w 6559865"/>
              <a:gd name="connsiteY12" fmla="*/ 621846 h 3109229"/>
              <a:gd name="connsiteX13" fmla="*/ 6559865 w 6559865"/>
              <a:gd name="connsiteY13" fmla="*/ 1305876 h 3109229"/>
              <a:gd name="connsiteX14" fmla="*/ 6559865 w 6559865"/>
              <a:gd name="connsiteY14" fmla="*/ 1896630 h 3109229"/>
              <a:gd name="connsiteX15" fmla="*/ 6559865 w 6559865"/>
              <a:gd name="connsiteY15" fmla="*/ 2425199 h 3109229"/>
              <a:gd name="connsiteX16" fmla="*/ 6559865 w 6559865"/>
              <a:gd name="connsiteY16" fmla="*/ 3109229 h 3109229"/>
              <a:gd name="connsiteX17" fmla="*/ 6035076 w 6559865"/>
              <a:gd name="connsiteY17" fmla="*/ 3109229 h 3109229"/>
              <a:gd name="connsiteX18" fmla="*/ 5510287 w 6559865"/>
              <a:gd name="connsiteY18" fmla="*/ 3109229 h 3109229"/>
              <a:gd name="connsiteX19" fmla="*/ 4985497 w 6559865"/>
              <a:gd name="connsiteY19" fmla="*/ 3109229 h 3109229"/>
              <a:gd name="connsiteX20" fmla="*/ 4198314 w 6559865"/>
              <a:gd name="connsiteY20" fmla="*/ 3109229 h 3109229"/>
              <a:gd name="connsiteX21" fmla="*/ 3476728 w 6559865"/>
              <a:gd name="connsiteY21" fmla="*/ 3109229 h 3109229"/>
              <a:gd name="connsiteX22" fmla="*/ 2689545 w 6559865"/>
              <a:gd name="connsiteY22" fmla="*/ 3109229 h 3109229"/>
              <a:gd name="connsiteX23" fmla="*/ 2164755 w 6559865"/>
              <a:gd name="connsiteY23" fmla="*/ 3109229 h 3109229"/>
              <a:gd name="connsiteX24" fmla="*/ 1639966 w 6559865"/>
              <a:gd name="connsiteY24" fmla="*/ 3109229 h 3109229"/>
              <a:gd name="connsiteX25" fmla="*/ 918381 w 6559865"/>
              <a:gd name="connsiteY25" fmla="*/ 3109229 h 3109229"/>
              <a:gd name="connsiteX26" fmla="*/ 0 w 6559865"/>
              <a:gd name="connsiteY26" fmla="*/ 3109229 h 3109229"/>
              <a:gd name="connsiteX27" fmla="*/ 0 w 6559865"/>
              <a:gd name="connsiteY27" fmla="*/ 2425199 h 3109229"/>
              <a:gd name="connsiteX28" fmla="*/ 0 w 6559865"/>
              <a:gd name="connsiteY28" fmla="*/ 1741168 h 3109229"/>
              <a:gd name="connsiteX29" fmla="*/ 0 w 6559865"/>
              <a:gd name="connsiteY29" fmla="*/ 1057138 h 3109229"/>
              <a:gd name="connsiteX30" fmla="*/ 0 w 6559865"/>
              <a:gd name="connsiteY30" fmla="*/ 0 h 31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9865" h="3109229" fill="none" extrusionOk="0">
                <a:moveTo>
                  <a:pt x="0" y="0"/>
                </a:moveTo>
                <a:cubicBezTo>
                  <a:pt x="239433" y="-25192"/>
                  <a:pt x="385722" y="11055"/>
                  <a:pt x="590388" y="0"/>
                </a:cubicBezTo>
                <a:cubicBezTo>
                  <a:pt x="795054" y="-11055"/>
                  <a:pt x="903709" y="-22041"/>
                  <a:pt x="1115177" y="0"/>
                </a:cubicBezTo>
                <a:cubicBezTo>
                  <a:pt x="1326645" y="22041"/>
                  <a:pt x="1352637" y="2760"/>
                  <a:pt x="1574368" y="0"/>
                </a:cubicBezTo>
                <a:cubicBezTo>
                  <a:pt x="1796099" y="-2760"/>
                  <a:pt x="1919780" y="3999"/>
                  <a:pt x="2164755" y="0"/>
                </a:cubicBezTo>
                <a:cubicBezTo>
                  <a:pt x="2409730" y="-3999"/>
                  <a:pt x="2421988" y="20376"/>
                  <a:pt x="2623946" y="0"/>
                </a:cubicBezTo>
                <a:cubicBezTo>
                  <a:pt x="2825904" y="-20376"/>
                  <a:pt x="2885890" y="-15881"/>
                  <a:pt x="3083137" y="0"/>
                </a:cubicBezTo>
                <a:cubicBezTo>
                  <a:pt x="3280384" y="15881"/>
                  <a:pt x="3335379" y="-7798"/>
                  <a:pt x="3542327" y="0"/>
                </a:cubicBezTo>
                <a:cubicBezTo>
                  <a:pt x="3749275" y="7798"/>
                  <a:pt x="4096622" y="-24352"/>
                  <a:pt x="4263912" y="0"/>
                </a:cubicBezTo>
                <a:cubicBezTo>
                  <a:pt x="4431202" y="24352"/>
                  <a:pt x="4550670" y="814"/>
                  <a:pt x="4788701" y="0"/>
                </a:cubicBezTo>
                <a:cubicBezTo>
                  <a:pt x="5026732" y="-814"/>
                  <a:pt x="5230562" y="-25905"/>
                  <a:pt x="5510287" y="0"/>
                </a:cubicBezTo>
                <a:cubicBezTo>
                  <a:pt x="5790012" y="25905"/>
                  <a:pt x="6271317" y="9648"/>
                  <a:pt x="6559865" y="0"/>
                </a:cubicBezTo>
                <a:cubicBezTo>
                  <a:pt x="6549972" y="231632"/>
                  <a:pt x="6560982" y="327072"/>
                  <a:pt x="6559865" y="621846"/>
                </a:cubicBezTo>
                <a:cubicBezTo>
                  <a:pt x="6558748" y="916620"/>
                  <a:pt x="6537105" y="1105105"/>
                  <a:pt x="6559865" y="1305876"/>
                </a:cubicBezTo>
                <a:cubicBezTo>
                  <a:pt x="6582626" y="1506647"/>
                  <a:pt x="6563234" y="1687947"/>
                  <a:pt x="6559865" y="1896630"/>
                </a:cubicBezTo>
                <a:cubicBezTo>
                  <a:pt x="6556496" y="2105313"/>
                  <a:pt x="6561643" y="2295845"/>
                  <a:pt x="6559865" y="2425199"/>
                </a:cubicBezTo>
                <a:cubicBezTo>
                  <a:pt x="6558087" y="2554553"/>
                  <a:pt x="6534607" y="2885201"/>
                  <a:pt x="6559865" y="3109229"/>
                </a:cubicBezTo>
                <a:cubicBezTo>
                  <a:pt x="6375857" y="3115940"/>
                  <a:pt x="6242969" y="3127562"/>
                  <a:pt x="6035076" y="3109229"/>
                </a:cubicBezTo>
                <a:cubicBezTo>
                  <a:pt x="5827183" y="3090896"/>
                  <a:pt x="5767415" y="3105669"/>
                  <a:pt x="5510287" y="3109229"/>
                </a:cubicBezTo>
                <a:cubicBezTo>
                  <a:pt x="5253159" y="3112789"/>
                  <a:pt x="5107439" y="3096607"/>
                  <a:pt x="4985497" y="3109229"/>
                </a:cubicBezTo>
                <a:cubicBezTo>
                  <a:pt x="4863555" y="3121852"/>
                  <a:pt x="4512901" y="3148588"/>
                  <a:pt x="4198314" y="3109229"/>
                </a:cubicBezTo>
                <a:cubicBezTo>
                  <a:pt x="3883727" y="3069870"/>
                  <a:pt x="3654110" y="3100097"/>
                  <a:pt x="3476728" y="3109229"/>
                </a:cubicBezTo>
                <a:cubicBezTo>
                  <a:pt x="3299346" y="3118361"/>
                  <a:pt x="2861370" y="3090870"/>
                  <a:pt x="2689545" y="3109229"/>
                </a:cubicBezTo>
                <a:cubicBezTo>
                  <a:pt x="2517720" y="3127588"/>
                  <a:pt x="2351068" y="3128299"/>
                  <a:pt x="2164755" y="3109229"/>
                </a:cubicBezTo>
                <a:cubicBezTo>
                  <a:pt x="1978442" y="3090160"/>
                  <a:pt x="1822473" y="3118337"/>
                  <a:pt x="1639966" y="3109229"/>
                </a:cubicBezTo>
                <a:cubicBezTo>
                  <a:pt x="1457459" y="3100121"/>
                  <a:pt x="1089420" y="3079627"/>
                  <a:pt x="918381" y="3109229"/>
                </a:cubicBezTo>
                <a:cubicBezTo>
                  <a:pt x="747343" y="3138831"/>
                  <a:pt x="432909" y="3136386"/>
                  <a:pt x="0" y="3109229"/>
                </a:cubicBezTo>
                <a:cubicBezTo>
                  <a:pt x="-78" y="2808416"/>
                  <a:pt x="30691" y="2700667"/>
                  <a:pt x="0" y="2425199"/>
                </a:cubicBezTo>
                <a:cubicBezTo>
                  <a:pt x="-30691" y="2149731"/>
                  <a:pt x="-27539" y="1978511"/>
                  <a:pt x="0" y="1741168"/>
                </a:cubicBezTo>
                <a:cubicBezTo>
                  <a:pt x="27539" y="1503825"/>
                  <a:pt x="33269" y="1200409"/>
                  <a:pt x="0" y="1057138"/>
                </a:cubicBezTo>
                <a:cubicBezTo>
                  <a:pt x="-33269" y="913867"/>
                  <a:pt x="-19831" y="316610"/>
                  <a:pt x="0" y="0"/>
                </a:cubicBezTo>
                <a:close/>
              </a:path>
              <a:path w="6559865" h="3109229" stroke="0" extrusionOk="0">
                <a:moveTo>
                  <a:pt x="0" y="0"/>
                </a:moveTo>
                <a:cubicBezTo>
                  <a:pt x="280868" y="-25057"/>
                  <a:pt x="417665" y="-13070"/>
                  <a:pt x="655987" y="0"/>
                </a:cubicBezTo>
                <a:cubicBezTo>
                  <a:pt x="894309" y="13070"/>
                  <a:pt x="1097614" y="11210"/>
                  <a:pt x="1246374" y="0"/>
                </a:cubicBezTo>
                <a:cubicBezTo>
                  <a:pt x="1395134" y="-11210"/>
                  <a:pt x="1753270" y="36783"/>
                  <a:pt x="2033558" y="0"/>
                </a:cubicBezTo>
                <a:cubicBezTo>
                  <a:pt x="2313846" y="-36783"/>
                  <a:pt x="2425599" y="2932"/>
                  <a:pt x="2623946" y="0"/>
                </a:cubicBezTo>
                <a:cubicBezTo>
                  <a:pt x="2822293" y="-2932"/>
                  <a:pt x="2906429" y="-13637"/>
                  <a:pt x="3083137" y="0"/>
                </a:cubicBezTo>
                <a:cubicBezTo>
                  <a:pt x="3259845" y="13637"/>
                  <a:pt x="3442871" y="-2511"/>
                  <a:pt x="3673524" y="0"/>
                </a:cubicBezTo>
                <a:cubicBezTo>
                  <a:pt x="3904177" y="2511"/>
                  <a:pt x="4209120" y="-22008"/>
                  <a:pt x="4460708" y="0"/>
                </a:cubicBezTo>
                <a:cubicBezTo>
                  <a:pt x="4712296" y="22008"/>
                  <a:pt x="4818438" y="-18117"/>
                  <a:pt x="4919899" y="0"/>
                </a:cubicBezTo>
                <a:cubicBezTo>
                  <a:pt x="5021360" y="18117"/>
                  <a:pt x="5336356" y="10391"/>
                  <a:pt x="5444688" y="0"/>
                </a:cubicBezTo>
                <a:cubicBezTo>
                  <a:pt x="5553020" y="-10391"/>
                  <a:pt x="6212295" y="1759"/>
                  <a:pt x="6559865" y="0"/>
                </a:cubicBezTo>
                <a:cubicBezTo>
                  <a:pt x="6537575" y="308219"/>
                  <a:pt x="6572334" y="416884"/>
                  <a:pt x="6559865" y="652938"/>
                </a:cubicBezTo>
                <a:cubicBezTo>
                  <a:pt x="6547396" y="888992"/>
                  <a:pt x="6548834" y="1057853"/>
                  <a:pt x="6559865" y="1212599"/>
                </a:cubicBezTo>
                <a:cubicBezTo>
                  <a:pt x="6570896" y="1367345"/>
                  <a:pt x="6541827" y="1630180"/>
                  <a:pt x="6559865" y="1772261"/>
                </a:cubicBezTo>
                <a:cubicBezTo>
                  <a:pt x="6577903" y="1914342"/>
                  <a:pt x="6539785" y="2151692"/>
                  <a:pt x="6559865" y="2425199"/>
                </a:cubicBezTo>
                <a:cubicBezTo>
                  <a:pt x="6579945" y="2698706"/>
                  <a:pt x="6569889" y="2770857"/>
                  <a:pt x="6559865" y="3109229"/>
                </a:cubicBezTo>
                <a:cubicBezTo>
                  <a:pt x="6412321" y="3117090"/>
                  <a:pt x="6310132" y="3097560"/>
                  <a:pt x="6100674" y="3109229"/>
                </a:cubicBezTo>
                <a:cubicBezTo>
                  <a:pt x="5891216" y="3120898"/>
                  <a:pt x="5560237" y="3135071"/>
                  <a:pt x="5379089" y="3109229"/>
                </a:cubicBezTo>
                <a:cubicBezTo>
                  <a:pt x="5197941" y="3083387"/>
                  <a:pt x="5117195" y="3126350"/>
                  <a:pt x="4919899" y="3109229"/>
                </a:cubicBezTo>
                <a:cubicBezTo>
                  <a:pt x="4722603" y="3092109"/>
                  <a:pt x="4514440" y="3089222"/>
                  <a:pt x="4329511" y="3109229"/>
                </a:cubicBezTo>
                <a:cubicBezTo>
                  <a:pt x="4144582" y="3129236"/>
                  <a:pt x="3838046" y="3082063"/>
                  <a:pt x="3542327" y="3109229"/>
                </a:cubicBezTo>
                <a:cubicBezTo>
                  <a:pt x="3246608" y="3136395"/>
                  <a:pt x="3063753" y="3136582"/>
                  <a:pt x="2820742" y="3109229"/>
                </a:cubicBezTo>
                <a:cubicBezTo>
                  <a:pt x="2577732" y="3081876"/>
                  <a:pt x="2409345" y="3075654"/>
                  <a:pt x="2033558" y="3109229"/>
                </a:cubicBezTo>
                <a:cubicBezTo>
                  <a:pt x="1657771" y="3142804"/>
                  <a:pt x="1627226" y="3127178"/>
                  <a:pt x="1377572" y="3109229"/>
                </a:cubicBezTo>
                <a:cubicBezTo>
                  <a:pt x="1127918" y="3091280"/>
                  <a:pt x="886125" y="3126648"/>
                  <a:pt x="721585" y="3109229"/>
                </a:cubicBezTo>
                <a:cubicBezTo>
                  <a:pt x="557045" y="3091810"/>
                  <a:pt x="167660" y="3141865"/>
                  <a:pt x="0" y="3109229"/>
                </a:cubicBezTo>
                <a:cubicBezTo>
                  <a:pt x="22526" y="2835704"/>
                  <a:pt x="32529" y="2654884"/>
                  <a:pt x="0" y="2425199"/>
                </a:cubicBezTo>
                <a:cubicBezTo>
                  <a:pt x="-32529" y="2195514"/>
                  <a:pt x="8832" y="2010517"/>
                  <a:pt x="0" y="1896630"/>
                </a:cubicBezTo>
                <a:cubicBezTo>
                  <a:pt x="-8832" y="1782743"/>
                  <a:pt x="-7022" y="1564452"/>
                  <a:pt x="0" y="1305876"/>
                </a:cubicBezTo>
                <a:cubicBezTo>
                  <a:pt x="7022" y="1047300"/>
                  <a:pt x="12797" y="975697"/>
                  <a:pt x="0" y="746215"/>
                </a:cubicBezTo>
                <a:cubicBezTo>
                  <a:pt x="-12797" y="516733"/>
                  <a:pt x="2998" y="3182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974458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5EF93-D181-455C-BF89-B5824F92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1" y="559175"/>
            <a:ext cx="6535478" cy="3072650"/>
          </a:xfrm>
          <a:custGeom>
            <a:avLst/>
            <a:gdLst>
              <a:gd name="connsiteX0" fmla="*/ 0 w 6535478"/>
              <a:gd name="connsiteY0" fmla="*/ 0 h 3072650"/>
              <a:gd name="connsiteX1" fmla="*/ 522838 w 6535478"/>
              <a:gd name="connsiteY1" fmla="*/ 0 h 3072650"/>
              <a:gd name="connsiteX2" fmla="*/ 980322 w 6535478"/>
              <a:gd name="connsiteY2" fmla="*/ 0 h 3072650"/>
              <a:gd name="connsiteX3" fmla="*/ 1437805 w 6535478"/>
              <a:gd name="connsiteY3" fmla="*/ 0 h 3072650"/>
              <a:gd name="connsiteX4" fmla="*/ 2222063 w 6535478"/>
              <a:gd name="connsiteY4" fmla="*/ 0 h 3072650"/>
              <a:gd name="connsiteX5" fmla="*/ 2875610 w 6535478"/>
              <a:gd name="connsiteY5" fmla="*/ 0 h 3072650"/>
              <a:gd name="connsiteX6" fmla="*/ 3398449 w 6535478"/>
              <a:gd name="connsiteY6" fmla="*/ 0 h 3072650"/>
              <a:gd name="connsiteX7" fmla="*/ 3921287 w 6535478"/>
              <a:gd name="connsiteY7" fmla="*/ 0 h 3072650"/>
              <a:gd name="connsiteX8" fmla="*/ 4574835 w 6535478"/>
              <a:gd name="connsiteY8" fmla="*/ 0 h 3072650"/>
              <a:gd name="connsiteX9" fmla="*/ 5359092 w 6535478"/>
              <a:gd name="connsiteY9" fmla="*/ 0 h 3072650"/>
              <a:gd name="connsiteX10" fmla="*/ 5947285 w 6535478"/>
              <a:gd name="connsiteY10" fmla="*/ 0 h 3072650"/>
              <a:gd name="connsiteX11" fmla="*/ 6535478 w 6535478"/>
              <a:gd name="connsiteY11" fmla="*/ 0 h 3072650"/>
              <a:gd name="connsiteX12" fmla="*/ 6535478 w 6535478"/>
              <a:gd name="connsiteY12" fmla="*/ 583804 h 3072650"/>
              <a:gd name="connsiteX13" fmla="*/ 6535478 w 6535478"/>
              <a:gd name="connsiteY13" fmla="*/ 1259787 h 3072650"/>
              <a:gd name="connsiteX14" fmla="*/ 6535478 w 6535478"/>
              <a:gd name="connsiteY14" fmla="*/ 1874317 h 3072650"/>
              <a:gd name="connsiteX15" fmla="*/ 6535478 w 6535478"/>
              <a:gd name="connsiteY15" fmla="*/ 2488847 h 3072650"/>
              <a:gd name="connsiteX16" fmla="*/ 6535478 w 6535478"/>
              <a:gd name="connsiteY16" fmla="*/ 3072650 h 3072650"/>
              <a:gd name="connsiteX17" fmla="*/ 6012640 w 6535478"/>
              <a:gd name="connsiteY17" fmla="*/ 3072650 h 3072650"/>
              <a:gd name="connsiteX18" fmla="*/ 5293737 w 6535478"/>
              <a:gd name="connsiteY18" fmla="*/ 3072650 h 3072650"/>
              <a:gd name="connsiteX19" fmla="*/ 4770899 w 6535478"/>
              <a:gd name="connsiteY19" fmla="*/ 3072650 h 3072650"/>
              <a:gd name="connsiteX20" fmla="*/ 4051996 w 6535478"/>
              <a:gd name="connsiteY20" fmla="*/ 3072650 h 3072650"/>
              <a:gd name="connsiteX21" fmla="*/ 3529158 w 6535478"/>
              <a:gd name="connsiteY21" fmla="*/ 3072650 h 3072650"/>
              <a:gd name="connsiteX22" fmla="*/ 3071675 w 6535478"/>
              <a:gd name="connsiteY22" fmla="*/ 3072650 h 3072650"/>
              <a:gd name="connsiteX23" fmla="*/ 2614191 w 6535478"/>
              <a:gd name="connsiteY23" fmla="*/ 3072650 h 3072650"/>
              <a:gd name="connsiteX24" fmla="*/ 2156708 w 6535478"/>
              <a:gd name="connsiteY24" fmla="*/ 3072650 h 3072650"/>
              <a:gd name="connsiteX25" fmla="*/ 1372450 w 6535478"/>
              <a:gd name="connsiteY25" fmla="*/ 3072650 h 3072650"/>
              <a:gd name="connsiteX26" fmla="*/ 849612 w 6535478"/>
              <a:gd name="connsiteY26" fmla="*/ 3072650 h 3072650"/>
              <a:gd name="connsiteX27" fmla="*/ 0 w 6535478"/>
              <a:gd name="connsiteY27" fmla="*/ 3072650 h 3072650"/>
              <a:gd name="connsiteX28" fmla="*/ 0 w 6535478"/>
              <a:gd name="connsiteY28" fmla="*/ 2458120 h 3072650"/>
              <a:gd name="connsiteX29" fmla="*/ 0 w 6535478"/>
              <a:gd name="connsiteY29" fmla="*/ 1843590 h 3072650"/>
              <a:gd name="connsiteX30" fmla="*/ 0 w 6535478"/>
              <a:gd name="connsiteY30" fmla="*/ 1259786 h 3072650"/>
              <a:gd name="connsiteX31" fmla="*/ 0 w 6535478"/>
              <a:gd name="connsiteY31" fmla="*/ 645256 h 3072650"/>
              <a:gd name="connsiteX32" fmla="*/ 0 w 6535478"/>
              <a:gd name="connsiteY32" fmla="*/ 0 h 307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535478" h="3072650" fill="none" extrusionOk="0">
                <a:moveTo>
                  <a:pt x="0" y="0"/>
                </a:moveTo>
                <a:cubicBezTo>
                  <a:pt x="159619" y="-3187"/>
                  <a:pt x="329326" y="-13087"/>
                  <a:pt x="522838" y="0"/>
                </a:cubicBezTo>
                <a:cubicBezTo>
                  <a:pt x="716350" y="13087"/>
                  <a:pt x="812501" y="14080"/>
                  <a:pt x="980322" y="0"/>
                </a:cubicBezTo>
                <a:cubicBezTo>
                  <a:pt x="1148143" y="-14080"/>
                  <a:pt x="1265511" y="18233"/>
                  <a:pt x="1437805" y="0"/>
                </a:cubicBezTo>
                <a:cubicBezTo>
                  <a:pt x="1610099" y="-18233"/>
                  <a:pt x="1959013" y="25445"/>
                  <a:pt x="2222063" y="0"/>
                </a:cubicBezTo>
                <a:cubicBezTo>
                  <a:pt x="2485113" y="-25445"/>
                  <a:pt x="2549492" y="-12910"/>
                  <a:pt x="2875610" y="0"/>
                </a:cubicBezTo>
                <a:cubicBezTo>
                  <a:pt x="3201728" y="12910"/>
                  <a:pt x="3194836" y="11392"/>
                  <a:pt x="3398449" y="0"/>
                </a:cubicBezTo>
                <a:cubicBezTo>
                  <a:pt x="3602062" y="-11392"/>
                  <a:pt x="3790919" y="22638"/>
                  <a:pt x="3921287" y="0"/>
                </a:cubicBezTo>
                <a:cubicBezTo>
                  <a:pt x="4051655" y="-22638"/>
                  <a:pt x="4267427" y="18953"/>
                  <a:pt x="4574835" y="0"/>
                </a:cubicBezTo>
                <a:cubicBezTo>
                  <a:pt x="4882243" y="-18953"/>
                  <a:pt x="5151288" y="-3465"/>
                  <a:pt x="5359092" y="0"/>
                </a:cubicBezTo>
                <a:cubicBezTo>
                  <a:pt x="5566896" y="3465"/>
                  <a:pt x="5804439" y="13279"/>
                  <a:pt x="5947285" y="0"/>
                </a:cubicBezTo>
                <a:cubicBezTo>
                  <a:pt x="6090131" y="-13279"/>
                  <a:pt x="6278708" y="-27619"/>
                  <a:pt x="6535478" y="0"/>
                </a:cubicBezTo>
                <a:cubicBezTo>
                  <a:pt x="6513910" y="254673"/>
                  <a:pt x="6529235" y="451869"/>
                  <a:pt x="6535478" y="583804"/>
                </a:cubicBezTo>
                <a:cubicBezTo>
                  <a:pt x="6541721" y="715739"/>
                  <a:pt x="6551182" y="1072315"/>
                  <a:pt x="6535478" y="1259787"/>
                </a:cubicBezTo>
                <a:cubicBezTo>
                  <a:pt x="6519774" y="1447259"/>
                  <a:pt x="6506548" y="1688133"/>
                  <a:pt x="6535478" y="1874317"/>
                </a:cubicBezTo>
                <a:cubicBezTo>
                  <a:pt x="6564409" y="2060501"/>
                  <a:pt x="6545944" y="2206927"/>
                  <a:pt x="6535478" y="2488847"/>
                </a:cubicBezTo>
                <a:cubicBezTo>
                  <a:pt x="6525013" y="2770767"/>
                  <a:pt x="6519923" y="2903020"/>
                  <a:pt x="6535478" y="3072650"/>
                </a:cubicBezTo>
                <a:cubicBezTo>
                  <a:pt x="6401358" y="3067683"/>
                  <a:pt x="6210469" y="3097506"/>
                  <a:pt x="6012640" y="3072650"/>
                </a:cubicBezTo>
                <a:cubicBezTo>
                  <a:pt x="5814811" y="3047794"/>
                  <a:pt x="5628021" y="3057823"/>
                  <a:pt x="5293737" y="3072650"/>
                </a:cubicBezTo>
                <a:cubicBezTo>
                  <a:pt x="4959453" y="3087477"/>
                  <a:pt x="4956156" y="3097205"/>
                  <a:pt x="4770899" y="3072650"/>
                </a:cubicBezTo>
                <a:cubicBezTo>
                  <a:pt x="4585642" y="3048095"/>
                  <a:pt x="4333156" y="3084482"/>
                  <a:pt x="4051996" y="3072650"/>
                </a:cubicBezTo>
                <a:cubicBezTo>
                  <a:pt x="3770836" y="3060818"/>
                  <a:pt x="3752622" y="3056731"/>
                  <a:pt x="3529158" y="3072650"/>
                </a:cubicBezTo>
                <a:cubicBezTo>
                  <a:pt x="3305694" y="3088569"/>
                  <a:pt x="3284582" y="3084764"/>
                  <a:pt x="3071675" y="3072650"/>
                </a:cubicBezTo>
                <a:cubicBezTo>
                  <a:pt x="2858768" y="3060536"/>
                  <a:pt x="2828296" y="3089775"/>
                  <a:pt x="2614191" y="3072650"/>
                </a:cubicBezTo>
                <a:cubicBezTo>
                  <a:pt x="2400086" y="3055525"/>
                  <a:pt x="2278730" y="3077950"/>
                  <a:pt x="2156708" y="3072650"/>
                </a:cubicBezTo>
                <a:cubicBezTo>
                  <a:pt x="2034686" y="3067350"/>
                  <a:pt x="1650309" y="3106009"/>
                  <a:pt x="1372450" y="3072650"/>
                </a:cubicBezTo>
                <a:cubicBezTo>
                  <a:pt x="1094591" y="3039291"/>
                  <a:pt x="1021022" y="3060555"/>
                  <a:pt x="849612" y="3072650"/>
                </a:cubicBezTo>
                <a:cubicBezTo>
                  <a:pt x="678202" y="3084745"/>
                  <a:pt x="252622" y="3066049"/>
                  <a:pt x="0" y="3072650"/>
                </a:cubicBezTo>
                <a:cubicBezTo>
                  <a:pt x="1485" y="2819379"/>
                  <a:pt x="26202" y="2751868"/>
                  <a:pt x="0" y="2458120"/>
                </a:cubicBezTo>
                <a:cubicBezTo>
                  <a:pt x="-26202" y="2164372"/>
                  <a:pt x="423" y="2026370"/>
                  <a:pt x="0" y="1843590"/>
                </a:cubicBezTo>
                <a:cubicBezTo>
                  <a:pt x="-423" y="1660810"/>
                  <a:pt x="-27063" y="1417748"/>
                  <a:pt x="0" y="1259786"/>
                </a:cubicBezTo>
                <a:cubicBezTo>
                  <a:pt x="27063" y="1101824"/>
                  <a:pt x="-29155" y="771211"/>
                  <a:pt x="0" y="645256"/>
                </a:cubicBezTo>
                <a:cubicBezTo>
                  <a:pt x="29155" y="519301"/>
                  <a:pt x="31853" y="316591"/>
                  <a:pt x="0" y="0"/>
                </a:cubicBezTo>
                <a:close/>
              </a:path>
              <a:path w="6535478" h="3072650" stroke="0" extrusionOk="0">
                <a:moveTo>
                  <a:pt x="0" y="0"/>
                </a:moveTo>
                <a:cubicBezTo>
                  <a:pt x="155961" y="-29251"/>
                  <a:pt x="487784" y="28310"/>
                  <a:pt x="718903" y="0"/>
                </a:cubicBezTo>
                <a:cubicBezTo>
                  <a:pt x="950022" y="-28310"/>
                  <a:pt x="1131852" y="-6966"/>
                  <a:pt x="1241741" y="0"/>
                </a:cubicBezTo>
                <a:cubicBezTo>
                  <a:pt x="1351630" y="6966"/>
                  <a:pt x="1749638" y="-7043"/>
                  <a:pt x="2025998" y="0"/>
                </a:cubicBezTo>
                <a:cubicBezTo>
                  <a:pt x="2302358" y="7043"/>
                  <a:pt x="2448320" y="-31814"/>
                  <a:pt x="2679546" y="0"/>
                </a:cubicBezTo>
                <a:cubicBezTo>
                  <a:pt x="2910772" y="31814"/>
                  <a:pt x="3044416" y="14437"/>
                  <a:pt x="3137029" y="0"/>
                </a:cubicBezTo>
                <a:cubicBezTo>
                  <a:pt x="3229642" y="-14437"/>
                  <a:pt x="3653019" y="35332"/>
                  <a:pt x="3855932" y="0"/>
                </a:cubicBezTo>
                <a:cubicBezTo>
                  <a:pt x="4058845" y="-35332"/>
                  <a:pt x="4292210" y="-19931"/>
                  <a:pt x="4640189" y="0"/>
                </a:cubicBezTo>
                <a:cubicBezTo>
                  <a:pt x="4988168" y="19931"/>
                  <a:pt x="5084258" y="5504"/>
                  <a:pt x="5293737" y="0"/>
                </a:cubicBezTo>
                <a:cubicBezTo>
                  <a:pt x="5503216" y="-5504"/>
                  <a:pt x="6103511" y="42361"/>
                  <a:pt x="6535478" y="0"/>
                </a:cubicBezTo>
                <a:cubicBezTo>
                  <a:pt x="6549453" y="234826"/>
                  <a:pt x="6547862" y="512544"/>
                  <a:pt x="6535478" y="675983"/>
                </a:cubicBezTo>
                <a:cubicBezTo>
                  <a:pt x="6523094" y="839422"/>
                  <a:pt x="6559452" y="1022999"/>
                  <a:pt x="6535478" y="1321240"/>
                </a:cubicBezTo>
                <a:cubicBezTo>
                  <a:pt x="6511504" y="1619481"/>
                  <a:pt x="6544377" y="1679572"/>
                  <a:pt x="6535478" y="1905043"/>
                </a:cubicBezTo>
                <a:cubicBezTo>
                  <a:pt x="6526579" y="2130514"/>
                  <a:pt x="6559577" y="2327000"/>
                  <a:pt x="6535478" y="2519573"/>
                </a:cubicBezTo>
                <a:cubicBezTo>
                  <a:pt x="6511380" y="2712146"/>
                  <a:pt x="6521547" y="2925612"/>
                  <a:pt x="6535478" y="3072650"/>
                </a:cubicBezTo>
                <a:cubicBezTo>
                  <a:pt x="6426582" y="3059608"/>
                  <a:pt x="6175729" y="3072893"/>
                  <a:pt x="6077995" y="3072650"/>
                </a:cubicBezTo>
                <a:cubicBezTo>
                  <a:pt x="5980261" y="3072407"/>
                  <a:pt x="5676776" y="3072281"/>
                  <a:pt x="5555156" y="3072650"/>
                </a:cubicBezTo>
                <a:cubicBezTo>
                  <a:pt x="5433536" y="3073019"/>
                  <a:pt x="5041690" y="3046922"/>
                  <a:pt x="4770899" y="3072650"/>
                </a:cubicBezTo>
                <a:cubicBezTo>
                  <a:pt x="4500108" y="3098378"/>
                  <a:pt x="4417167" y="3072742"/>
                  <a:pt x="4117351" y="3072650"/>
                </a:cubicBezTo>
                <a:cubicBezTo>
                  <a:pt x="3817535" y="3072558"/>
                  <a:pt x="3786518" y="3060763"/>
                  <a:pt x="3594513" y="3072650"/>
                </a:cubicBezTo>
                <a:cubicBezTo>
                  <a:pt x="3402508" y="3084537"/>
                  <a:pt x="3326025" y="3061476"/>
                  <a:pt x="3137029" y="3072650"/>
                </a:cubicBezTo>
                <a:cubicBezTo>
                  <a:pt x="2948033" y="3083824"/>
                  <a:pt x="2783298" y="3086465"/>
                  <a:pt x="2614191" y="3072650"/>
                </a:cubicBezTo>
                <a:cubicBezTo>
                  <a:pt x="2445084" y="3058835"/>
                  <a:pt x="2292163" y="3080243"/>
                  <a:pt x="2091353" y="3072650"/>
                </a:cubicBezTo>
                <a:cubicBezTo>
                  <a:pt x="1890543" y="3065057"/>
                  <a:pt x="1645117" y="3036328"/>
                  <a:pt x="1307096" y="3072650"/>
                </a:cubicBezTo>
                <a:cubicBezTo>
                  <a:pt x="969075" y="3108972"/>
                  <a:pt x="999331" y="3075489"/>
                  <a:pt x="718903" y="3072650"/>
                </a:cubicBezTo>
                <a:cubicBezTo>
                  <a:pt x="438475" y="3069811"/>
                  <a:pt x="251052" y="3086040"/>
                  <a:pt x="0" y="3072650"/>
                </a:cubicBezTo>
                <a:cubicBezTo>
                  <a:pt x="2517" y="2903900"/>
                  <a:pt x="-5469" y="2689467"/>
                  <a:pt x="0" y="2550300"/>
                </a:cubicBezTo>
                <a:cubicBezTo>
                  <a:pt x="5469" y="2411133"/>
                  <a:pt x="-28419" y="2120595"/>
                  <a:pt x="0" y="1905043"/>
                </a:cubicBezTo>
                <a:cubicBezTo>
                  <a:pt x="28419" y="1689491"/>
                  <a:pt x="-18595" y="1532336"/>
                  <a:pt x="0" y="1351966"/>
                </a:cubicBezTo>
                <a:cubicBezTo>
                  <a:pt x="18595" y="1171596"/>
                  <a:pt x="-16243" y="881567"/>
                  <a:pt x="0" y="706710"/>
                </a:cubicBezTo>
                <a:cubicBezTo>
                  <a:pt x="16243" y="531853"/>
                  <a:pt x="-34709" y="23257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744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60D11-AEA7-D412-70DD-753B4EE6B40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 Nova Cond" panose="020B0506020202020204" pitchFamily="34" charset="0"/>
              </a:rPr>
              <a:t>Showcase of the Photoionisation Cross-Section and Asymmetry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6B327-F268-AD7C-4B4E-054CD8F94693}"/>
              </a:ext>
            </a:extLst>
          </p:cNvPr>
          <p:cNvSpPr txBox="1"/>
          <p:nvPr/>
        </p:nvSpPr>
        <p:spPr>
          <a:xfrm>
            <a:off x="6759237" y="2332841"/>
            <a:ext cx="479776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Elements 1 – 103 available and use: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‘get_pixsad_props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all experimental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‘view_pixsad_props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quickly view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6EE0E-DA89-4161-49E3-E910C5A93EFD}"/>
              </a:ext>
            </a:extLst>
          </p:cNvPr>
          <p:cNvSpPr txBox="1"/>
          <p:nvPr/>
        </p:nvSpPr>
        <p:spPr>
          <a:xfrm>
            <a:off x="4684607" y="3876689"/>
            <a:ext cx="2721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view_pixsad_props(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"Si"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8AF1D-608E-66C1-FDB4-323D68E9126E}"/>
              </a:ext>
            </a:extLst>
          </p:cNvPr>
          <p:cNvSpPr txBox="1"/>
          <p:nvPr/>
        </p:nvSpPr>
        <p:spPr>
          <a:xfrm>
            <a:off x="4051727" y="734840"/>
            <a:ext cx="2721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view_pixsad_props(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"Au"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81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60D11-AEA7-D412-70DD-753B4EE6B40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rial Nova Cond" panose="020B0506020202020204" pitchFamily="34" charset="0"/>
              </a:rPr>
              <a:t>Showcase of the Photoionisation Energy and Fluorescence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56ECF9-ADEC-0761-7449-D97F2934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" y="664631"/>
            <a:ext cx="6188413" cy="3686276"/>
          </a:xfrm>
          <a:custGeom>
            <a:avLst/>
            <a:gdLst>
              <a:gd name="connsiteX0" fmla="*/ 0 w 6188413"/>
              <a:gd name="connsiteY0" fmla="*/ 0 h 3686276"/>
              <a:gd name="connsiteX1" fmla="*/ 687601 w 6188413"/>
              <a:gd name="connsiteY1" fmla="*/ 0 h 3686276"/>
              <a:gd name="connsiteX2" fmla="*/ 1313319 w 6188413"/>
              <a:gd name="connsiteY2" fmla="*/ 0 h 3686276"/>
              <a:gd name="connsiteX3" fmla="*/ 1815268 w 6188413"/>
              <a:gd name="connsiteY3" fmla="*/ 0 h 3686276"/>
              <a:gd name="connsiteX4" fmla="*/ 2317217 w 6188413"/>
              <a:gd name="connsiteY4" fmla="*/ 0 h 3686276"/>
              <a:gd name="connsiteX5" fmla="*/ 3004818 w 6188413"/>
              <a:gd name="connsiteY5" fmla="*/ 0 h 3686276"/>
              <a:gd name="connsiteX6" fmla="*/ 3816188 w 6188413"/>
              <a:gd name="connsiteY6" fmla="*/ 0 h 3686276"/>
              <a:gd name="connsiteX7" fmla="*/ 4565674 w 6188413"/>
              <a:gd name="connsiteY7" fmla="*/ 0 h 3686276"/>
              <a:gd name="connsiteX8" fmla="*/ 5129507 w 6188413"/>
              <a:gd name="connsiteY8" fmla="*/ 0 h 3686276"/>
              <a:gd name="connsiteX9" fmla="*/ 6188413 w 6188413"/>
              <a:gd name="connsiteY9" fmla="*/ 0 h 3686276"/>
              <a:gd name="connsiteX10" fmla="*/ 6188413 w 6188413"/>
              <a:gd name="connsiteY10" fmla="*/ 503791 h 3686276"/>
              <a:gd name="connsiteX11" fmla="*/ 6188413 w 6188413"/>
              <a:gd name="connsiteY11" fmla="*/ 1155033 h 3686276"/>
              <a:gd name="connsiteX12" fmla="*/ 6188413 w 6188413"/>
              <a:gd name="connsiteY12" fmla="*/ 1769412 h 3686276"/>
              <a:gd name="connsiteX13" fmla="*/ 6188413 w 6188413"/>
              <a:gd name="connsiteY13" fmla="*/ 2273204 h 3686276"/>
              <a:gd name="connsiteX14" fmla="*/ 6188413 w 6188413"/>
              <a:gd name="connsiteY14" fmla="*/ 2850720 h 3686276"/>
              <a:gd name="connsiteX15" fmla="*/ 6188413 w 6188413"/>
              <a:gd name="connsiteY15" fmla="*/ 3686276 h 3686276"/>
              <a:gd name="connsiteX16" fmla="*/ 5562696 w 6188413"/>
              <a:gd name="connsiteY16" fmla="*/ 3686276 h 3686276"/>
              <a:gd name="connsiteX17" fmla="*/ 4875094 w 6188413"/>
              <a:gd name="connsiteY17" fmla="*/ 3686276 h 3686276"/>
              <a:gd name="connsiteX18" fmla="*/ 4373145 w 6188413"/>
              <a:gd name="connsiteY18" fmla="*/ 3686276 h 3686276"/>
              <a:gd name="connsiteX19" fmla="*/ 3561775 w 6188413"/>
              <a:gd name="connsiteY19" fmla="*/ 3686276 h 3686276"/>
              <a:gd name="connsiteX20" fmla="*/ 2936058 w 6188413"/>
              <a:gd name="connsiteY20" fmla="*/ 3686276 h 3686276"/>
              <a:gd name="connsiteX21" fmla="*/ 2434109 w 6188413"/>
              <a:gd name="connsiteY21" fmla="*/ 3686276 h 3686276"/>
              <a:gd name="connsiteX22" fmla="*/ 1746508 w 6188413"/>
              <a:gd name="connsiteY22" fmla="*/ 3686276 h 3686276"/>
              <a:gd name="connsiteX23" fmla="*/ 1182674 w 6188413"/>
              <a:gd name="connsiteY23" fmla="*/ 3686276 h 3686276"/>
              <a:gd name="connsiteX24" fmla="*/ 0 w 6188413"/>
              <a:gd name="connsiteY24" fmla="*/ 3686276 h 3686276"/>
              <a:gd name="connsiteX25" fmla="*/ 0 w 6188413"/>
              <a:gd name="connsiteY25" fmla="*/ 3071897 h 3686276"/>
              <a:gd name="connsiteX26" fmla="*/ 0 w 6188413"/>
              <a:gd name="connsiteY26" fmla="*/ 2494380 h 3686276"/>
              <a:gd name="connsiteX27" fmla="*/ 0 w 6188413"/>
              <a:gd name="connsiteY27" fmla="*/ 1990589 h 3686276"/>
              <a:gd name="connsiteX28" fmla="*/ 0 w 6188413"/>
              <a:gd name="connsiteY28" fmla="*/ 1449935 h 3686276"/>
              <a:gd name="connsiteX29" fmla="*/ 0 w 6188413"/>
              <a:gd name="connsiteY29" fmla="*/ 872419 h 3686276"/>
              <a:gd name="connsiteX30" fmla="*/ 0 w 6188413"/>
              <a:gd name="connsiteY30" fmla="*/ 0 h 368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8413" h="3686276" fill="none" extrusionOk="0">
                <a:moveTo>
                  <a:pt x="0" y="0"/>
                </a:moveTo>
                <a:cubicBezTo>
                  <a:pt x="150821" y="-23233"/>
                  <a:pt x="523287" y="26177"/>
                  <a:pt x="687601" y="0"/>
                </a:cubicBezTo>
                <a:cubicBezTo>
                  <a:pt x="851915" y="-26177"/>
                  <a:pt x="1148678" y="-11741"/>
                  <a:pt x="1313319" y="0"/>
                </a:cubicBezTo>
                <a:cubicBezTo>
                  <a:pt x="1477960" y="11741"/>
                  <a:pt x="1616872" y="3972"/>
                  <a:pt x="1815268" y="0"/>
                </a:cubicBezTo>
                <a:cubicBezTo>
                  <a:pt x="2013664" y="-3972"/>
                  <a:pt x="2160770" y="1156"/>
                  <a:pt x="2317217" y="0"/>
                </a:cubicBezTo>
                <a:cubicBezTo>
                  <a:pt x="2473664" y="-1156"/>
                  <a:pt x="2681582" y="20595"/>
                  <a:pt x="3004818" y="0"/>
                </a:cubicBezTo>
                <a:cubicBezTo>
                  <a:pt x="3328054" y="-20595"/>
                  <a:pt x="3638288" y="5423"/>
                  <a:pt x="3816188" y="0"/>
                </a:cubicBezTo>
                <a:cubicBezTo>
                  <a:pt x="3994088" y="-5423"/>
                  <a:pt x="4345293" y="31403"/>
                  <a:pt x="4565674" y="0"/>
                </a:cubicBezTo>
                <a:cubicBezTo>
                  <a:pt x="4786055" y="-31403"/>
                  <a:pt x="4954168" y="12639"/>
                  <a:pt x="5129507" y="0"/>
                </a:cubicBezTo>
                <a:cubicBezTo>
                  <a:pt x="5304846" y="-12639"/>
                  <a:pt x="5919431" y="-14945"/>
                  <a:pt x="6188413" y="0"/>
                </a:cubicBezTo>
                <a:cubicBezTo>
                  <a:pt x="6163570" y="107162"/>
                  <a:pt x="6195307" y="323405"/>
                  <a:pt x="6188413" y="503791"/>
                </a:cubicBezTo>
                <a:cubicBezTo>
                  <a:pt x="6181519" y="684177"/>
                  <a:pt x="6183742" y="874414"/>
                  <a:pt x="6188413" y="1155033"/>
                </a:cubicBezTo>
                <a:cubicBezTo>
                  <a:pt x="6193084" y="1435652"/>
                  <a:pt x="6191416" y="1639723"/>
                  <a:pt x="6188413" y="1769412"/>
                </a:cubicBezTo>
                <a:cubicBezTo>
                  <a:pt x="6185410" y="1899101"/>
                  <a:pt x="6166892" y="2109519"/>
                  <a:pt x="6188413" y="2273204"/>
                </a:cubicBezTo>
                <a:cubicBezTo>
                  <a:pt x="6209934" y="2436889"/>
                  <a:pt x="6184117" y="2643679"/>
                  <a:pt x="6188413" y="2850720"/>
                </a:cubicBezTo>
                <a:cubicBezTo>
                  <a:pt x="6192709" y="3057761"/>
                  <a:pt x="6224935" y="3410919"/>
                  <a:pt x="6188413" y="3686276"/>
                </a:cubicBezTo>
                <a:cubicBezTo>
                  <a:pt x="5914976" y="3705806"/>
                  <a:pt x="5843072" y="3661819"/>
                  <a:pt x="5562696" y="3686276"/>
                </a:cubicBezTo>
                <a:cubicBezTo>
                  <a:pt x="5282320" y="3710733"/>
                  <a:pt x="5023311" y="3692878"/>
                  <a:pt x="4875094" y="3686276"/>
                </a:cubicBezTo>
                <a:cubicBezTo>
                  <a:pt x="4726877" y="3679674"/>
                  <a:pt x="4602365" y="3661389"/>
                  <a:pt x="4373145" y="3686276"/>
                </a:cubicBezTo>
                <a:cubicBezTo>
                  <a:pt x="4143925" y="3711163"/>
                  <a:pt x="3850785" y="3706803"/>
                  <a:pt x="3561775" y="3686276"/>
                </a:cubicBezTo>
                <a:cubicBezTo>
                  <a:pt x="3272765" y="3665750"/>
                  <a:pt x="3217605" y="3662428"/>
                  <a:pt x="2936058" y="3686276"/>
                </a:cubicBezTo>
                <a:cubicBezTo>
                  <a:pt x="2654511" y="3710124"/>
                  <a:pt x="2676164" y="3663870"/>
                  <a:pt x="2434109" y="3686276"/>
                </a:cubicBezTo>
                <a:cubicBezTo>
                  <a:pt x="2192054" y="3708682"/>
                  <a:pt x="1894923" y="3696310"/>
                  <a:pt x="1746508" y="3686276"/>
                </a:cubicBezTo>
                <a:cubicBezTo>
                  <a:pt x="1598093" y="3676242"/>
                  <a:pt x="1348885" y="3683844"/>
                  <a:pt x="1182674" y="3686276"/>
                </a:cubicBezTo>
                <a:cubicBezTo>
                  <a:pt x="1016463" y="3688708"/>
                  <a:pt x="341999" y="3739547"/>
                  <a:pt x="0" y="3686276"/>
                </a:cubicBezTo>
                <a:cubicBezTo>
                  <a:pt x="12286" y="3554863"/>
                  <a:pt x="-14113" y="3222861"/>
                  <a:pt x="0" y="3071897"/>
                </a:cubicBezTo>
                <a:cubicBezTo>
                  <a:pt x="14113" y="2920933"/>
                  <a:pt x="13748" y="2631912"/>
                  <a:pt x="0" y="2494380"/>
                </a:cubicBezTo>
                <a:cubicBezTo>
                  <a:pt x="-13748" y="2356848"/>
                  <a:pt x="3001" y="2111131"/>
                  <a:pt x="0" y="1990589"/>
                </a:cubicBezTo>
                <a:cubicBezTo>
                  <a:pt x="-3001" y="1870047"/>
                  <a:pt x="22371" y="1597493"/>
                  <a:pt x="0" y="1449935"/>
                </a:cubicBezTo>
                <a:cubicBezTo>
                  <a:pt x="-22371" y="1302377"/>
                  <a:pt x="16033" y="1120325"/>
                  <a:pt x="0" y="872419"/>
                </a:cubicBezTo>
                <a:cubicBezTo>
                  <a:pt x="-16033" y="624513"/>
                  <a:pt x="11739" y="272410"/>
                  <a:pt x="0" y="0"/>
                </a:cubicBezTo>
                <a:close/>
              </a:path>
              <a:path w="6188413" h="3686276" stroke="0" extrusionOk="0">
                <a:moveTo>
                  <a:pt x="0" y="0"/>
                </a:moveTo>
                <a:cubicBezTo>
                  <a:pt x="272469" y="13435"/>
                  <a:pt x="455339" y="-19079"/>
                  <a:pt x="687601" y="0"/>
                </a:cubicBezTo>
                <a:cubicBezTo>
                  <a:pt x="919863" y="19079"/>
                  <a:pt x="1252447" y="-11215"/>
                  <a:pt x="1437087" y="0"/>
                </a:cubicBezTo>
                <a:cubicBezTo>
                  <a:pt x="1621727" y="11215"/>
                  <a:pt x="1910033" y="-15341"/>
                  <a:pt x="2124688" y="0"/>
                </a:cubicBezTo>
                <a:cubicBezTo>
                  <a:pt x="2339343" y="15341"/>
                  <a:pt x="2540584" y="9088"/>
                  <a:pt x="2936058" y="0"/>
                </a:cubicBezTo>
                <a:cubicBezTo>
                  <a:pt x="3331532" y="-9088"/>
                  <a:pt x="3411073" y="9903"/>
                  <a:pt x="3623660" y="0"/>
                </a:cubicBezTo>
                <a:cubicBezTo>
                  <a:pt x="3836247" y="-9903"/>
                  <a:pt x="4004121" y="18159"/>
                  <a:pt x="4125609" y="0"/>
                </a:cubicBezTo>
                <a:cubicBezTo>
                  <a:pt x="4247097" y="-18159"/>
                  <a:pt x="4589383" y="14072"/>
                  <a:pt x="4875094" y="0"/>
                </a:cubicBezTo>
                <a:cubicBezTo>
                  <a:pt x="5160806" y="-14072"/>
                  <a:pt x="5219872" y="24969"/>
                  <a:pt x="5377043" y="0"/>
                </a:cubicBezTo>
                <a:cubicBezTo>
                  <a:pt x="5534214" y="-24969"/>
                  <a:pt x="6000441" y="6657"/>
                  <a:pt x="6188413" y="0"/>
                </a:cubicBezTo>
                <a:cubicBezTo>
                  <a:pt x="6179837" y="221838"/>
                  <a:pt x="6219033" y="383472"/>
                  <a:pt x="6188413" y="651242"/>
                </a:cubicBezTo>
                <a:cubicBezTo>
                  <a:pt x="6157793" y="919012"/>
                  <a:pt x="6173508" y="989350"/>
                  <a:pt x="6188413" y="1302484"/>
                </a:cubicBezTo>
                <a:cubicBezTo>
                  <a:pt x="6203318" y="1615618"/>
                  <a:pt x="6220455" y="1655839"/>
                  <a:pt x="6188413" y="1953726"/>
                </a:cubicBezTo>
                <a:cubicBezTo>
                  <a:pt x="6156371" y="2251613"/>
                  <a:pt x="6194653" y="2263403"/>
                  <a:pt x="6188413" y="2568106"/>
                </a:cubicBezTo>
                <a:cubicBezTo>
                  <a:pt x="6182173" y="2872809"/>
                  <a:pt x="6172450" y="2882334"/>
                  <a:pt x="6188413" y="3108759"/>
                </a:cubicBezTo>
                <a:cubicBezTo>
                  <a:pt x="6204376" y="3335184"/>
                  <a:pt x="6200107" y="3415052"/>
                  <a:pt x="6188413" y="3686276"/>
                </a:cubicBezTo>
                <a:cubicBezTo>
                  <a:pt x="5891658" y="3690213"/>
                  <a:pt x="5801660" y="3662898"/>
                  <a:pt x="5438927" y="3686276"/>
                </a:cubicBezTo>
                <a:cubicBezTo>
                  <a:pt x="5076194" y="3709654"/>
                  <a:pt x="5105782" y="3709112"/>
                  <a:pt x="4936978" y="3686276"/>
                </a:cubicBezTo>
                <a:cubicBezTo>
                  <a:pt x="4768174" y="3663440"/>
                  <a:pt x="4499169" y="3713783"/>
                  <a:pt x="4187493" y="3686276"/>
                </a:cubicBezTo>
                <a:cubicBezTo>
                  <a:pt x="3875817" y="3658769"/>
                  <a:pt x="3806041" y="3685633"/>
                  <a:pt x="3438007" y="3686276"/>
                </a:cubicBezTo>
                <a:cubicBezTo>
                  <a:pt x="3069973" y="3686919"/>
                  <a:pt x="2955013" y="3665269"/>
                  <a:pt x="2626638" y="3686276"/>
                </a:cubicBezTo>
                <a:cubicBezTo>
                  <a:pt x="2298263" y="3707283"/>
                  <a:pt x="2283727" y="3695139"/>
                  <a:pt x="2124688" y="3686276"/>
                </a:cubicBezTo>
                <a:cubicBezTo>
                  <a:pt x="1965649" y="3677414"/>
                  <a:pt x="1855986" y="3710323"/>
                  <a:pt x="1622739" y="3686276"/>
                </a:cubicBezTo>
                <a:cubicBezTo>
                  <a:pt x="1389492" y="3662229"/>
                  <a:pt x="1169558" y="3670760"/>
                  <a:pt x="935138" y="3686276"/>
                </a:cubicBezTo>
                <a:cubicBezTo>
                  <a:pt x="700718" y="3701792"/>
                  <a:pt x="342558" y="3645646"/>
                  <a:pt x="0" y="3686276"/>
                </a:cubicBezTo>
                <a:cubicBezTo>
                  <a:pt x="4171" y="3484212"/>
                  <a:pt x="6537" y="3226026"/>
                  <a:pt x="0" y="3108759"/>
                </a:cubicBezTo>
                <a:cubicBezTo>
                  <a:pt x="-6537" y="2991492"/>
                  <a:pt x="21188" y="2721496"/>
                  <a:pt x="0" y="2531243"/>
                </a:cubicBezTo>
                <a:cubicBezTo>
                  <a:pt x="-21188" y="2340990"/>
                  <a:pt x="24151" y="2114812"/>
                  <a:pt x="0" y="1990589"/>
                </a:cubicBezTo>
                <a:cubicBezTo>
                  <a:pt x="-24151" y="1866366"/>
                  <a:pt x="23366" y="1537754"/>
                  <a:pt x="0" y="1413072"/>
                </a:cubicBezTo>
                <a:cubicBezTo>
                  <a:pt x="-23366" y="1288390"/>
                  <a:pt x="-17324" y="932474"/>
                  <a:pt x="0" y="798693"/>
                </a:cubicBezTo>
                <a:cubicBezTo>
                  <a:pt x="17324" y="664912"/>
                  <a:pt x="-2122" y="23945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03936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6AE923-6184-866E-4827-639A8329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02" y="1591010"/>
            <a:ext cx="6198711" cy="3675979"/>
          </a:xfrm>
          <a:custGeom>
            <a:avLst/>
            <a:gdLst>
              <a:gd name="connsiteX0" fmla="*/ 0 w 6198711"/>
              <a:gd name="connsiteY0" fmla="*/ 0 h 3675979"/>
              <a:gd name="connsiteX1" fmla="*/ 812720 w 6198711"/>
              <a:gd name="connsiteY1" fmla="*/ 0 h 3675979"/>
              <a:gd name="connsiteX2" fmla="*/ 1439478 w 6198711"/>
              <a:gd name="connsiteY2" fmla="*/ 0 h 3675979"/>
              <a:gd name="connsiteX3" fmla="*/ 2128224 w 6198711"/>
              <a:gd name="connsiteY3" fmla="*/ 0 h 3675979"/>
              <a:gd name="connsiteX4" fmla="*/ 2878957 w 6198711"/>
              <a:gd name="connsiteY4" fmla="*/ 0 h 3675979"/>
              <a:gd name="connsiteX5" fmla="*/ 3505715 w 6198711"/>
              <a:gd name="connsiteY5" fmla="*/ 0 h 3675979"/>
              <a:gd name="connsiteX6" fmla="*/ 4008500 w 6198711"/>
              <a:gd name="connsiteY6" fmla="*/ 0 h 3675979"/>
              <a:gd name="connsiteX7" fmla="*/ 4759233 w 6198711"/>
              <a:gd name="connsiteY7" fmla="*/ 0 h 3675979"/>
              <a:gd name="connsiteX8" fmla="*/ 5262017 w 6198711"/>
              <a:gd name="connsiteY8" fmla="*/ 0 h 3675979"/>
              <a:gd name="connsiteX9" fmla="*/ 6198711 w 6198711"/>
              <a:gd name="connsiteY9" fmla="*/ 0 h 3675979"/>
              <a:gd name="connsiteX10" fmla="*/ 6198711 w 6198711"/>
              <a:gd name="connsiteY10" fmla="*/ 575903 h 3675979"/>
              <a:gd name="connsiteX11" fmla="*/ 6198711 w 6198711"/>
              <a:gd name="connsiteY11" fmla="*/ 1115047 h 3675979"/>
              <a:gd name="connsiteX12" fmla="*/ 6198711 w 6198711"/>
              <a:gd name="connsiteY12" fmla="*/ 1690950 h 3675979"/>
              <a:gd name="connsiteX13" fmla="*/ 6198711 w 6198711"/>
              <a:gd name="connsiteY13" fmla="*/ 2193334 h 3675979"/>
              <a:gd name="connsiteX14" fmla="*/ 6198711 w 6198711"/>
              <a:gd name="connsiteY14" fmla="*/ 2695718 h 3675979"/>
              <a:gd name="connsiteX15" fmla="*/ 6198711 w 6198711"/>
              <a:gd name="connsiteY15" fmla="*/ 3675979 h 3675979"/>
              <a:gd name="connsiteX16" fmla="*/ 5571952 w 6198711"/>
              <a:gd name="connsiteY16" fmla="*/ 3675979 h 3675979"/>
              <a:gd name="connsiteX17" fmla="*/ 4759233 w 6198711"/>
              <a:gd name="connsiteY17" fmla="*/ 3675979 h 3675979"/>
              <a:gd name="connsiteX18" fmla="*/ 4256448 w 6198711"/>
              <a:gd name="connsiteY18" fmla="*/ 3675979 h 3675979"/>
              <a:gd name="connsiteX19" fmla="*/ 3629690 w 6198711"/>
              <a:gd name="connsiteY19" fmla="*/ 3675979 h 3675979"/>
              <a:gd name="connsiteX20" fmla="*/ 2816970 w 6198711"/>
              <a:gd name="connsiteY20" fmla="*/ 3675979 h 3675979"/>
              <a:gd name="connsiteX21" fmla="*/ 2066237 w 6198711"/>
              <a:gd name="connsiteY21" fmla="*/ 3675979 h 3675979"/>
              <a:gd name="connsiteX22" fmla="*/ 1315504 w 6198711"/>
              <a:gd name="connsiteY22" fmla="*/ 3675979 h 3675979"/>
              <a:gd name="connsiteX23" fmla="*/ 812720 w 6198711"/>
              <a:gd name="connsiteY23" fmla="*/ 3675979 h 3675979"/>
              <a:gd name="connsiteX24" fmla="*/ 0 w 6198711"/>
              <a:gd name="connsiteY24" fmla="*/ 3675979 h 3675979"/>
              <a:gd name="connsiteX25" fmla="*/ 0 w 6198711"/>
              <a:gd name="connsiteY25" fmla="*/ 3173595 h 3675979"/>
              <a:gd name="connsiteX26" fmla="*/ 0 w 6198711"/>
              <a:gd name="connsiteY26" fmla="*/ 2524172 h 3675979"/>
              <a:gd name="connsiteX27" fmla="*/ 0 w 6198711"/>
              <a:gd name="connsiteY27" fmla="*/ 1837990 h 3675979"/>
              <a:gd name="connsiteX28" fmla="*/ 0 w 6198711"/>
              <a:gd name="connsiteY28" fmla="*/ 1262086 h 3675979"/>
              <a:gd name="connsiteX29" fmla="*/ 0 w 6198711"/>
              <a:gd name="connsiteY29" fmla="*/ 612663 h 3675979"/>
              <a:gd name="connsiteX30" fmla="*/ 0 w 6198711"/>
              <a:gd name="connsiteY30" fmla="*/ 0 h 36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98711" h="3675979" fill="none" extrusionOk="0">
                <a:moveTo>
                  <a:pt x="0" y="0"/>
                </a:moveTo>
                <a:cubicBezTo>
                  <a:pt x="381947" y="-7931"/>
                  <a:pt x="502487" y="-27641"/>
                  <a:pt x="812720" y="0"/>
                </a:cubicBezTo>
                <a:cubicBezTo>
                  <a:pt x="1122953" y="27641"/>
                  <a:pt x="1195234" y="28757"/>
                  <a:pt x="1439478" y="0"/>
                </a:cubicBezTo>
                <a:cubicBezTo>
                  <a:pt x="1683722" y="-28757"/>
                  <a:pt x="1950695" y="-8517"/>
                  <a:pt x="2128224" y="0"/>
                </a:cubicBezTo>
                <a:cubicBezTo>
                  <a:pt x="2305753" y="8517"/>
                  <a:pt x="2669327" y="-21128"/>
                  <a:pt x="2878957" y="0"/>
                </a:cubicBezTo>
                <a:cubicBezTo>
                  <a:pt x="3088587" y="21128"/>
                  <a:pt x="3238616" y="-28508"/>
                  <a:pt x="3505715" y="0"/>
                </a:cubicBezTo>
                <a:cubicBezTo>
                  <a:pt x="3772814" y="28508"/>
                  <a:pt x="3861884" y="10737"/>
                  <a:pt x="4008500" y="0"/>
                </a:cubicBezTo>
                <a:cubicBezTo>
                  <a:pt x="4155116" y="-10737"/>
                  <a:pt x="4526585" y="277"/>
                  <a:pt x="4759233" y="0"/>
                </a:cubicBezTo>
                <a:cubicBezTo>
                  <a:pt x="4991881" y="-277"/>
                  <a:pt x="5022564" y="-18162"/>
                  <a:pt x="5262017" y="0"/>
                </a:cubicBezTo>
                <a:cubicBezTo>
                  <a:pt x="5501470" y="18162"/>
                  <a:pt x="5944718" y="18931"/>
                  <a:pt x="6198711" y="0"/>
                </a:cubicBezTo>
                <a:cubicBezTo>
                  <a:pt x="6194085" y="139160"/>
                  <a:pt x="6185944" y="422264"/>
                  <a:pt x="6198711" y="575903"/>
                </a:cubicBezTo>
                <a:cubicBezTo>
                  <a:pt x="6211478" y="729542"/>
                  <a:pt x="6203159" y="889759"/>
                  <a:pt x="6198711" y="1115047"/>
                </a:cubicBezTo>
                <a:cubicBezTo>
                  <a:pt x="6194263" y="1340335"/>
                  <a:pt x="6180105" y="1517574"/>
                  <a:pt x="6198711" y="1690950"/>
                </a:cubicBezTo>
                <a:cubicBezTo>
                  <a:pt x="6217317" y="1864326"/>
                  <a:pt x="6197605" y="1984668"/>
                  <a:pt x="6198711" y="2193334"/>
                </a:cubicBezTo>
                <a:cubicBezTo>
                  <a:pt x="6199817" y="2402000"/>
                  <a:pt x="6187563" y="2527782"/>
                  <a:pt x="6198711" y="2695718"/>
                </a:cubicBezTo>
                <a:cubicBezTo>
                  <a:pt x="6209859" y="2863654"/>
                  <a:pt x="6196647" y="3263654"/>
                  <a:pt x="6198711" y="3675979"/>
                </a:cubicBezTo>
                <a:cubicBezTo>
                  <a:pt x="6009211" y="3655650"/>
                  <a:pt x="5847847" y="3658808"/>
                  <a:pt x="5571952" y="3675979"/>
                </a:cubicBezTo>
                <a:cubicBezTo>
                  <a:pt x="5296057" y="3693150"/>
                  <a:pt x="5145908" y="3682325"/>
                  <a:pt x="4759233" y="3675979"/>
                </a:cubicBezTo>
                <a:cubicBezTo>
                  <a:pt x="4372558" y="3669633"/>
                  <a:pt x="4448778" y="3660403"/>
                  <a:pt x="4256448" y="3675979"/>
                </a:cubicBezTo>
                <a:cubicBezTo>
                  <a:pt x="4064118" y="3691555"/>
                  <a:pt x="3844435" y="3698212"/>
                  <a:pt x="3629690" y="3675979"/>
                </a:cubicBezTo>
                <a:cubicBezTo>
                  <a:pt x="3414945" y="3653746"/>
                  <a:pt x="3150648" y="3678119"/>
                  <a:pt x="2816970" y="3675979"/>
                </a:cubicBezTo>
                <a:cubicBezTo>
                  <a:pt x="2483292" y="3673839"/>
                  <a:pt x="2220314" y="3645124"/>
                  <a:pt x="2066237" y="3675979"/>
                </a:cubicBezTo>
                <a:cubicBezTo>
                  <a:pt x="1912160" y="3706834"/>
                  <a:pt x="1557568" y="3708585"/>
                  <a:pt x="1315504" y="3675979"/>
                </a:cubicBezTo>
                <a:cubicBezTo>
                  <a:pt x="1073440" y="3643373"/>
                  <a:pt x="916964" y="3694817"/>
                  <a:pt x="812720" y="3675979"/>
                </a:cubicBezTo>
                <a:cubicBezTo>
                  <a:pt x="708476" y="3657141"/>
                  <a:pt x="217464" y="3636676"/>
                  <a:pt x="0" y="3675979"/>
                </a:cubicBezTo>
                <a:cubicBezTo>
                  <a:pt x="11311" y="3453531"/>
                  <a:pt x="-2419" y="3407008"/>
                  <a:pt x="0" y="3173595"/>
                </a:cubicBezTo>
                <a:cubicBezTo>
                  <a:pt x="2419" y="2940182"/>
                  <a:pt x="-9268" y="2687373"/>
                  <a:pt x="0" y="2524172"/>
                </a:cubicBezTo>
                <a:cubicBezTo>
                  <a:pt x="9268" y="2360971"/>
                  <a:pt x="16764" y="2026188"/>
                  <a:pt x="0" y="1837990"/>
                </a:cubicBezTo>
                <a:cubicBezTo>
                  <a:pt x="-16764" y="1649792"/>
                  <a:pt x="-14368" y="1384991"/>
                  <a:pt x="0" y="1262086"/>
                </a:cubicBezTo>
                <a:cubicBezTo>
                  <a:pt x="14368" y="1139181"/>
                  <a:pt x="-4558" y="936862"/>
                  <a:pt x="0" y="612663"/>
                </a:cubicBezTo>
                <a:cubicBezTo>
                  <a:pt x="4558" y="288464"/>
                  <a:pt x="-8186" y="190980"/>
                  <a:pt x="0" y="0"/>
                </a:cubicBezTo>
                <a:close/>
              </a:path>
              <a:path w="6198711" h="3675979" stroke="0" extrusionOk="0">
                <a:moveTo>
                  <a:pt x="0" y="0"/>
                </a:moveTo>
                <a:cubicBezTo>
                  <a:pt x="131274" y="6074"/>
                  <a:pt x="310050" y="11530"/>
                  <a:pt x="502784" y="0"/>
                </a:cubicBezTo>
                <a:cubicBezTo>
                  <a:pt x="695518" y="-11530"/>
                  <a:pt x="1079314" y="8922"/>
                  <a:pt x="1315504" y="0"/>
                </a:cubicBezTo>
                <a:cubicBezTo>
                  <a:pt x="1551694" y="-8922"/>
                  <a:pt x="1915438" y="38540"/>
                  <a:pt x="2128224" y="0"/>
                </a:cubicBezTo>
                <a:cubicBezTo>
                  <a:pt x="2341010" y="-38540"/>
                  <a:pt x="2419687" y="2733"/>
                  <a:pt x="2692996" y="0"/>
                </a:cubicBezTo>
                <a:cubicBezTo>
                  <a:pt x="2966305" y="-2733"/>
                  <a:pt x="2958551" y="6668"/>
                  <a:pt x="3195780" y="0"/>
                </a:cubicBezTo>
                <a:cubicBezTo>
                  <a:pt x="3433009" y="-6668"/>
                  <a:pt x="3550394" y="20926"/>
                  <a:pt x="3698564" y="0"/>
                </a:cubicBezTo>
                <a:cubicBezTo>
                  <a:pt x="3846734" y="-20926"/>
                  <a:pt x="3980636" y="6521"/>
                  <a:pt x="4201349" y="0"/>
                </a:cubicBezTo>
                <a:cubicBezTo>
                  <a:pt x="4422062" y="-6521"/>
                  <a:pt x="4521427" y="14449"/>
                  <a:pt x="4828107" y="0"/>
                </a:cubicBezTo>
                <a:cubicBezTo>
                  <a:pt x="5134787" y="-14449"/>
                  <a:pt x="5324649" y="-8605"/>
                  <a:pt x="5454866" y="0"/>
                </a:cubicBezTo>
                <a:cubicBezTo>
                  <a:pt x="5585083" y="8605"/>
                  <a:pt x="5982684" y="30930"/>
                  <a:pt x="6198711" y="0"/>
                </a:cubicBezTo>
                <a:cubicBezTo>
                  <a:pt x="6182709" y="188661"/>
                  <a:pt x="6202965" y="284952"/>
                  <a:pt x="6198711" y="502384"/>
                </a:cubicBezTo>
                <a:cubicBezTo>
                  <a:pt x="6194457" y="719816"/>
                  <a:pt x="6189983" y="817951"/>
                  <a:pt x="6198711" y="1041527"/>
                </a:cubicBezTo>
                <a:cubicBezTo>
                  <a:pt x="6207439" y="1265103"/>
                  <a:pt x="6195367" y="1456613"/>
                  <a:pt x="6198711" y="1727710"/>
                </a:cubicBezTo>
                <a:cubicBezTo>
                  <a:pt x="6202055" y="1998807"/>
                  <a:pt x="6169884" y="2205788"/>
                  <a:pt x="6198711" y="2413893"/>
                </a:cubicBezTo>
                <a:cubicBezTo>
                  <a:pt x="6227538" y="2621998"/>
                  <a:pt x="6207181" y="2935934"/>
                  <a:pt x="6198711" y="3100076"/>
                </a:cubicBezTo>
                <a:cubicBezTo>
                  <a:pt x="6190241" y="3264218"/>
                  <a:pt x="6196672" y="3424056"/>
                  <a:pt x="6198711" y="3675979"/>
                </a:cubicBezTo>
                <a:cubicBezTo>
                  <a:pt x="6097039" y="3653062"/>
                  <a:pt x="5887482" y="3679257"/>
                  <a:pt x="5695927" y="3675979"/>
                </a:cubicBezTo>
                <a:cubicBezTo>
                  <a:pt x="5504372" y="3672701"/>
                  <a:pt x="5290386" y="3677792"/>
                  <a:pt x="5007181" y="3675979"/>
                </a:cubicBezTo>
                <a:cubicBezTo>
                  <a:pt x="4723976" y="3674166"/>
                  <a:pt x="4675877" y="3695885"/>
                  <a:pt x="4442410" y="3675979"/>
                </a:cubicBezTo>
                <a:cubicBezTo>
                  <a:pt x="4208943" y="3656073"/>
                  <a:pt x="4094040" y="3699541"/>
                  <a:pt x="3877638" y="3675979"/>
                </a:cubicBezTo>
                <a:cubicBezTo>
                  <a:pt x="3661236" y="3652417"/>
                  <a:pt x="3493375" y="3662775"/>
                  <a:pt x="3374854" y="3675979"/>
                </a:cubicBezTo>
                <a:cubicBezTo>
                  <a:pt x="3256333" y="3689183"/>
                  <a:pt x="2933692" y="3675894"/>
                  <a:pt x="2562134" y="3675979"/>
                </a:cubicBezTo>
                <a:cubicBezTo>
                  <a:pt x="2190576" y="3676064"/>
                  <a:pt x="2220239" y="3660142"/>
                  <a:pt x="1935375" y="3675979"/>
                </a:cubicBezTo>
                <a:cubicBezTo>
                  <a:pt x="1650511" y="3691816"/>
                  <a:pt x="1534406" y="3664745"/>
                  <a:pt x="1432591" y="3675979"/>
                </a:cubicBezTo>
                <a:cubicBezTo>
                  <a:pt x="1330776" y="3687213"/>
                  <a:pt x="1025565" y="3644654"/>
                  <a:pt x="805832" y="3675979"/>
                </a:cubicBezTo>
                <a:cubicBezTo>
                  <a:pt x="586099" y="3707304"/>
                  <a:pt x="314411" y="3688527"/>
                  <a:pt x="0" y="3675979"/>
                </a:cubicBezTo>
                <a:cubicBezTo>
                  <a:pt x="27340" y="3500300"/>
                  <a:pt x="27541" y="3360846"/>
                  <a:pt x="0" y="3100076"/>
                </a:cubicBezTo>
                <a:cubicBezTo>
                  <a:pt x="-27541" y="2839306"/>
                  <a:pt x="10664" y="2747889"/>
                  <a:pt x="0" y="2597692"/>
                </a:cubicBezTo>
                <a:cubicBezTo>
                  <a:pt x="-10664" y="2447495"/>
                  <a:pt x="21192" y="2250344"/>
                  <a:pt x="0" y="2021788"/>
                </a:cubicBezTo>
                <a:cubicBezTo>
                  <a:pt x="-21192" y="1793232"/>
                  <a:pt x="-18675" y="1611027"/>
                  <a:pt x="0" y="1372365"/>
                </a:cubicBezTo>
                <a:cubicBezTo>
                  <a:pt x="18675" y="1133703"/>
                  <a:pt x="8723" y="978593"/>
                  <a:pt x="0" y="722943"/>
                </a:cubicBezTo>
                <a:cubicBezTo>
                  <a:pt x="-8723" y="467293"/>
                  <a:pt x="32071" y="29705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0088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F55DB3-98CF-AA12-10B9-B5D14C8CC78C}"/>
              </a:ext>
            </a:extLst>
          </p:cNvPr>
          <p:cNvSpPr txBox="1"/>
          <p:nvPr/>
        </p:nvSpPr>
        <p:spPr>
          <a:xfrm>
            <a:off x="860213" y="1498084"/>
            <a:ext cx="2866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view_be_spectrum([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"Al"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, 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"Si"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, 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"O"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]);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F80A4-4832-A78A-7FF2-0BFEE52A05A3}"/>
              </a:ext>
            </a:extLst>
          </p:cNvPr>
          <p:cNvSpPr txBox="1"/>
          <p:nvPr/>
        </p:nvSpPr>
        <p:spPr>
          <a:xfrm>
            <a:off x="6689514" y="2353880"/>
            <a:ext cx="2721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view_be_spectrum(</a:t>
            </a:r>
            <a:r>
              <a:rPr lang="it-IT" sz="1400" b="0" i="1" u="none" strike="noStrike" dirty="0">
                <a:solidFill>
                  <a:srgbClr val="A709F5"/>
                </a:solidFill>
                <a:effectLst/>
                <a:latin typeface="Arial Nova Cond" panose="020B0506020202020204" pitchFamily="34" charset="0"/>
              </a:rPr>
              <a:t>"Au"</a:t>
            </a:r>
            <a:r>
              <a:rPr lang="it-IT" sz="1400" b="0" i="1" dirty="0">
                <a:solidFill>
                  <a:srgbClr val="212121"/>
                </a:solidFill>
                <a:effectLst/>
                <a:latin typeface="Arial Nova Cond" panose="020B050602020202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5CE1C-3AE7-59BB-CF38-F534E856D8F8}"/>
              </a:ext>
            </a:extLst>
          </p:cNvPr>
          <p:cNvSpPr txBox="1"/>
          <p:nvPr/>
        </p:nvSpPr>
        <p:spPr>
          <a:xfrm>
            <a:off x="548656" y="4629240"/>
            <a:ext cx="56140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Elements 1 – 103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‘get_piefd_props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all experimental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i="0" dirty="0">
                <a:effectLst/>
                <a:latin typeface="Arial Nova Cond" panose="020B0506020202020204" pitchFamily="34" charset="0"/>
              </a:rPr>
              <a:t>‘view_be_spectrum</a:t>
            </a:r>
            <a:r>
              <a:rPr lang="en-GB" sz="1600" b="1" dirty="0">
                <a:latin typeface="Arial Nova Cond" panose="020B0506020202020204" pitchFamily="34" charset="0"/>
              </a:rPr>
              <a:t>(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quickly view </a:t>
            </a:r>
            <a:r>
              <a:rPr lang="en-GB" sz="1600" dirty="0">
                <a:latin typeface="Arial Nova Cond" panose="020B0506020202020204" pitchFamily="34" charset="0"/>
              </a:rPr>
              <a:t>all occupied core-levels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342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15</cp:revision>
  <dcterms:created xsi:type="dcterms:W3CDTF">2022-10-21T12:41:09Z</dcterms:created>
  <dcterms:modified xsi:type="dcterms:W3CDTF">2023-07-20T18:13:12Z</dcterms:modified>
</cp:coreProperties>
</file>