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3A001-9BF6-4E69-9096-E99F5EC9F204}" v="2" dt="2023-09-06T12:01:09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copi Constantinou" userId="51d9ef28ec21f27b" providerId="LiveId" clId="{694394C7-D8F6-4448-AF33-569C545F55DD}"/>
    <pc:docChg chg="undo custSel addSld modSld sldOrd modMainMaster addSection modSection">
      <pc:chgData name="Procopi Constantinou" userId="51d9ef28ec21f27b" providerId="LiveId" clId="{694394C7-D8F6-4448-AF33-569C545F55DD}" dt="2022-10-23T12:48:55.382" v="4127" actId="1076"/>
      <pc:docMkLst>
        <pc:docMk/>
      </pc:docMkLst>
      <pc:sldChg chg="addSp modSp mod ord">
        <pc:chgData name="Procopi Constantinou" userId="51d9ef28ec21f27b" providerId="LiveId" clId="{694394C7-D8F6-4448-AF33-569C545F55DD}" dt="2022-10-22T20:45:55.175" v="2937" actId="1076"/>
        <pc:sldMkLst>
          <pc:docMk/>
          <pc:sldMk cId="1800259204" sldId="257"/>
        </pc:sldMkLst>
        <pc:spChg chg="mod">
          <ac:chgData name="Procopi Constantinou" userId="51d9ef28ec21f27b" providerId="LiveId" clId="{694394C7-D8F6-4448-AF33-569C545F55DD}" dt="2022-10-22T20:45:55.175" v="2937" actId="1076"/>
          <ac:spMkLst>
            <pc:docMk/>
            <pc:sldMk cId="1800259204" sldId="257"/>
            <ac:spMk id="14" creationId="{3BBE485A-1131-490C-BA2E-980C2CBFD21C}"/>
          </ac:spMkLst>
        </pc:spChg>
        <pc:spChg chg="mod">
          <ac:chgData name="Procopi Constantinou" userId="51d9ef28ec21f27b" providerId="LiveId" clId="{694394C7-D8F6-4448-AF33-569C545F55DD}" dt="2022-10-22T20:18:35.524" v="2130" actId="164"/>
          <ac:spMkLst>
            <pc:docMk/>
            <pc:sldMk cId="1800259204" sldId="257"/>
            <ac:spMk id="41" creationId="{3C477CAC-AD93-A760-9202-470D91DFFC94}"/>
          </ac:spMkLst>
        </pc:spChg>
        <pc:grpChg chg="add mod">
          <ac:chgData name="Procopi Constantinou" userId="51d9ef28ec21f27b" providerId="LiveId" clId="{694394C7-D8F6-4448-AF33-569C545F55DD}" dt="2022-10-22T20:45:42.210" v="2936" actId="1076"/>
          <ac:grpSpMkLst>
            <pc:docMk/>
            <pc:sldMk cId="1800259204" sldId="257"/>
            <ac:grpSpMk id="2" creationId="{BA58C22C-8E69-4870-A010-580B75BA5AB0}"/>
          </ac:grpSpMkLst>
        </pc:grpChg>
        <pc:grpChg chg="mod">
          <ac:chgData name="Procopi Constantinou" userId="51d9ef28ec21f27b" providerId="LiveId" clId="{694394C7-D8F6-4448-AF33-569C545F55DD}" dt="2022-10-22T20:18:35.524" v="2130" actId="164"/>
          <ac:grpSpMkLst>
            <pc:docMk/>
            <pc:sldMk cId="1800259204" sldId="257"/>
            <ac:grpSpMk id="38" creationId="{370F056D-7270-1D63-7A09-1B0E1C104043}"/>
          </ac:grpSpMkLst>
        </pc:grpChg>
      </pc:sldChg>
      <pc:sldChg chg="addSp delSp modSp mod">
        <pc:chgData name="Procopi Constantinou" userId="51d9ef28ec21f27b" providerId="LiveId" clId="{694394C7-D8F6-4448-AF33-569C545F55DD}" dt="2022-10-22T13:34:23.011" v="1670" actId="20577"/>
        <pc:sldMkLst>
          <pc:docMk/>
          <pc:sldMk cId="3812492309" sldId="258"/>
        </pc:sldMkLst>
        <pc:spChg chg="mod">
          <ac:chgData name="Procopi Constantinou" userId="51d9ef28ec21f27b" providerId="LiveId" clId="{694394C7-D8F6-4448-AF33-569C545F55DD}" dt="2022-10-22T13:34:23.011" v="1670" actId="20577"/>
          <ac:spMkLst>
            <pc:docMk/>
            <pc:sldMk cId="3812492309" sldId="258"/>
            <ac:spMk id="6" creationId="{445C9D60-F343-6701-83A2-9EC523640002}"/>
          </ac:spMkLst>
        </pc:spChg>
        <pc:spChg chg="add del mod ord">
          <ac:chgData name="Procopi Constantinou" userId="51d9ef28ec21f27b" providerId="LiveId" clId="{694394C7-D8F6-4448-AF33-569C545F55DD}" dt="2022-10-22T12:32:21.695" v="535"/>
          <ac:spMkLst>
            <pc:docMk/>
            <pc:sldMk cId="3812492309" sldId="258"/>
            <ac:spMk id="9" creationId="{A5E8EBB9-E729-43D4-A5B1-7C77F633E4EC}"/>
          </ac:spMkLst>
        </pc:spChg>
      </pc:sldChg>
      <pc:sldChg chg="addSp modSp mod">
        <pc:chgData name="Procopi Constantinou" userId="51d9ef28ec21f27b" providerId="LiveId" clId="{694394C7-D8F6-4448-AF33-569C545F55DD}" dt="2022-10-22T13:20:35.584" v="1518" actId="14100"/>
        <pc:sldMkLst>
          <pc:docMk/>
          <pc:sldMk cId="1464928707" sldId="259"/>
        </pc:sldMkLst>
        <pc:spChg chg="mod">
          <ac:chgData name="Procopi Constantinou" userId="51d9ef28ec21f27b" providerId="LiveId" clId="{694394C7-D8F6-4448-AF33-569C545F55DD}" dt="2022-10-22T13:20:35.584" v="1518" actId="14100"/>
          <ac:spMkLst>
            <pc:docMk/>
            <pc:sldMk cId="1464928707" sldId="259"/>
            <ac:spMk id="2" creationId="{586DA2EE-A417-9C98-D3DF-970C4108ABEC}"/>
          </ac:spMkLst>
        </pc:spChg>
        <pc:picChg chg="add mod">
          <ac:chgData name="Procopi Constantinou" userId="51d9ef28ec21f27b" providerId="LiveId" clId="{694394C7-D8F6-4448-AF33-569C545F55DD}" dt="2022-10-22T13:20:11.990" v="1470" actId="1076"/>
          <ac:picMkLst>
            <pc:docMk/>
            <pc:sldMk cId="1464928707" sldId="259"/>
            <ac:picMk id="5" creationId="{E29C5B3C-8D2B-46A9-8312-6FFEC150B977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6" creationId="{4BFF76A2-F3FA-7623-A4A5-41133191C7B6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8" creationId="{2BC1403B-9F92-565D-F9BB-E8C11FADD219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10" creationId="{6834270A-95DA-15A8-BAF1-9DE44B3E4027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12" creationId="{0BBB56E8-F1A2-3677-F682-36BE083ACA02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14" creationId="{2E18D893-A169-0B26-CD38-143F190D4590}"/>
          </ac:picMkLst>
        </pc:picChg>
      </pc:sldChg>
      <pc:sldChg chg="addSp delSp modSp mod">
        <pc:chgData name="Procopi Constantinou" userId="51d9ef28ec21f27b" providerId="LiveId" clId="{694394C7-D8F6-4448-AF33-569C545F55DD}" dt="2022-10-22T12:18:33.117" v="401" actId="20577"/>
        <pc:sldMkLst>
          <pc:docMk/>
          <pc:sldMk cId="3497375778" sldId="260"/>
        </pc:sldMkLst>
        <pc:spChg chg="add del mod">
          <ac:chgData name="Procopi Constantinou" userId="51d9ef28ec21f27b" providerId="LiveId" clId="{694394C7-D8F6-4448-AF33-569C545F55DD}" dt="2022-10-22T12:15:49.591" v="204" actId="478"/>
          <ac:spMkLst>
            <pc:docMk/>
            <pc:sldMk cId="3497375778" sldId="260"/>
            <ac:spMk id="2" creationId="{327102F9-B99C-42B2-B153-BB1331D349BF}"/>
          </ac:spMkLst>
        </pc:spChg>
        <pc:spChg chg="add del">
          <ac:chgData name="Procopi Constantinou" userId="51d9ef28ec21f27b" providerId="LiveId" clId="{694394C7-D8F6-4448-AF33-569C545F55DD}" dt="2022-10-22T12:15:46.233" v="203" actId="478"/>
          <ac:spMkLst>
            <pc:docMk/>
            <pc:sldMk cId="3497375778" sldId="260"/>
            <ac:spMk id="4" creationId="{C3A60D11-AEA7-D412-70DD-753B4EE6B408}"/>
          </ac:spMkLst>
        </pc:spChg>
        <pc:spChg chg="add mod">
          <ac:chgData name="Procopi Constantinou" userId="51d9ef28ec21f27b" providerId="LiveId" clId="{694394C7-D8F6-4448-AF33-569C545F55DD}" dt="2022-10-22T12:18:33.117" v="401" actId="20577"/>
          <ac:spMkLst>
            <pc:docMk/>
            <pc:sldMk cId="3497375778" sldId="260"/>
            <ac:spMk id="6" creationId="{B800BD5B-0336-4CF5-BB86-A829115FF04A}"/>
          </ac:spMkLst>
        </pc:spChg>
        <pc:spChg chg="add mod ord">
          <ac:chgData name="Procopi Constantinou" userId="51d9ef28ec21f27b" providerId="LiveId" clId="{694394C7-D8F6-4448-AF33-569C545F55DD}" dt="2022-10-22T12:18:12.943" v="390" actId="1076"/>
          <ac:spMkLst>
            <pc:docMk/>
            <pc:sldMk cId="3497375778" sldId="260"/>
            <ac:spMk id="10" creationId="{6FE3A1C6-07C4-4014-B917-A2676236C861}"/>
          </ac:spMkLst>
        </pc:spChg>
        <pc:picChg chg="mod ord">
          <ac:chgData name="Procopi Constantinou" userId="51d9ef28ec21f27b" providerId="LiveId" clId="{694394C7-D8F6-4448-AF33-569C545F55DD}" dt="2022-10-22T12:18:15.173" v="391" actId="14100"/>
          <ac:picMkLst>
            <pc:docMk/>
            <pc:sldMk cId="3497375778" sldId="260"/>
            <ac:picMk id="5" creationId="{DBA71A02-94A6-4482-A405-4AEFF59AE29B}"/>
          </ac:picMkLst>
        </pc:picChg>
        <pc:picChg chg="add mod ord">
          <ac:chgData name="Procopi Constantinou" userId="51d9ef28ec21f27b" providerId="LiveId" clId="{694394C7-D8F6-4448-AF33-569C545F55DD}" dt="2022-10-22T12:18:12.943" v="390" actId="1076"/>
          <ac:picMkLst>
            <pc:docMk/>
            <pc:sldMk cId="3497375778" sldId="260"/>
            <ac:picMk id="7" creationId="{E9FCE35A-4D8F-4F1D-A18B-688A524EA208}"/>
          </ac:picMkLst>
        </pc:picChg>
        <pc:picChg chg="mod">
          <ac:chgData name="Procopi Constantinou" userId="51d9ef28ec21f27b" providerId="LiveId" clId="{694394C7-D8F6-4448-AF33-569C545F55DD}" dt="2022-10-22T12:14:50.896" v="131" actId="1076"/>
          <ac:picMkLst>
            <pc:docMk/>
            <pc:sldMk cId="3497375778" sldId="260"/>
            <ac:picMk id="9" creationId="{C33A958E-208E-257E-F4CE-37CE0B3F9BCE}"/>
          </ac:picMkLst>
        </pc:picChg>
        <pc:picChg chg="mod">
          <ac:chgData name="Procopi Constantinou" userId="51d9ef28ec21f27b" providerId="LiveId" clId="{694394C7-D8F6-4448-AF33-569C545F55DD}" dt="2022-10-22T12:14:50.896" v="131" actId="1076"/>
          <ac:picMkLst>
            <pc:docMk/>
            <pc:sldMk cId="3497375778" sldId="260"/>
            <ac:picMk id="13" creationId="{54A25E6B-BEE1-084C-F84E-E97558B38454}"/>
          </ac:picMkLst>
        </pc:picChg>
      </pc:sldChg>
      <pc:sldChg chg="addSp delSp modSp mod setBg">
        <pc:chgData name="Procopi Constantinou" userId="51d9ef28ec21f27b" providerId="LiveId" clId="{694394C7-D8F6-4448-AF33-569C545F55DD}" dt="2022-10-22T12:32:24.186" v="538" actId="478"/>
        <pc:sldMkLst>
          <pc:docMk/>
          <pc:sldMk cId="370089973" sldId="262"/>
        </pc:sldMkLst>
        <pc:spChg chg="add del mod ord">
          <ac:chgData name="Procopi Constantinou" userId="51d9ef28ec21f27b" providerId="LiveId" clId="{694394C7-D8F6-4448-AF33-569C545F55DD}" dt="2022-10-22T12:32:24.186" v="538" actId="478"/>
          <ac:spMkLst>
            <pc:docMk/>
            <pc:sldMk cId="370089973" sldId="262"/>
            <ac:spMk id="2" creationId="{2B4457B4-8521-4B2F-A2FE-4B6FEFD044AF}"/>
          </ac:spMkLst>
        </pc:spChg>
      </pc:sldChg>
      <pc:sldChg chg="addSp delSp modSp mod">
        <pc:chgData name="Procopi Constantinou" userId="51d9ef28ec21f27b" providerId="LiveId" clId="{694394C7-D8F6-4448-AF33-569C545F55DD}" dt="2022-10-22T12:33:59.543" v="587" actId="14100"/>
        <pc:sldMkLst>
          <pc:docMk/>
          <pc:sldMk cId="278120897" sldId="263"/>
        </pc:sldMkLst>
        <pc:spChg chg="mod">
          <ac:chgData name="Procopi Constantinou" userId="51d9ef28ec21f27b" providerId="LiveId" clId="{694394C7-D8F6-4448-AF33-569C545F55DD}" dt="2022-10-22T12:33:59.543" v="587" actId="14100"/>
          <ac:spMkLst>
            <pc:docMk/>
            <pc:sldMk cId="278120897" sldId="263"/>
            <ac:spMk id="8" creationId="{DAA6B327-F268-AD7C-4B4E-054CD8F94693}"/>
          </ac:spMkLst>
        </pc:spChg>
        <pc:spChg chg="del mod topLvl">
          <ac:chgData name="Procopi Constantinou" userId="51d9ef28ec21f27b" providerId="LiveId" clId="{694394C7-D8F6-4448-AF33-569C545F55DD}" dt="2022-10-22T12:33:33.797" v="557" actId="478"/>
          <ac:spMkLst>
            <pc:docMk/>
            <pc:sldMk cId="278120897" sldId="263"/>
            <ac:spMk id="11" creationId="{FAD10827-944E-535F-FAEE-7277D3D90B63}"/>
          </ac:spMkLst>
        </pc:spChg>
        <pc:spChg chg="del mod topLvl">
          <ac:chgData name="Procopi Constantinou" userId="51d9ef28ec21f27b" providerId="LiveId" clId="{694394C7-D8F6-4448-AF33-569C545F55DD}" dt="2022-10-22T12:33:34.908" v="558" actId="478"/>
          <ac:spMkLst>
            <pc:docMk/>
            <pc:sldMk cId="278120897" sldId="263"/>
            <ac:spMk id="12" creationId="{9C6EF1F5-0761-C1F0-AF41-04B3A5A6C738}"/>
          </ac:spMkLst>
        </pc:spChg>
        <pc:spChg chg="mod">
          <ac:chgData name="Procopi Constantinou" userId="51d9ef28ec21f27b" providerId="LiveId" clId="{694394C7-D8F6-4448-AF33-569C545F55DD}" dt="2022-10-22T12:33:54.613" v="585" actId="1037"/>
          <ac:spMkLst>
            <pc:docMk/>
            <pc:sldMk cId="278120897" sldId="263"/>
            <ac:spMk id="15" creationId="{C046EE0E-DA89-4161-49E3-E910C5A93EFD}"/>
          </ac:spMkLst>
        </pc:spChg>
        <pc:spChg chg="mod">
          <ac:chgData name="Procopi Constantinou" userId="51d9ef28ec21f27b" providerId="LiveId" clId="{694394C7-D8F6-4448-AF33-569C545F55DD}" dt="2022-10-22T12:02:44.053" v="51"/>
          <ac:spMkLst>
            <pc:docMk/>
            <pc:sldMk cId="278120897" sldId="263"/>
            <ac:spMk id="16" creationId="{3058AF1D-608E-66C1-FDB4-323D68E9126E}"/>
          </ac:spMkLst>
        </pc:spChg>
        <pc:spChg chg="add del mod ord">
          <ac:chgData name="Procopi Constantinou" userId="51d9ef28ec21f27b" providerId="LiveId" clId="{694394C7-D8F6-4448-AF33-569C545F55DD}" dt="2022-10-22T12:32:20.912" v="533"/>
          <ac:spMkLst>
            <pc:docMk/>
            <pc:sldMk cId="278120897" sldId="263"/>
            <ac:spMk id="17" creationId="{8BA6E7E0-8DD5-4F78-B333-7A27D2C73AEB}"/>
          </ac:spMkLst>
        </pc:spChg>
        <pc:grpChg chg="del mod topLvl">
          <ac:chgData name="Procopi Constantinou" userId="51d9ef28ec21f27b" providerId="LiveId" clId="{694394C7-D8F6-4448-AF33-569C545F55DD}" dt="2022-10-22T12:33:31.441" v="555" actId="478"/>
          <ac:grpSpMkLst>
            <pc:docMk/>
            <pc:sldMk cId="278120897" sldId="263"/>
            <ac:grpSpMk id="3" creationId="{7BA4A1B0-FE49-EDA1-EB7E-3EE677977FB5}"/>
          </ac:grpSpMkLst>
        </pc:grpChg>
        <pc:grpChg chg="del mod topLvl">
          <ac:chgData name="Procopi Constantinou" userId="51d9ef28ec21f27b" providerId="LiveId" clId="{694394C7-D8F6-4448-AF33-569C545F55DD}" dt="2022-10-22T12:33:16.942" v="546" actId="478"/>
          <ac:grpSpMkLst>
            <pc:docMk/>
            <pc:sldMk cId="278120897" sldId="263"/>
            <ac:grpSpMk id="9" creationId="{73CDB37B-E71B-3D33-07F3-7B099FB88670}"/>
          </ac:grpSpMkLst>
        </pc:grpChg>
        <pc:grpChg chg="del">
          <ac:chgData name="Procopi Constantinou" userId="51d9ef28ec21f27b" providerId="LiveId" clId="{694394C7-D8F6-4448-AF33-569C545F55DD}" dt="2022-10-22T12:33:05.043" v="541" actId="165"/>
          <ac:grpSpMkLst>
            <pc:docMk/>
            <pc:sldMk cId="278120897" sldId="263"/>
            <ac:grpSpMk id="13" creationId="{6F4F0000-694B-8C99-CEE1-F08ADF7E4511}"/>
          </ac:grpSpMkLst>
        </pc:grpChg>
        <pc:grpChg chg="del">
          <ac:chgData name="Procopi Constantinou" userId="51d9ef28ec21f27b" providerId="LiveId" clId="{694394C7-D8F6-4448-AF33-569C545F55DD}" dt="2022-10-22T12:33:05.043" v="541" actId="165"/>
          <ac:grpSpMkLst>
            <pc:docMk/>
            <pc:sldMk cId="278120897" sldId="263"/>
            <ac:grpSpMk id="14" creationId="{27443BF6-392C-375A-958E-724F34D3C01D}"/>
          </ac:grpSpMkLst>
        </pc:grpChg>
        <pc:picChg chg="del mod">
          <ac:chgData name="Procopi Constantinou" userId="51d9ef28ec21f27b" providerId="LiveId" clId="{694394C7-D8F6-4448-AF33-569C545F55DD}" dt="2022-10-22T12:33:31.441" v="555" actId="478"/>
          <ac:picMkLst>
            <pc:docMk/>
            <pc:sldMk cId="278120897" sldId="263"/>
            <ac:picMk id="2" creationId="{C2A1D2EB-566A-AA34-43FC-33A5E5E2B67C}"/>
          </ac:picMkLst>
        </pc:picChg>
        <pc:picChg chg="add mod ord">
          <ac:chgData name="Procopi Constantinou" userId="51d9ef28ec21f27b" providerId="LiveId" clId="{694394C7-D8F6-4448-AF33-569C545F55DD}" dt="2022-10-22T12:33:53.223" v="579" actId="1036"/>
          <ac:picMkLst>
            <pc:docMk/>
            <pc:sldMk cId="278120897" sldId="263"/>
            <ac:picMk id="5" creationId="{BB780C83-1A20-4E97-9424-5DF82C1AA757}"/>
          </ac:picMkLst>
        </pc:picChg>
        <pc:picChg chg="add mod ord">
          <ac:chgData name="Procopi Constantinou" userId="51d9ef28ec21f27b" providerId="LiveId" clId="{694394C7-D8F6-4448-AF33-569C545F55DD}" dt="2022-10-22T12:33:48.560" v="563" actId="1076"/>
          <ac:picMkLst>
            <pc:docMk/>
            <pc:sldMk cId="278120897" sldId="263"/>
            <ac:picMk id="6" creationId="{F485EF93-D181-455C-BF89-B5824F920795}"/>
          </ac:picMkLst>
        </pc:picChg>
        <pc:picChg chg="del mod">
          <ac:chgData name="Procopi Constantinou" userId="51d9ef28ec21f27b" providerId="LiveId" clId="{694394C7-D8F6-4448-AF33-569C545F55DD}" dt="2022-10-22T12:33:19.190" v="548" actId="478"/>
          <ac:picMkLst>
            <pc:docMk/>
            <pc:sldMk cId="278120897" sldId="263"/>
            <ac:picMk id="7" creationId="{6D0A955D-3B95-B0F6-3C61-0D545FFB8F93}"/>
          </ac:picMkLst>
        </pc:picChg>
        <pc:picChg chg="add del mod">
          <ac:chgData name="Procopi Constantinou" userId="51d9ef28ec21f27b" providerId="LiveId" clId="{694394C7-D8F6-4448-AF33-569C545F55DD}" dt="2022-10-22T12:33:29.849" v="553" actId="478"/>
          <ac:picMkLst>
            <pc:docMk/>
            <pc:sldMk cId="278120897" sldId="263"/>
            <ac:picMk id="18" creationId="{FE6E873D-CBEB-49EE-9DF3-E99A9EBE7C5E}"/>
          </ac:picMkLst>
        </pc:picChg>
        <pc:picChg chg="add del mod">
          <ac:chgData name="Procopi Constantinou" userId="51d9ef28ec21f27b" providerId="LiveId" clId="{694394C7-D8F6-4448-AF33-569C545F55DD}" dt="2022-10-22T12:33:30.199" v="554" actId="478"/>
          <ac:picMkLst>
            <pc:docMk/>
            <pc:sldMk cId="278120897" sldId="263"/>
            <ac:picMk id="19" creationId="{EB63F680-07BB-45BC-AC38-627D66925D90}"/>
          </ac:picMkLst>
        </pc:picChg>
        <pc:picChg chg="del mod">
          <ac:chgData name="Procopi Constantinou" userId="51d9ef28ec21f27b" providerId="LiveId" clId="{694394C7-D8F6-4448-AF33-569C545F55DD}" dt="2022-10-22T12:33:32.566" v="556" actId="478"/>
          <ac:picMkLst>
            <pc:docMk/>
            <pc:sldMk cId="278120897" sldId="263"/>
            <ac:picMk id="1025" creationId="{DA28BDF8-534F-B535-4675-EA70A2396F62}"/>
          </ac:picMkLst>
        </pc:picChg>
        <pc:picChg chg="del mod">
          <ac:chgData name="Procopi Constantinou" userId="51d9ef28ec21f27b" providerId="LiveId" clId="{694394C7-D8F6-4448-AF33-569C545F55DD}" dt="2022-10-22T12:33:16.942" v="546" actId="478"/>
          <ac:picMkLst>
            <pc:docMk/>
            <pc:sldMk cId="278120897" sldId="263"/>
            <ac:picMk id="1026" creationId="{E8D26EC9-1F56-7850-2CC2-38BE7A4CDBD5}"/>
          </ac:picMkLst>
        </pc:picChg>
      </pc:sldChg>
      <pc:sldChg chg="addSp delSp modSp mod">
        <pc:chgData name="Procopi Constantinou" userId="51d9ef28ec21f27b" providerId="LiveId" clId="{694394C7-D8F6-4448-AF33-569C545F55DD}" dt="2022-10-22T12:32:19.930" v="531"/>
        <pc:sldMkLst>
          <pc:docMk/>
          <pc:sldMk cId="4059991840" sldId="264"/>
        </pc:sldMkLst>
        <pc:spChg chg="mod ord">
          <ac:chgData name="Procopi Constantinou" userId="51d9ef28ec21f27b" providerId="LiveId" clId="{694394C7-D8F6-4448-AF33-569C545F55DD}" dt="2022-10-22T12:03:24.737" v="118" actId="20577"/>
          <ac:spMkLst>
            <pc:docMk/>
            <pc:sldMk cId="4059991840" sldId="264"/>
            <ac:spMk id="5" creationId="{AE05CE1C-3AE7-59BB-CF38-F534E856D8F8}"/>
          </ac:spMkLst>
        </pc:spChg>
        <pc:spChg chg="add del mod ord">
          <ac:chgData name="Procopi Constantinou" userId="51d9ef28ec21f27b" providerId="LiveId" clId="{694394C7-D8F6-4448-AF33-569C545F55DD}" dt="2022-10-22T12:32:19.930" v="531"/>
          <ac:spMkLst>
            <pc:docMk/>
            <pc:sldMk cId="4059991840" sldId="264"/>
            <ac:spMk id="8" creationId="{C619AACD-6A31-4DA7-A278-06F4F51D9B32}"/>
          </ac:spMkLst>
        </pc:spChg>
        <pc:spChg chg="mod">
          <ac:chgData name="Procopi Constantinou" userId="51d9ef28ec21f27b" providerId="LiveId" clId="{694394C7-D8F6-4448-AF33-569C545F55DD}" dt="2022-10-22T12:06:23.083" v="122" actId="14100"/>
          <ac:spMkLst>
            <pc:docMk/>
            <pc:sldMk cId="4059991840" sldId="264"/>
            <ac:spMk id="25" creationId="{BAF55DB3-98CF-AA12-10B9-B5D14C8CC78C}"/>
          </ac:spMkLst>
        </pc:spChg>
        <pc:spChg chg="mod">
          <ac:chgData name="Procopi Constantinou" userId="51d9ef28ec21f27b" providerId="LiveId" clId="{694394C7-D8F6-4448-AF33-569C545F55DD}" dt="2022-10-22T12:06:20.230" v="121"/>
          <ac:spMkLst>
            <pc:docMk/>
            <pc:sldMk cId="4059991840" sldId="264"/>
            <ac:spMk id="26" creationId="{854F80A4-4832-A78A-7FF2-0BFEE52A05A3}"/>
          </ac:spMkLst>
        </pc:spChg>
      </pc:sldChg>
      <pc:sldChg chg="addSp delSp modSp add mod ord">
        <pc:chgData name="Procopi Constantinou" userId="51d9ef28ec21f27b" providerId="LiveId" clId="{694394C7-D8F6-4448-AF33-569C545F55DD}" dt="2022-10-22T13:59:07.937" v="2113" actId="20577"/>
        <pc:sldMkLst>
          <pc:docMk/>
          <pc:sldMk cId="352456010" sldId="265"/>
        </pc:sldMkLst>
        <pc:spChg chg="del">
          <ac:chgData name="Procopi Constantinou" userId="51d9ef28ec21f27b" providerId="LiveId" clId="{694394C7-D8F6-4448-AF33-569C545F55DD}" dt="2022-10-22T12:22:40.062" v="476" actId="478"/>
          <ac:spMkLst>
            <pc:docMk/>
            <pc:sldMk cId="352456010" sldId="265"/>
            <ac:spMk id="2" creationId="{586DA2EE-A417-9C98-D3DF-970C4108ABEC}"/>
          </ac:spMkLst>
        </pc:spChg>
        <pc:spChg chg="mod">
          <ac:chgData name="Procopi Constantinou" userId="51d9ef28ec21f27b" providerId="LiveId" clId="{694394C7-D8F6-4448-AF33-569C545F55DD}" dt="2022-10-22T13:55:19.902" v="1989" actId="20577"/>
          <ac:spMkLst>
            <pc:docMk/>
            <pc:sldMk cId="352456010" sldId="265"/>
            <ac:spMk id="4" creationId="{C3A60D11-AEA7-D412-70DD-753B4EE6B408}"/>
          </ac:spMkLst>
        </pc:spChg>
        <pc:spChg chg="add mod ord topLvl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16" creationId="{D874DC6F-D089-47B0-BBDE-D1FE3461DACC}"/>
          </ac:spMkLst>
        </pc:spChg>
        <pc:spChg chg="add mod topLvl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17" creationId="{0A319186-6134-4F6C-9A99-9590A4D29406}"/>
          </ac:spMkLst>
        </pc:spChg>
        <pc:spChg chg="add mod topLvl">
          <ac:chgData name="Procopi Constantinou" userId="51d9ef28ec21f27b" providerId="LiveId" clId="{694394C7-D8F6-4448-AF33-569C545F55DD}" dt="2022-10-22T13:55:42.158" v="2002" actId="164"/>
          <ac:spMkLst>
            <pc:docMk/>
            <pc:sldMk cId="352456010" sldId="265"/>
            <ac:spMk id="20" creationId="{3C1E3E37-A814-41B3-9719-4A228B25A2E9}"/>
          </ac:spMkLst>
        </pc:spChg>
        <pc:spChg chg="add mod topLvl">
          <ac:chgData name="Procopi Constantinou" userId="51d9ef28ec21f27b" providerId="LiveId" clId="{694394C7-D8F6-4448-AF33-569C545F55DD}" dt="2022-10-22T13:55:42.158" v="2002" actId="164"/>
          <ac:spMkLst>
            <pc:docMk/>
            <pc:sldMk cId="352456010" sldId="265"/>
            <ac:spMk id="21" creationId="{A61C1200-9232-46F0-A8A4-45874B20CADD}"/>
          </ac:spMkLst>
        </pc:spChg>
        <pc:spChg chg="add mod topLvl">
          <ac:chgData name="Procopi Constantinou" userId="51d9ef28ec21f27b" providerId="LiveId" clId="{694394C7-D8F6-4448-AF33-569C545F55DD}" dt="2022-10-22T13:55:57.268" v="2006" actId="1076"/>
          <ac:spMkLst>
            <pc:docMk/>
            <pc:sldMk cId="352456010" sldId="265"/>
            <ac:spMk id="22" creationId="{A85F520F-0DE2-4DA9-9A28-B8C4BABFB8A3}"/>
          </ac:spMkLst>
        </pc:spChg>
        <pc:spChg chg="add mod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24" creationId="{5CCB9488-FDDB-40B2-BBE1-DF37BF2791BB}"/>
          </ac:spMkLst>
        </pc:spChg>
        <pc:spChg chg="add del mod">
          <ac:chgData name="Procopi Constantinou" userId="51d9ef28ec21f27b" providerId="LiveId" clId="{694394C7-D8F6-4448-AF33-569C545F55DD}" dt="2022-10-22T13:47:48.667" v="1861" actId="478"/>
          <ac:spMkLst>
            <pc:docMk/>
            <pc:sldMk cId="352456010" sldId="265"/>
            <ac:spMk id="25" creationId="{6032FBE2-4CE3-4857-85FF-187F84CF8D79}"/>
          </ac:spMkLst>
        </pc:spChg>
        <pc:spChg chg="add mod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26" creationId="{474E43EA-D95F-48A0-9FE3-2200FB66EF70}"/>
          </ac:spMkLst>
        </pc:spChg>
        <pc:spChg chg="add mod">
          <ac:chgData name="Procopi Constantinou" userId="51d9ef28ec21f27b" providerId="LiveId" clId="{694394C7-D8F6-4448-AF33-569C545F55DD}" dt="2022-10-22T13:55:06.159" v="1973" actId="164"/>
          <ac:spMkLst>
            <pc:docMk/>
            <pc:sldMk cId="352456010" sldId="265"/>
            <ac:spMk id="30" creationId="{FB607F72-30AB-4498-ACFE-04AB2E172986}"/>
          </ac:spMkLst>
        </pc:spChg>
        <pc:spChg chg="add mod">
          <ac:chgData name="Procopi Constantinou" userId="51d9ef28ec21f27b" providerId="LiveId" clId="{694394C7-D8F6-4448-AF33-569C545F55DD}" dt="2022-10-22T13:55:08.423" v="1974" actId="164"/>
          <ac:spMkLst>
            <pc:docMk/>
            <pc:sldMk cId="352456010" sldId="265"/>
            <ac:spMk id="33" creationId="{597BCE56-2885-4B45-96F6-D1FBA40140B0}"/>
          </ac:spMkLst>
        </pc:spChg>
        <pc:spChg chg="add mod">
          <ac:chgData name="Procopi Constantinou" userId="51d9ef28ec21f27b" providerId="LiveId" clId="{694394C7-D8F6-4448-AF33-569C545F55DD}" dt="2022-10-22T13:55:10.612" v="1975" actId="164"/>
          <ac:spMkLst>
            <pc:docMk/>
            <pc:sldMk cId="352456010" sldId="265"/>
            <ac:spMk id="36" creationId="{6D231779-EB35-4F78-A532-622E5ED19142}"/>
          </ac:spMkLst>
        </pc:spChg>
        <pc:spChg chg="add mod">
          <ac:chgData name="Procopi Constantinou" userId="51d9ef28ec21f27b" providerId="LiveId" clId="{694394C7-D8F6-4448-AF33-569C545F55DD}" dt="2022-10-22T13:59:07.937" v="2113" actId="20577"/>
          <ac:spMkLst>
            <pc:docMk/>
            <pc:sldMk cId="352456010" sldId="265"/>
            <ac:spMk id="42" creationId="{2191068E-5FF9-4DD3-9032-1E0CF2D13198}"/>
          </ac:spMkLst>
        </pc:spChg>
        <pc:grpChg chg="add del mod">
          <ac:chgData name="Procopi Constantinou" userId="51d9ef28ec21f27b" providerId="LiveId" clId="{694394C7-D8F6-4448-AF33-569C545F55DD}" dt="2022-10-22T13:44:53.196" v="1765" actId="165"/>
          <ac:grpSpMkLst>
            <pc:docMk/>
            <pc:sldMk cId="352456010" sldId="265"/>
            <ac:grpSpMk id="7" creationId="{1A6A844A-6F47-4701-AAFB-78086D8DC7BB}"/>
          </ac:grpSpMkLst>
        </pc:grpChg>
        <pc:grpChg chg="add del mod">
          <ac:chgData name="Procopi Constantinou" userId="51d9ef28ec21f27b" providerId="LiveId" clId="{694394C7-D8F6-4448-AF33-569C545F55DD}" dt="2022-10-22T12:36:49.020" v="593" actId="165"/>
          <ac:grpSpMkLst>
            <pc:docMk/>
            <pc:sldMk cId="352456010" sldId="265"/>
            <ac:grpSpMk id="9" creationId="{3B5DF82D-0DA3-4164-A615-6EF67C07F314}"/>
          </ac:grpSpMkLst>
        </pc:grpChg>
        <pc:grpChg chg="add del mod">
          <ac:chgData name="Procopi Constantinou" userId="51d9ef28ec21f27b" providerId="LiveId" clId="{694394C7-D8F6-4448-AF33-569C545F55DD}" dt="2022-10-22T13:44:34.323" v="1760" actId="165"/>
          <ac:grpSpMkLst>
            <pc:docMk/>
            <pc:sldMk cId="352456010" sldId="265"/>
            <ac:grpSpMk id="11" creationId="{2EC304F9-9DC6-4899-B0F6-9B183B09548A}"/>
          </ac:grpSpMkLst>
        </pc:grpChg>
        <pc:grpChg chg="add del mod">
          <ac:chgData name="Procopi Constantinou" userId="51d9ef28ec21f27b" providerId="LiveId" clId="{694394C7-D8F6-4448-AF33-569C545F55DD}" dt="2022-10-22T12:38:59.543" v="746" actId="478"/>
          <ac:grpSpMkLst>
            <pc:docMk/>
            <pc:sldMk cId="352456010" sldId="265"/>
            <ac:grpSpMk id="11" creationId="{51C35099-7DCA-4A39-93F3-1B437538B7EA}"/>
          </ac:grpSpMkLst>
        </pc:grpChg>
        <pc:grpChg chg="add mod ord">
          <ac:chgData name="Procopi Constantinou" userId="51d9ef28ec21f27b" providerId="LiveId" clId="{694394C7-D8F6-4448-AF33-569C545F55DD}" dt="2022-10-22T13:55:42.158" v="2002" actId="164"/>
          <ac:grpSpMkLst>
            <pc:docMk/>
            <pc:sldMk cId="352456010" sldId="265"/>
            <ac:grpSpMk id="12" creationId="{10ADCC43-3BBE-46D9-A9F5-9DC97B1DBEB9}"/>
          </ac:grpSpMkLst>
        </pc:grpChg>
        <pc:grpChg chg="add del mod ord">
          <ac:chgData name="Procopi Constantinou" userId="51d9ef28ec21f27b" providerId="LiveId" clId="{694394C7-D8F6-4448-AF33-569C545F55DD}" dt="2022-10-22T13:47:25.097" v="1839" actId="165"/>
          <ac:grpSpMkLst>
            <pc:docMk/>
            <pc:sldMk cId="352456010" sldId="265"/>
            <ac:grpSpMk id="13" creationId="{F7FD3295-837D-4904-A857-1FCD35E29C22}"/>
          </ac:grpSpMkLst>
        </pc:grpChg>
        <pc:grpChg chg="add del mod">
          <ac:chgData name="Procopi Constantinou" userId="51d9ef28ec21f27b" providerId="LiveId" clId="{694394C7-D8F6-4448-AF33-569C545F55DD}" dt="2022-10-22T13:47:25.097" v="1839" actId="165"/>
          <ac:grpSpMkLst>
            <pc:docMk/>
            <pc:sldMk cId="352456010" sldId="265"/>
            <ac:grpSpMk id="14" creationId="{F1E3B244-A201-446C-8449-5B1AC98E2D82}"/>
          </ac:grpSpMkLst>
        </pc:grpChg>
        <pc:grpChg chg="add mod">
          <ac:chgData name="Procopi Constantinou" userId="51d9ef28ec21f27b" providerId="LiveId" clId="{694394C7-D8F6-4448-AF33-569C545F55DD}" dt="2022-10-22T13:58:13.996" v="2007" actId="1076"/>
          <ac:grpSpMkLst>
            <pc:docMk/>
            <pc:sldMk cId="352456010" sldId="265"/>
            <ac:grpSpMk id="27" creationId="{57591060-19BD-4387-AA80-6AD6E48C3594}"/>
          </ac:grpSpMkLst>
        </pc:grpChg>
        <pc:grpChg chg="add mod ord">
          <ac:chgData name="Procopi Constantinou" userId="51d9ef28ec21f27b" providerId="LiveId" clId="{694394C7-D8F6-4448-AF33-569C545F55DD}" dt="2022-10-22T13:55:25.304" v="1990" actId="164"/>
          <ac:grpSpMkLst>
            <pc:docMk/>
            <pc:sldMk cId="352456010" sldId="265"/>
            <ac:grpSpMk id="37" creationId="{554D6D54-3441-4C82-BD82-DF27408096CD}"/>
          </ac:grpSpMkLst>
        </pc:grpChg>
        <pc:grpChg chg="add mod ord">
          <ac:chgData name="Procopi Constantinou" userId="51d9ef28ec21f27b" providerId="LiveId" clId="{694394C7-D8F6-4448-AF33-569C545F55DD}" dt="2022-10-22T13:55:25.304" v="1990" actId="164"/>
          <ac:grpSpMkLst>
            <pc:docMk/>
            <pc:sldMk cId="352456010" sldId="265"/>
            <ac:grpSpMk id="38" creationId="{3A0DC793-4D31-41B6-AE6E-F0D27547AB1D}"/>
          </ac:grpSpMkLst>
        </pc:grpChg>
        <pc:grpChg chg="add mod ord">
          <ac:chgData name="Procopi Constantinou" userId="51d9ef28ec21f27b" providerId="LiveId" clId="{694394C7-D8F6-4448-AF33-569C545F55DD}" dt="2022-10-22T13:55:25.304" v="1990" actId="164"/>
          <ac:grpSpMkLst>
            <pc:docMk/>
            <pc:sldMk cId="352456010" sldId="265"/>
            <ac:grpSpMk id="39" creationId="{6379E76F-7FA3-4F56-95E7-865E75A4AE7A}"/>
          </ac:grpSpMkLst>
        </pc:grpChg>
        <pc:grpChg chg="add mod">
          <ac:chgData name="Procopi Constantinou" userId="51d9ef28ec21f27b" providerId="LiveId" clId="{694394C7-D8F6-4448-AF33-569C545F55DD}" dt="2022-10-22T13:55:31.973" v="1998" actId="1037"/>
          <ac:grpSpMkLst>
            <pc:docMk/>
            <pc:sldMk cId="352456010" sldId="265"/>
            <ac:grpSpMk id="40" creationId="{FB5B2A6D-33E1-4765-BE02-A5EDC5A54775}"/>
          </ac:grpSpMkLst>
        </pc:grpChg>
        <pc:grpChg chg="add mod">
          <ac:chgData name="Procopi Constantinou" userId="51d9ef28ec21f27b" providerId="LiveId" clId="{694394C7-D8F6-4448-AF33-569C545F55DD}" dt="2022-10-22T13:55:45.460" v="2003" actId="14100"/>
          <ac:grpSpMkLst>
            <pc:docMk/>
            <pc:sldMk cId="352456010" sldId="265"/>
            <ac:grpSpMk id="41" creationId="{EFA56832-4977-442D-A10D-890C90B0084D}"/>
          </ac:grpSpMkLst>
        </pc:grpChg>
        <pc:picChg chg="add del mod modCrop">
          <ac:chgData name="Procopi Constantinou" userId="51d9ef28ec21f27b" providerId="LiveId" clId="{694394C7-D8F6-4448-AF33-569C545F55DD}" dt="2022-10-22T13:41:36.508" v="1692" actId="478"/>
          <ac:picMkLst>
            <pc:docMk/>
            <pc:sldMk cId="352456010" sldId="265"/>
            <ac:picMk id="3" creationId="{6E4CE92B-5B6A-49F2-A4A3-000685860892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5" creationId="{E29C5B3C-8D2B-46A9-8312-6FFEC150B977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6" creationId="{4BFF76A2-F3FA-7623-A4A5-41133191C7B6}"/>
          </ac:picMkLst>
        </pc:picChg>
        <pc:picChg chg="add mod ord topLvl modCrop">
          <ac:chgData name="Procopi Constantinou" userId="51d9ef28ec21f27b" providerId="LiveId" clId="{694394C7-D8F6-4448-AF33-569C545F55DD}" dt="2022-10-22T13:48:03.193" v="1868" actId="164"/>
          <ac:picMkLst>
            <pc:docMk/>
            <pc:sldMk cId="352456010" sldId="265"/>
            <ac:picMk id="6" creationId="{787BFEBD-0529-429F-9231-FAED681385B8}"/>
          </ac:picMkLst>
        </pc:picChg>
        <pc:picChg chg="add mod topLvl">
          <ac:chgData name="Procopi Constantinou" userId="51d9ef28ec21f27b" providerId="LiveId" clId="{694394C7-D8F6-4448-AF33-569C545F55DD}" dt="2022-10-22T12:38:49.196" v="744" actId="1037"/>
          <ac:picMkLst>
            <pc:docMk/>
            <pc:sldMk cId="352456010" sldId="265"/>
            <ac:picMk id="7" creationId="{337A218D-A855-41EA-91A1-82D025AAF830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8" creationId="{2BC1403B-9F92-565D-F9BB-E8C11FADD219}"/>
          </ac:picMkLst>
        </pc:picChg>
        <pc:picChg chg="add mod topLvl modCrop">
          <ac:chgData name="Procopi Constantinou" userId="51d9ef28ec21f27b" providerId="LiveId" clId="{694394C7-D8F6-4448-AF33-569C545F55DD}" dt="2022-10-22T13:48:03.193" v="1868" actId="164"/>
          <ac:picMkLst>
            <pc:docMk/>
            <pc:sldMk cId="352456010" sldId="265"/>
            <ac:picMk id="9" creationId="{67E67BB5-081B-4321-B77A-851E1B646B70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10" creationId="{6834270A-95DA-15A8-BAF1-9DE44B3E4027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12" creationId="{0BBB56E8-F1A2-3677-F682-36BE083ACA02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14" creationId="{2E18D893-A169-0B26-CD38-143F190D4590}"/>
          </ac:picMkLst>
        </pc:picChg>
        <pc:picChg chg="add del mod ord topLvl">
          <ac:chgData name="Procopi Constantinou" userId="51d9ef28ec21f27b" providerId="LiveId" clId="{694394C7-D8F6-4448-AF33-569C545F55DD}" dt="2022-10-22T13:45:21.969" v="1781" actId="478"/>
          <ac:picMkLst>
            <pc:docMk/>
            <pc:sldMk cId="352456010" sldId="265"/>
            <ac:picMk id="15" creationId="{FC62614B-E32D-49D0-80E9-B9CDB1466D5F}"/>
          </ac:picMkLst>
        </pc:picChg>
        <pc:picChg chg="add mod modCrop">
          <ac:chgData name="Procopi Constantinou" userId="51d9ef28ec21f27b" providerId="LiveId" clId="{694394C7-D8F6-4448-AF33-569C545F55DD}" dt="2022-10-22T13:45:56.175" v="1794" actId="164"/>
          <ac:picMkLst>
            <pc:docMk/>
            <pc:sldMk cId="352456010" sldId="265"/>
            <ac:picMk id="18" creationId="{F1F29F0B-C4AF-475E-B709-C7652E7ED5B0}"/>
          </ac:picMkLst>
        </pc:picChg>
        <pc:picChg chg="add mod modCrop">
          <ac:chgData name="Procopi Constantinou" userId="51d9ef28ec21f27b" providerId="LiveId" clId="{694394C7-D8F6-4448-AF33-569C545F55DD}" dt="2022-10-22T13:45:56.175" v="1794" actId="164"/>
          <ac:picMkLst>
            <pc:docMk/>
            <pc:sldMk cId="352456010" sldId="265"/>
            <ac:picMk id="19" creationId="{3D17DF5E-F548-441A-A60D-142388714488}"/>
          </ac:picMkLst>
        </pc:picChg>
        <pc:picChg chg="add mod modCrop">
          <ac:chgData name="Procopi Constantinou" userId="51d9ef28ec21f27b" providerId="LiveId" clId="{694394C7-D8F6-4448-AF33-569C545F55DD}" dt="2022-10-22T13:45:56.175" v="1794" actId="164"/>
          <ac:picMkLst>
            <pc:docMk/>
            <pc:sldMk cId="352456010" sldId="265"/>
            <ac:picMk id="23" creationId="{027AF15B-3A31-402B-AC12-D2E5EAA9E2F4}"/>
          </ac:picMkLst>
        </pc:picChg>
        <pc:picChg chg="add mod ord modCrop">
          <ac:chgData name="Procopi Constantinou" userId="51d9ef28ec21f27b" providerId="LiveId" clId="{694394C7-D8F6-4448-AF33-569C545F55DD}" dt="2022-10-22T13:55:06.159" v="1973" actId="164"/>
          <ac:picMkLst>
            <pc:docMk/>
            <pc:sldMk cId="352456010" sldId="265"/>
            <ac:picMk id="29" creationId="{A320862A-CE1B-4034-92A4-78C264239105}"/>
          </ac:picMkLst>
        </pc:picChg>
        <pc:picChg chg="add mod ord modCrop">
          <ac:chgData name="Procopi Constantinou" userId="51d9ef28ec21f27b" providerId="LiveId" clId="{694394C7-D8F6-4448-AF33-569C545F55DD}" dt="2022-10-22T13:55:08.423" v="1974" actId="164"/>
          <ac:picMkLst>
            <pc:docMk/>
            <pc:sldMk cId="352456010" sldId="265"/>
            <ac:picMk id="32" creationId="{4A3C9D31-A688-4316-97FE-37230275F391}"/>
          </ac:picMkLst>
        </pc:picChg>
        <pc:picChg chg="add mod ord modCrop">
          <ac:chgData name="Procopi Constantinou" userId="51d9ef28ec21f27b" providerId="LiveId" clId="{694394C7-D8F6-4448-AF33-569C545F55DD}" dt="2022-10-22T13:55:10.612" v="1975" actId="164"/>
          <ac:picMkLst>
            <pc:docMk/>
            <pc:sldMk cId="352456010" sldId="265"/>
            <ac:picMk id="35" creationId="{A52FE44B-CB55-4DCD-AEA8-970618CC50EF}"/>
          </ac:picMkLst>
        </pc:picChg>
        <pc:picChg chg="add mod topLvl">
          <ac:chgData name="Procopi Constantinou" userId="51d9ef28ec21f27b" providerId="LiveId" clId="{694394C7-D8F6-4448-AF33-569C545F55DD}" dt="2022-10-22T12:38:49.196" v="744" actId="1037"/>
          <ac:picMkLst>
            <pc:docMk/>
            <pc:sldMk cId="352456010" sldId="265"/>
            <ac:picMk id="2049" creationId="{C2D76CC8-4DE9-4617-AA83-F077F0D6D946}"/>
          </ac:picMkLst>
        </pc:picChg>
        <pc:picChg chg="add del mod">
          <ac:chgData name="Procopi Constantinou" userId="51d9ef28ec21f27b" providerId="LiveId" clId="{694394C7-D8F6-4448-AF33-569C545F55DD}" dt="2022-10-22T12:23:53.778" v="480" actId="478"/>
          <ac:picMkLst>
            <pc:docMk/>
            <pc:sldMk cId="352456010" sldId="265"/>
            <ac:picMk id="2050" creationId="{47512A13-A590-41A9-8762-D8E674227225}"/>
          </ac:picMkLst>
        </pc:picChg>
        <pc:picChg chg="add del mod">
          <ac:chgData name="Procopi Constantinou" userId="51d9ef28ec21f27b" providerId="LiveId" clId="{694394C7-D8F6-4448-AF33-569C545F55DD}" dt="2022-10-22T12:24:01.010" v="483" actId="478"/>
          <ac:picMkLst>
            <pc:docMk/>
            <pc:sldMk cId="352456010" sldId="265"/>
            <ac:picMk id="2051" creationId="{3866D86D-7ED6-4F89-898A-67A90E0CEC2C}"/>
          </ac:picMkLst>
        </pc:picChg>
        <pc:picChg chg="add mod topLvl">
          <ac:chgData name="Procopi Constantinou" userId="51d9ef28ec21f27b" providerId="LiveId" clId="{694394C7-D8F6-4448-AF33-569C545F55DD}" dt="2022-10-22T12:38:49.196" v="744" actId="1037"/>
          <ac:picMkLst>
            <pc:docMk/>
            <pc:sldMk cId="352456010" sldId="265"/>
            <ac:picMk id="2052" creationId="{C3C99B41-F5D6-4C0A-A566-661E459D9EA7}"/>
          </ac:picMkLst>
        </pc:picChg>
        <pc:picChg chg="add del mod">
          <ac:chgData name="Procopi Constantinou" userId="51d9ef28ec21f27b" providerId="LiveId" clId="{694394C7-D8F6-4448-AF33-569C545F55DD}" dt="2022-10-22T12:26:17.783" v="489" actId="478"/>
          <ac:picMkLst>
            <pc:docMk/>
            <pc:sldMk cId="352456010" sldId="265"/>
            <ac:picMk id="2053" creationId="{BC2D7434-F685-4F4A-BE5D-69975CA5007B}"/>
          </ac:picMkLst>
        </pc:picChg>
      </pc:sldChg>
      <pc:sldChg chg="addSp delSp modSp add mod">
        <pc:chgData name="Procopi Constantinou" userId="51d9ef28ec21f27b" providerId="LiveId" clId="{694394C7-D8F6-4448-AF33-569C545F55DD}" dt="2022-10-22T13:18:39.535" v="1435" actId="113"/>
        <pc:sldMkLst>
          <pc:docMk/>
          <pc:sldMk cId="1896415832" sldId="266"/>
        </pc:sldMkLst>
        <pc:spChg chg="mod">
          <ac:chgData name="Procopi Constantinou" userId="51d9ef28ec21f27b" providerId="LiveId" clId="{694394C7-D8F6-4448-AF33-569C545F55DD}" dt="2022-10-22T12:53:24.684" v="811"/>
          <ac:spMkLst>
            <pc:docMk/>
            <pc:sldMk cId="1896415832" sldId="266"/>
            <ac:spMk id="4" creationId="{C3A60D11-AEA7-D412-70DD-753B4EE6B408}"/>
          </ac:spMkLst>
        </pc:spChg>
        <pc:spChg chg="add del">
          <ac:chgData name="Procopi Constantinou" userId="51d9ef28ec21f27b" providerId="LiveId" clId="{694394C7-D8F6-4448-AF33-569C545F55DD}" dt="2022-10-22T12:56:47.601" v="828"/>
          <ac:spMkLst>
            <pc:docMk/>
            <pc:sldMk cId="1896415832" sldId="266"/>
            <ac:spMk id="8" creationId="{99C0AB5C-B10A-4708-8204-41F31A39D7EA}"/>
          </ac:spMkLst>
        </pc:spChg>
        <pc:spChg chg="add del">
          <ac:chgData name="Procopi Constantinou" userId="51d9ef28ec21f27b" providerId="LiveId" clId="{694394C7-D8F6-4448-AF33-569C545F55DD}" dt="2022-10-22T12:56:01.416" v="826" actId="22"/>
          <ac:spMkLst>
            <pc:docMk/>
            <pc:sldMk cId="1896415832" sldId="266"/>
            <ac:spMk id="12" creationId="{2E5F8DCE-41E3-43D7-9B41-894BB1998C80}"/>
          </ac:spMkLst>
        </pc:spChg>
        <pc:spChg chg="add del">
          <ac:chgData name="Procopi Constantinou" userId="51d9ef28ec21f27b" providerId="LiveId" clId="{694394C7-D8F6-4448-AF33-569C545F55DD}" dt="2022-10-22T12:56:52.266" v="831" actId="22"/>
          <ac:spMkLst>
            <pc:docMk/>
            <pc:sldMk cId="1896415832" sldId="266"/>
            <ac:spMk id="16" creationId="{630AE955-2381-49A4-B8A6-FEAF1F71D9DB}"/>
          </ac:spMkLst>
        </pc:spChg>
        <pc:spChg chg="add mod">
          <ac:chgData name="Procopi Constantinou" userId="51d9ef28ec21f27b" providerId="LiveId" clId="{694394C7-D8F6-4448-AF33-569C545F55DD}" dt="2022-10-22T13:18:39.535" v="1435" actId="113"/>
          <ac:spMkLst>
            <pc:docMk/>
            <pc:sldMk cId="1896415832" sldId="266"/>
            <ac:spMk id="18" creationId="{EDC39E56-DAEE-4EF5-875B-6AD3752D3492}"/>
          </ac:spMkLst>
        </pc:spChg>
        <pc:spChg chg="add mod">
          <ac:chgData name="Procopi Constantinou" userId="51d9ef28ec21f27b" providerId="LiveId" clId="{694394C7-D8F6-4448-AF33-569C545F55DD}" dt="2022-10-22T13:11:07.566" v="1001" actId="1035"/>
          <ac:spMkLst>
            <pc:docMk/>
            <pc:sldMk cId="1896415832" sldId="266"/>
            <ac:spMk id="19" creationId="{36A48753-8F47-4B88-9587-A10C566968D0}"/>
          </ac:spMkLst>
        </pc:spChg>
        <pc:spChg chg="del">
          <ac:chgData name="Procopi Constantinou" userId="51d9ef28ec21f27b" providerId="LiveId" clId="{694394C7-D8F6-4448-AF33-569C545F55DD}" dt="2022-10-22T12:39:37.483" v="800" actId="478"/>
          <ac:spMkLst>
            <pc:docMk/>
            <pc:sldMk cId="1896415832" sldId="266"/>
            <ac:spMk id="20" creationId="{3C1E3E37-A814-41B3-9719-4A228B25A2E9}"/>
          </ac:spMkLst>
        </pc:spChg>
        <pc:spChg chg="del">
          <ac:chgData name="Procopi Constantinou" userId="51d9ef28ec21f27b" providerId="LiveId" clId="{694394C7-D8F6-4448-AF33-569C545F55DD}" dt="2022-10-22T12:39:37.483" v="800" actId="478"/>
          <ac:spMkLst>
            <pc:docMk/>
            <pc:sldMk cId="1896415832" sldId="266"/>
            <ac:spMk id="21" creationId="{A61C1200-9232-46F0-A8A4-45874B20CADD}"/>
          </ac:spMkLst>
        </pc:spChg>
        <pc:spChg chg="del">
          <ac:chgData name="Procopi Constantinou" userId="51d9ef28ec21f27b" providerId="LiveId" clId="{694394C7-D8F6-4448-AF33-569C545F55DD}" dt="2022-10-22T12:39:37.483" v="800" actId="478"/>
          <ac:spMkLst>
            <pc:docMk/>
            <pc:sldMk cId="1896415832" sldId="266"/>
            <ac:spMk id="22" creationId="{A85F520F-0DE2-4DA9-9A28-B8C4BABFB8A3}"/>
          </ac:spMkLst>
        </pc:spChg>
        <pc:spChg chg="add del mod">
          <ac:chgData name="Procopi Constantinou" userId="51d9ef28ec21f27b" providerId="LiveId" clId="{694394C7-D8F6-4448-AF33-569C545F55DD}" dt="2022-10-22T13:11:40.032" v="1008" actId="478"/>
          <ac:spMkLst>
            <pc:docMk/>
            <pc:sldMk cId="1896415832" sldId="266"/>
            <ac:spMk id="23" creationId="{38FFDEFF-0632-4B5C-AF29-4D1963A9B84F}"/>
          </ac:spMkLst>
        </pc:spChg>
        <pc:spChg chg="add del mod">
          <ac:chgData name="Procopi Constantinou" userId="51d9ef28ec21f27b" providerId="LiveId" clId="{694394C7-D8F6-4448-AF33-569C545F55DD}" dt="2022-10-22T13:18:37.823" v="1434" actId="478"/>
          <ac:spMkLst>
            <pc:docMk/>
            <pc:sldMk cId="1896415832" sldId="266"/>
            <ac:spMk id="24" creationId="{648D9CED-5312-4394-AD6D-1EA134015962}"/>
          </ac:spMkLst>
        </pc:spChg>
        <pc:picChg chg="add mod ord">
          <ac:chgData name="Procopi Constantinou" userId="51d9ef28ec21f27b" providerId="LiveId" clId="{694394C7-D8F6-4448-AF33-569C545F55DD}" dt="2022-10-22T13:02:09.521" v="832" actId="1076"/>
          <ac:picMkLst>
            <pc:docMk/>
            <pc:sldMk cId="1896415832" sldId="266"/>
            <ac:picMk id="3" creationId="{7E50D067-8939-41DA-A68E-66A81DC558A9}"/>
          </ac:picMkLst>
        </pc:picChg>
        <pc:picChg chg="add mod">
          <ac:chgData name="Procopi Constantinou" userId="51d9ef28ec21f27b" providerId="LiveId" clId="{694394C7-D8F6-4448-AF33-569C545F55DD}" dt="2022-10-22T13:15:31.292" v="1289" actId="1076"/>
          <ac:picMkLst>
            <pc:docMk/>
            <pc:sldMk cId="1896415832" sldId="266"/>
            <ac:picMk id="6" creationId="{3E8F4336-F207-4049-AC96-36DA56230477}"/>
          </ac:picMkLst>
        </pc:picChg>
        <pc:picChg chg="del">
          <ac:chgData name="Procopi Constantinou" userId="51d9ef28ec21f27b" providerId="LiveId" clId="{694394C7-D8F6-4448-AF33-569C545F55DD}" dt="2022-10-22T12:39:37.483" v="800" actId="478"/>
          <ac:picMkLst>
            <pc:docMk/>
            <pc:sldMk cId="1896415832" sldId="266"/>
            <ac:picMk id="15" creationId="{FC62614B-E32D-49D0-80E9-B9CDB1466D5F}"/>
          </ac:picMkLst>
        </pc:picChg>
        <pc:picChg chg="add del mod">
          <ac:chgData name="Procopi Constantinou" userId="51d9ef28ec21f27b" providerId="LiveId" clId="{694394C7-D8F6-4448-AF33-569C545F55DD}" dt="2022-10-22T13:08:30.102" v="835" actId="478"/>
          <ac:picMkLst>
            <pc:docMk/>
            <pc:sldMk cId="1896415832" sldId="266"/>
            <ac:picMk id="17" creationId="{13E7F193-CFB3-41FE-9022-28A2CFEAF5CA}"/>
          </ac:picMkLst>
        </pc:picChg>
      </pc:sldChg>
      <pc:sldChg chg="addSp delSp modSp add mod">
        <pc:chgData name="Procopi Constantinou" userId="51d9ef28ec21f27b" providerId="LiveId" clId="{694394C7-D8F6-4448-AF33-569C545F55DD}" dt="2022-10-23T12:48:55.382" v="4127" actId="1076"/>
        <pc:sldMkLst>
          <pc:docMk/>
          <pc:sldMk cId="2837071261" sldId="267"/>
        </pc:sldMkLst>
        <pc:spChg chg="mod">
          <ac:chgData name="Procopi Constantinou" userId="51d9ef28ec21f27b" providerId="LiveId" clId="{694394C7-D8F6-4448-AF33-569C545F55DD}" dt="2022-10-23T12:38:18.827" v="3873" actId="1076"/>
          <ac:spMkLst>
            <pc:docMk/>
            <pc:sldMk cId="2837071261" sldId="267"/>
            <ac:spMk id="14" creationId="{3BBE485A-1131-490C-BA2E-980C2CBFD21C}"/>
          </ac:spMkLst>
        </pc:spChg>
        <pc:spChg chg="add del mod">
          <ac:chgData name="Procopi Constantinou" userId="51d9ef28ec21f27b" providerId="LiveId" clId="{694394C7-D8F6-4448-AF33-569C545F55DD}" dt="2022-10-23T12:47:27.494" v="4011" actId="478"/>
          <ac:spMkLst>
            <pc:docMk/>
            <pc:sldMk cId="2837071261" sldId="267"/>
            <ac:spMk id="19" creationId="{7FEBC3B6-7108-431B-9616-3CD335399213}"/>
          </ac:spMkLst>
        </pc:spChg>
        <pc:spChg chg="add mod topLvl">
          <ac:chgData name="Procopi Constantinou" userId="51d9ef28ec21f27b" providerId="LiveId" clId="{694394C7-D8F6-4448-AF33-569C545F55DD}" dt="2022-10-22T20:34:56.090" v="2692" actId="165"/>
          <ac:spMkLst>
            <pc:docMk/>
            <pc:sldMk cId="2837071261" sldId="267"/>
            <ac:spMk id="36" creationId="{865EF2EC-519F-41A7-A609-7A97DB3DACC3}"/>
          </ac:spMkLst>
        </pc:spChg>
        <pc:spChg chg="add mod">
          <ac:chgData name="Procopi Constantinou" userId="51d9ef28ec21f27b" providerId="LiveId" clId="{694394C7-D8F6-4448-AF33-569C545F55DD}" dt="2022-10-23T12:45:30.304" v="3954" actId="164"/>
          <ac:spMkLst>
            <pc:docMk/>
            <pc:sldMk cId="2837071261" sldId="267"/>
            <ac:spMk id="37" creationId="{B04CCF96-1A71-49C4-BF8C-80148CCDE510}"/>
          </ac:spMkLst>
        </pc:spChg>
        <pc:spChg chg="mod">
          <ac:chgData name="Procopi Constantinou" userId="51d9ef28ec21f27b" providerId="LiveId" clId="{694394C7-D8F6-4448-AF33-569C545F55DD}" dt="2022-10-22T20:20:44.322" v="2334" actId="20577"/>
          <ac:spMkLst>
            <pc:docMk/>
            <pc:sldMk cId="2837071261" sldId="267"/>
            <ac:spMk id="39" creationId="{483A5E1C-1B62-C0C6-0A25-CA767AA7ED50}"/>
          </ac:spMkLst>
        </pc:spChg>
        <pc:spChg chg="add mod topLvl">
          <ac:chgData name="Procopi Constantinou" userId="51d9ef28ec21f27b" providerId="LiveId" clId="{694394C7-D8F6-4448-AF33-569C545F55DD}" dt="2022-10-22T20:34:56.090" v="2692" actId="165"/>
          <ac:spMkLst>
            <pc:docMk/>
            <pc:sldMk cId="2837071261" sldId="267"/>
            <ac:spMk id="40" creationId="{FE8437A6-8FCD-4E2D-B05D-86DF62C51AC7}"/>
          </ac:spMkLst>
        </pc:spChg>
        <pc:spChg chg="del">
          <ac:chgData name="Procopi Constantinou" userId="51d9ef28ec21f27b" providerId="LiveId" clId="{694394C7-D8F6-4448-AF33-569C545F55DD}" dt="2022-10-22T20:17:38.940" v="2116" actId="478"/>
          <ac:spMkLst>
            <pc:docMk/>
            <pc:sldMk cId="2837071261" sldId="267"/>
            <ac:spMk id="41" creationId="{3C477CAC-AD93-A760-9202-470D91DFFC94}"/>
          </ac:spMkLst>
        </pc:spChg>
        <pc:spChg chg="add mod topLvl">
          <ac:chgData name="Procopi Constantinou" userId="51d9ef28ec21f27b" providerId="LiveId" clId="{694394C7-D8F6-4448-AF33-569C545F55DD}" dt="2022-10-22T20:34:56.090" v="2692" actId="165"/>
          <ac:spMkLst>
            <pc:docMk/>
            <pc:sldMk cId="2837071261" sldId="267"/>
            <ac:spMk id="42" creationId="{B9E561FC-9EAF-4923-ABF1-2C47EEE83C69}"/>
          </ac:spMkLst>
        </pc:spChg>
        <pc:spChg chg="add mod">
          <ac:chgData name="Procopi Constantinou" userId="51d9ef28ec21f27b" providerId="LiveId" clId="{694394C7-D8F6-4448-AF33-569C545F55DD}" dt="2022-10-23T12:48:55.382" v="4127" actId="1076"/>
          <ac:spMkLst>
            <pc:docMk/>
            <pc:sldMk cId="2837071261" sldId="267"/>
            <ac:spMk id="43" creationId="{7D346C11-BAB5-4E1D-8AA8-317E44CAF071}"/>
          </ac:spMkLst>
        </pc:spChg>
        <pc:spChg chg="add del mod">
          <ac:chgData name="Procopi Constantinou" userId="51d9ef28ec21f27b" providerId="LiveId" clId="{694394C7-D8F6-4448-AF33-569C545F55DD}" dt="2022-10-23T12:44:17.647" v="3933" actId="478"/>
          <ac:spMkLst>
            <pc:docMk/>
            <pc:sldMk cId="2837071261" sldId="267"/>
            <ac:spMk id="44" creationId="{76BC230F-D087-497B-B36F-B42804C80D32}"/>
          </ac:spMkLst>
        </pc:spChg>
        <pc:spChg chg="add mod">
          <ac:chgData name="Procopi Constantinou" userId="51d9ef28ec21f27b" providerId="LiveId" clId="{694394C7-D8F6-4448-AF33-569C545F55DD}" dt="2022-10-23T12:48:52.434" v="4126" actId="164"/>
          <ac:spMkLst>
            <pc:docMk/>
            <pc:sldMk cId="2837071261" sldId="267"/>
            <ac:spMk id="45" creationId="{97519C90-7161-4CAF-B2C3-0408A4540713}"/>
          </ac:spMkLst>
        </pc:spChg>
        <pc:spChg chg="add del mod">
          <ac:chgData name="Procopi Constantinou" userId="51d9ef28ec21f27b" providerId="LiveId" clId="{694394C7-D8F6-4448-AF33-569C545F55DD}" dt="2022-10-23T12:48:34.623" v="4065" actId="478"/>
          <ac:spMkLst>
            <pc:docMk/>
            <pc:sldMk cId="2837071261" sldId="267"/>
            <ac:spMk id="46" creationId="{350DA3A0-9FFE-43A0-8449-F0DC5BD490D4}"/>
          </ac:spMkLst>
        </pc:spChg>
        <pc:grpChg chg="add del mod">
          <ac:chgData name="Procopi Constantinou" userId="51d9ef28ec21f27b" providerId="LiveId" clId="{694394C7-D8F6-4448-AF33-569C545F55DD}" dt="2022-10-23T12:42:48.713" v="3925" actId="478"/>
          <ac:grpSpMkLst>
            <pc:docMk/>
            <pc:sldMk cId="2837071261" sldId="267"/>
            <ac:grpSpMk id="6" creationId="{7E1D74C1-B277-4499-AFF4-0A2108392F78}"/>
          </ac:grpSpMkLst>
        </pc:grpChg>
        <pc:grpChg chg="add mod topLvl">
          <ac:chgData name="Procopi Constantinou" userId="51d9ef28ec21f27b" providerId="LiveId" clId="{694394C7-D8F6-4448-AF33-569C545F55DD}" dt="2022-10-22T20:34:56.090" v="2692" actId="165"/>
          <ac:grpSpMkLst>
            <pc:docMk/>
            <pc:sldMk cId="2837071261" sldId="267"/>
            <ac:grpSpMk id="12" creationId="{D44EE74D-4849-41D3-A5AC-62DE1654EF3B}"/>
          </ac:grpSpMkLst>
        </pc:grpChg>
        <pc:grpChg chg="add mod topLvl">
          <ac:chgData name="Procopi Constantinou" userId="51d9ef28ec21f27b" providerId="LiveId" clId="{694394C7-D8F6-4448-AF33-569C545F55DD}" dt="2022-10-22T20:34:56.090" v="2692" actId="165"/>
          <ac:grpSpMkLst>
            <pc:docMk/>
            <pc:sldMk cId="2837071261" sldId="267"/>
            <ac:grpSpMk id="13" creationId="{906BC671-8DAF-42A3-B9F8-A25E3D48C2BA}"/>
          </ac:grpSpMkLst>
        </pc:grpChg>
        <pc:grpChg chg="add mod ord topLvl">
          <ac:chgData name="Procopi Constantinou" userId="51d9ef28ec21f27b" providerId="LiveId" clId="{694394C7-D8F6-4448-AF33-569C545F55DD}" dt="2022-10-22T20:34:56.090" v="2692" actId="165"/>
          <ac:grpSpMkLst>
            <pc:docMk/>
            <pc:sldMk cId="2837071261" sldId="267"/>
            <ac:grpSpMk id="15" creationId="{3DDE1984-4B84-4FE2-90F9-79BCC88F2E86}"/>
          </ac:grpSpMkLst>
        </pc:grpChg>
        <pc:grpChg chg="add del mod">
          <ac:chgData name="Procopi Constantinou" userId="51d9ef28ec21f27b" providerId="LiveId" clId="{694394C7-D8F6-4448-AF33-569C545F55DD}" dt="2022-10-22T20:32:30.318" v="2488" actId="165"/>
          <ac:grpSpMkLst>
            <pc:docMk/>
            <pc:sldMk cId="2837071261" sldId="267"/>
            <ac:grpSpMk id="16" creationId="{3E48A52B-0718-4378-B760-EF4CA9394916}"/>
          </ac:grpSpMkLst>
        </pc:grpChg>
        <pc:grpChg chg="add del mod">
          <ac:chgData name="Procopi Constantinou" userId="51d9ef28ec21f27b" providerId="LiveId" clId="{694394C7-D8F6-4448-AF33-569C545F55DD}" dt="2022-10-22T20:34:00.026" v="2611" actId="165"/>
          <ac:grpSpMkLst>
            <pc:docMk/>
            <pc:sldMk cId="2837071261" sldId="267"/>
            <ac:grpSpMk id="17" creationId="{95F53D5C-48C6-4F9C-AD8C-85223856B56F}"/>
          </ac:grpSpMkLst>
        </pc:grpChg>
        <pc:grpChg chg="add del mod ord">
          <ac:chgData name="Procopi Constantinou" userId="51d9ef28ec21f27b" providerId="LiveId" clId="{694394C7-D8F6-4448-AF33-569C545F55DD}" dt="2022-10-23T12:39:17.709" v="3884" actId="1076"/>
          <ac:grpSpMkLst>
            <pc:docMk/>
            <pc:sldMk cId="2837071261" sldId="267"/>
            <ac:grpSpMk id="18" creationId="{DAE0A1F9-58DA-4D72-B4FB-9788D6EFAABD}"/>
          </ac:grpSpMkLst>
        </pc:grpChg>
        <pc:grpChg chg="add mod">
          <ac:chgData name="Procopi Constantinou" userId="51d9ef28ec21f27b" providerId="LiveId" clId="{694394C7-D8F6-4448-AF33-569C545F55DD}" dt="2022-10-23T12:48:07.655" v="4025" actId="1076"/>
          <ac:grpSpMkLst>
            <pc:docMk/>
            <pc:sldMk cId="2837071261" sldId="267"/>
            <ac:grpSpMk id="20" creationId="{03D1D1C9-C05F-44A4-85E4-83B031672D37}"/>
          </ac:grpSpMkLst>
        </pc:grpChg>
        <pc:grpChg chg="add del mod">
          <ac:chgData name="Procopi Constantinou" userId="51d9ef28ec21f27b" providerId="LiveId" clId="{694394C7-D8F6-4448-AF33-569C545F55DD}" dt="2022-10-22T20:43:21.041" v="2889" actId="478"/>
          <ac:grpSpMkLst>
            <pc:docMk/>
            <pc:sldMk cId="2837071261" sldId="267"/>
            <ac:grpSpMk id="22" creationId="{8D8C4586-C564-4876-81AD-B9FA8390BF34}"/>
          </ac:grpSpMkLst>
        </pc:grpChg>
        <pc:grpChg chg="add mod">
          <ac:chgData name="Procopi Constantinou" userId="51d9ef28ec21f27b" providerId="LiveId" clId="{694394C7-D8F6-4448-AF33-569C545F55DD}" dt="2022-10-23T12:48:03.725" v="4023" actId="1076"/>
          <ac:grpSpMkLst>
            <pc:docMk/>
            <pc:sldMk cId="2837071261" sldId="267"/>
            <ac:grpSpMk id="23" creationId="{B48F6164-6104-462B-96DD-AEBC6A8E25B1}"/>
          </ac:grpSpMkLst>
        </pc:grpChg>
        <pc:grpChg chg="add del mod">
          <ac:chgData name="Procopi Constantinou" userId="51d9ef28ec21f27b" providerId="LiveId" clId="{694394C7-D8F6-4448-AF33-569C545F55DD}" dt="2022-10-23T12:47:48.009" v="4018" actId="478"/>
          <ac:grpSpMkLst>
            <pc:docMk/>
            <pc:sldMk cId="2837071261" sldId="267"/>
            <ac:grpSpMk id="25" creationId="{D2A8FEF6-E05B-467D-AE3D-24AEC69CB315}"/>
          </ac:grpSpMkLst>
        </pc:grpChg>
        <pc:grpChg chg="add mod">
          <ac:chgData name="Procopi Constantinou" userId="51d9ef28ec21f27b" providerId="LiveId" clId="{694394C7-D8F6-4448-AF33-569C545F55DD}" dt="2022-10-23T12:48:52.434" v="4126" actId="164"/>
          <ac:grpSpMkLst>
            <pc:docMk/>
            <pc:sldMk cId="2837071261" sldId="267"/>
            <ac:grpSpMk id="27" creationId="{58BD6680-2473-420D-A311-D09725BD837C}"/>
          </ac:grpSpMkLst>
        </pc:grpChg>
        <pc:grpChg chg="add mod">
          <ac:chgData name="Procopi Constantinou" userId="51d9ef28ec21f27b" providerId="LiveId" clId="{694394C7-D8F6-4448-AF33-569C545F55DD}" dt="2022-10-23T12:48:52.434" v="4126" actId="164"/>
          <ac:grpSpMkLst>
            <pc:docMk/>
            <pc:sldMk cId="2837071261" sldId="267"/>
            <ac:grpSpMk id="28" creationId="{10480B0A-B4D8-4A05-BC3F-D2C3BB6CE048}"/>
          </ac:grpSpMkLst>
        </pc:grpChg>
        <pc:grpChg chg="del">
          <ac:chgData name="Procopi Constantinou" userId="51d9ef28ec21f27b" providerId="LiveId" clId="{694394C7-D8F6-4448-AF33-569C545F55DD}" dt="2022-10-22T20:17:35.843" v="2115" actId="478"/>
          <ac:grpSpMkLst>
            <pc:docMk/>
            <pc:sldMk cId="2837071261" sldId="267"/>
            <ac:grpSpMk id="38" creationId="{370F056D-7270-1D63-7A09-1B0E1C104043}"/>
          </ac:grpSpMkLst>
        </pc:grp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3" creationId="{6B941B5B-0371-4206-B2EB-2B21A7116E4E}"/>
          </ac:picMkLst>
        </pc:picChg>
        <pc:picChg chg="add mod modCrop">
          <ac:chgData name="Procopi Constantinou" userId="51d9ef28ec21f27b" providerId="LiveId" clId="{694394C7-D8F6-4448-AF33-569C545F55DD}" dt="2022-10-23T12:42:45.386" v="3923" actId="1037"/>
          <ac:picMkLst>
            <pc:docMk/>
            <pc:sldMk cId="2837071261" sldId="267"/>
            <ac:picMk id="4" creationId="{7E27A910-9894-49EE-B1E8-36A93021291F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5" creationId="{EA74B98A-15BA-4ED5-8EF2-BB2C1410FF40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7" creationId="{64A2C088-B756-4A90-93F3-DBE3117E3C40}"/>
          </ac:picMkLst>
        </pc:picChg>
        <pc:picChg chg="add del mod">
          <ac:chgData name="Procopi Constantinou" userId="51d9ef28ec21f27b" providerId="LiveId" clId="{694394C7-D8F6-4448-AF33-569C545F55DD}" dt="2022-10-23T12:42:43.165" v="3919" actId="478"/>
          <ac:picMkLst>
            <pc:docMk/>
            <pc:sldMk cId="2837071261" sldId="267"/>
            <ac:picMk id="8" creationId="{1DD9B272-05F5-41E3-939F-ABEF9403CAEA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9" creationId="{AD6849B9-07E7-4FFC-8142-0850A22ECD22}"/>
          </ac:picMkLst>
        </pc:picChg>
        <pc:picChg chg="add mod">
          <ac:chgData name="Procopi Constantinou" userId="51d9ef28ec21f27b" providerId="LiveId" clId="{694394C7-D8F6-4448-AF33-569C545F55DD}" dt="2022-10-23T12:45:34.181" v="3956"/>
          <ac:picMkLst>
            <pc:docMk/>
            <pc:sldMk cId="2837071261" sldId="267"/>
            <ac:picMk id="10" creationId="{C474ED60-4F45-4EA9-B565-EC6FF04BE9DB}"/>
          </ac:picMkLst>
        </pc:picChg>
        <pc:picChg chg="add mod modCrop">
          <ac:chgData name="Procopi Constantinou" userId="51d9ef28ec21f27b" providerId="LiveId" clId="{694394C7-D8F6-4448-AF33-569C545F55DD}" dt="2022-10-23T12:48:10.390" v="4026"/>
          <ac:picMkLst>
            <pc:docMk/>
            <pc:sldMk cId="2837071261" sldId="267"/>
            <ac:picMk id="11" creationId="{FB87622E-6CA4-4E2B-9440-BAE224167631}"/>
          </ac:picMkLst>
        </pc:picChg>
        <pc:picChg chg="add del mod topLvl modCrop">
          <ac:chgData name="Procopi Constantinou" userId="51d9ef28ec21f27b" providerId="LiveId" clId="{694394C7-D8F6-4448-AF33-569C545F55DD}" dt="2022-10-23T12:47:48.009" v="4018" actId="478"/>
          <ac:picMkLst>
            <pc:docMk/>
            <pc:sldMk cId="2837071261" sldId="267"/>
            <ac:picMk id="17" creationId="{039757F7-A923-4DC3-B6A9-B51B4DF8B5F4}"/>
          </ac:picMkLst>
        </pc:picChg>
        <pc:picChg chg="add mod ord modCrop">
          <ac:chgData name="Procopi Constantinou" userId="51d9ef28ec21f27b" providerId="LiveId" clId="{694394C7-D8F6-4448-AF33-569C545F55DD}" dt="2022-10-23T12:48:01.549" v="4022" actId="164"/>
          <ac:picMkLst>
            <pc:docMk/>
            <pc:sldMk cId="2837071261" sldId="267"/>
            <ac:picMk id="22" creationId="{FE18809F-BEBA-489C-8991-15B0641A44AA}"/>
          </ac:picMkLst>
        </pc:picChg>
        <pc:picChg chg="add del mod ord">
          <ac:chgData name="Procopi Constantinou" userId="51d9ef28ec21f27b" providerId="LiveId" clId="{694394C7-D8F6-4448-AF33-569C545F55DD}" dt="2022-10-23T12:38:13.758" v="3871" actId="478"/>
          <ac:picMkLst>
            <pc:docMk/>
            <pc:sldMk cId="2837071261" sldId="267"/>
            <ac:picMk id="24" creationId="{F5779D8B-51C4-425C-ABD4-9B4893B3FC08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26" creationId="{93A7C128-A9A8-4556-9B69-0C44E8CD326B}"/>
          </ac:picMkLst>
        </pc:picChg>
        <pc:picChg chg="add del mod">
          <ac:chgData name="Procopi Constantinou" userId="51d9ef28ec21f27b" providerId="LiveId" clId="{694394C7-D8F6-4448-AF33-569C545F55DD}" dt="2022-10-22T20:27:12.070" v="2394" actId="478"/>
          <ac:picMkLst>
            <pc:docMk/>
            <pc:sldMk cId="2837071261" sldId="267"/>
            <ac:picMk id="28" creationId="{9AFC3926-3C26-4F74-B4A3-E1421A65D4C8}"/>
          </ac:picMkLst>
        </pc:picChg>
        <pc:picChg chg="add mod modCrop">
          <ac:chgData name="Procopi Constantinou" userId="51d9ef28ec21f27b" providerId="LiveId" clId="{694394C7-D8F6-4448-AF33-569C545F55DD}" dt="2022-10-23T12:42:33.856" v="3913" actId="164"/>
          <ac:picMkLst>
            <pc:docMk/>
            <pc:sldMk cId="2837071261" sldId="267"/>
            <ac:picMk id="29" creationId="{41400238-54D5-4368-A04C-A58D29842003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30" creationId="{0D0B5EF8-6A97-4B4B-A0D4-1B722844EF3C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32" creationId="{94C9C161-E9BD-4342-B2F4-AA42B048A7B1}"/>
          </ac:picMkLst>
        </pc:picChg>
        <pc:picChg chg="add mod topLvl modCrop">
          <ac:chgData name="Procopi Constantinou" userId="51d9ef28ec21f27b" providerId="LiveId" clId="{694394C7-D8F6-4448-AF33-569C545F55DD}" dt="2022-10-23T12:48:01.549" v="4022" actId="164"/>
          <ac:picMkLst>
            <pc:docMk/>
            <pc:sldMk cId="2837071261" sldId="267"/>
            <ac:picMk id="41" creationId="{6ECC1D92-1FC9-4402-AB97-DA4AFB665701}"/>
          </ac:picMkLst>
        </pc:picChg>
        <pc:picChg chg="add mod">
          <ac:chgData name="Procopi Constantinou" userId="51d9ef28ec21f27b" providerId="LiveId" clId="{694394C7-D8F6-4448-AF33-569C545F55DD}" dt="2022-10-22T20:43:17.011" v="2887" actId="1076"/>
          <ac:picMkLst>
            <pc:docMk/>
            <pc:sldMk cId="2837071261" sldId="267"/>
            <ac:picMk id="46" creationId="{342472D6-CCFB-4754-B8A1-95566467FB29}"/>
          </ac:picMkLst>
        </pc:picChg>
        <pc:picChg chg="add del">
          <ac:chgData name="Procopi Constantinou" userId="51d9ef28ec21f27b" providerId="LiveId" clId="{694394C7-D8F6-4448-AF33-569C545F55DD}" dt="2022-10-22T20:24:29.084" v="2342"/>
          <ac:picMkLst>
            <pc:docMk/>
            <pc:sldMk cId="2837071261" sldId="267"/>
            <ac:picMk id="1025" creationId="{B977A5AE-E0C0-43B3-AF95-4EE59C2F5955}"/>
          </ac:picMkLst>
        </pc:picChg>
        <pc:picChg chg="add del mod">
          <ac:chgData name="Procopi Constantinou" userId="51d9ef28ec21f27b" providerId="LiveId" clId="{694394C7-D8F6-4448-AF33-569C545F55DD}" dt="2022-10-23T12:47:25.834" v="4010" actId="478"/>
          <ac:picMkLst>
            <pc:docMk/>
            <pc:sldMk cId="2837071261" sldId="267"/>
            <ac:picMk id="1026" creationId="{BCE734A9-B60D-4DEE-A792-78EDA2862C6A}"/>
          </ac:picMkLst>
        </pc:picChg>
        <pc:picChg chg="add del mod">
          <ac:chgData name="Procopi Constantinou" userId="51d9ef28ec21f27b" providerId="LiveId" clId="{694394C7-D8F6-4448-AF33-569C545F55DD}" dt="2022-10-22T20:36:23.961" v="2711" actId="478"/>
          <ac:picMkLst>
            <pc:docMk/>
            <pc:sldMk cId="2837071261" sldId="267"/>
            <ac:picMk id="1027" creationId="{BA8DA861-6695-40B7-9793-72126A293FD7}"/>
          </ac:picMkLst>
        </pc:picChg>
        <pc:picChg chg="add mod">
          <ac:chgData name="Procopi Constantinou" userId="51d9ef28ec21f27b" providerId="LiveId" clId="{694394C7-D8F6-4448-AF33-569C545F55DD}" dt="2022-10-22T20:43:17.011" v="2887" actId="1076"/>
          <ac:picMkLst>
            <pc:docMk/>
            <pc:sldMk cId="2837071261" sldId="267"/>
            <ac:picMk id="1028" creationId="{148AAFBC-6F44-4032-A0F1-599497064AB7}"/>
          </ac:picMkLst>
        </pc:picChg>
        <pc:picChg chg="add del mod">
          <ac:chgData name="Procopi Constantinou" userId="51d9ef28ec21f27b" providerId="LiveId" clId="{694394C7-D8F6-4448-AF33-569C545F55DD}" dt="2022-10-23T12:38:57.677" v="3882" actId="478"/>
          <ac:picMkLst>
            <pc:docMk/>
            <pc:sldMk cId="2837071261" sldId="267"/>
            <ac:picMk id="2049" creationId="{025C76F9-8245-4042-9D0B-B00B92D066B7}"/>
          </ac:picMkLst>
        </pc:picChg>
        <pc:picChg chg="add del mod">
          <ac:chgData name="Procopi Constantinou" userId="51d9ef28ec21f27b" providerId="LiveId" clId="{694394C7-D8F6-4448-AF33-569C545F55DD}" dt="2022-10-23T12:41:41.678" v="3896" actId="478"/>
          <ac:picMkLst>
            <pc:docMk/>
            <pc:sldMk cId="2837071261" sldId="267"/>
            <ac:picMk id="2050" creationId="{E22F4B05-BB69-42CD-8FDC-AD91CE1A2CF8}"/>
          </ac:picMkLst>
        </pc:picChg>
      </pc:sldChg>
      <pc:sldChg chg="addSp delSp modSp add mod">
        <pc:chgData name="Procopi Constantinou" userId="51d9ef28ec21f27b" providerId="LiveId" clId="{694394C7-D8F6-4448-AF33-569C545F55DD}" dt="2022-10-23T10:40:33.437" v="3231" actId="1076"/>
        <pc:sldMkLst>
          <pc:docMk/>
          <pc:sldMk cId="3186928505" sldId="268"/>
        </pc:sldMkLst>
        <pc:spChg chg="mod">
          <ac:chgData name="Procopi Constantinou" userId="51d9ef28ec21f27b" providerId="LiveId" clId="{694394C7-D8F6-4448-AF33-569C545F55DD}" dt="2022-10-23T10:19:26.090" v="3016" actId="1076"/>
          <ac:spMkLst>
            <pc:docMk/>
            <pc:sldMk cId="3186928505" sldId="268"/>
            <ac:spMk id="14" creationId="{3BBE485A-1131-490C-BA2E-980C2CBFD21C}"/>
          </ac:spMkLst>
        </pc:spChg>
        <pc:spChg chg="add mod">
          <ac:chgData name="Procopi Constantinou" userId="51d9ef28ec21f27b" providerId="LiveId" clId="{694394C7-D8F6-4448-AF33-569C545F55DD}" dt="2022-10-23T10:37:52.535" v="3133" actId="1076"/>
          <ac:spMkLst>
            <pc:docMk/>
            <pc:sldMk cId="3186928505" sldId="268"/>
            <ac:spMk id="15" creationId="{28968059-1D54-4900-9A94-BFC8F3926E65}"/>
          </ac:spMkLst>
        </pc:spChg>
        <pc:spChg chg="add mod">
          <ac:chgData name="Procopi Constantinou" userId="51d9ef28ec21f27b" providerId="LiveId" clId="{694394C7-D8F6-4448-AF33-569C545F55DD}" dt="2022-10-23T10:37:55.871" v="3136" actId="1076"/>
          <ac:spMkLst>
            <pc:docMk/>
            <pc:sldMk cId="3186928505" sldId="268"/>
            <ac:spMk id="16" creationId="{6A209540-F0AC-4EAB-9A09-EE8C869DFBE9}"/>
          </ac:spMkLst>
        </pc:spChg>
        <pc:spChg chg="add mod">
          <ac:chgData name="Procopi Constantinou" userId="51d9ef28ec21f27b" providerId="LiveId" clId="{694394C7-D8F6-4448-AF33-569C545F55DD}" dt="2022-10-23T10:38:13.312" v="3161" actId="164"/>
          <ac:spMkLst>
            <pc:docMk/>
            <pc:sldMk cId="3186928505" sldId="268"/>
            <ac:spMk id="19" creationId="{1436FCCF-2DB0-49D6-B088-3CDA02C08D22}"/>
          </ac:spMkLst>
        </pc:spChg>
        <pc:spChg chg="add mod">
          <ac:chgData name="Procopi Constantinou" userId="51d9ef28ec21f27b" providerId="LiveId" clId="{694394C7-D8F6-4448-AF33-569C545F55DD}" dt="2022-10-23T10:39:22.752" v="3187" actId="164"/>
          <ac:spMkLst>
            <pc:docMk/>
            <pc:sldMk cId="3186928505" sldId="268"/>
            <ac:spMk id="21" creationId="{85ADBFE0-127D-4A52-8222-1AB338C0D8E1}"/>
          </ac:spMkLst>
        </pc:spChg>
        <pc:spChg chg="mod">
          <ac:chgData name="Procopi Constantinou" userId="51d9ef28ec21f27b" providerId="LiveId" clId="{694394C7-D8F6-4448-AF33-569C545F55DD}" dt="2022-10-23T10:39:39.009" v="3192" actId="20577"/>
          <ac:spMkLst>
            <pc:docMk/>
            <pc:sldMk cId="3186928505" sldId="268"/>
            <ac:spMk id="27" creationId="{05BA2834-673D-4CF7-8260-CD8B5E083AD8}"/>
          </ac:spMkLst>
        </pc:spChg>
        <pc:spChg chg="add mod">
          <ac:chgData name="Procopi Constantinou" userId="51d9ef28ec21f27b" providerId="LiveId" clId="{694394C7-D8F6-4448-AF33-569C545F55DD}" dt="2022-10-23T10:40:31.334" v="3229" actId="164"/>
          <ac:spMkLst>
            <pc:docMk/>
            <pc:sldMk cId="3186928505" sldId="268"/>
            <ac:spMk id="31" creationId="{C3FB8E45-AA30-4341-A199-D32E9B4640FE}"/>
          </ac:spMkLst>
        </pc:spChg>
        <pc:spChg chg="add mod">
          <ac:chgData name="Procopi Constantinou" userId="51d9ef28ec21f27b" providerId="LiveId" clId="{694394C7-D8F6-4448-AF33-569C545F55DD}" dt="2022-10-23T10:40:31.334" v="3229" actId="164"/>
          <ac:spMkLst>
            <pc:docMk/>
            <pc:sldMk cId="3186928505" sldId="268"/>
            <ac:spMk id="32" creationId="{5FFC4FDB-2CCC-4AEA-8746-4F84F35C0D45}"/>
          </ac:spMkLst>
        </pc:spChg>
        <pc:spChg chg="mod">
          <ac:chgData name="Procopi Constantinou" userId="51d9ef28ec21f27b" providerId="LiveId" clId="{694394C7-D8F6-4448-AF33-569C545F55DD}" dt="2022-10-22T20:45:21.519" v="2926" actId="20577"/>
          <ac:spMkLst>
            <pc:docMk/>
            <pc:sldMk cId="3186928505" sldId="268"/>
            <ac:spMk id="39" creationId="{483A5E1C-1B62-C0C6-0A25-CA767AA7ED50}"/>
          </ac:spMkLst>
        </pc:spChg>
        <pc:grpChg chg="add del mod">
          <ac:chgData name="Procopi Constantinou" userId="51d9ef28ec21f27b" providerId="LiveId" clId="{694394C7-D8F6-4448-AF33-569C545F55DD}" dt="2022-10-23T10:34:36.193" v="3033" actId="478"/>
          <ac:grpSpMkLst>
            <pc:docMk/>
            <pc:sldMk cId="3186928505" sldId="268"/>
            <ac:grpSpMk id="2" creationId="{A26A3214-4A1B-4A4A-B8D3-E534284B76CB}"/>
          </ac:grpSpMkLst>
        </pc:grpChg>
        <pc:grpChg chg="del">
          <ac:chgData name="Procopi Constantinou" userId="51d9ef28ec21f27b" providerId="LiveId" clId="{694394C7-D8F6-4448-AF33-569C545F55DD}" dt="2022-10-22T20:45:28.569" v="2932" actId="478"/>
          <ac:grpSpMkLst>
            <pc:docMk/>
            <pc:sldMk cId="3186928505" sldId="268"/>
            <ac:grpSpMk id="2" creationId="{BA58C22C-8E69-4870-A010-580B75BA5AB0}"/>
          </ac:grpSpMkLst>
        </pc:grpChg>
        <pc:grpChg chg="add del mod">
          <ac:chgData name="Procopi Constantinou" userId="51d9ef28ec21f27b" providerId="LiveId" clId="{694394C7-D8F6-4448-AF33-569C545F55DD}" dt="2022-10-23T10:35:55.456" v="3058" actId="478"/>
          <ac:grpSpMkLst>
            <pc:docMk/>
            <pc:sldMk cId="3186928505" sldId="268"/>
            <ac:grpSpMk id="5" creationId="{188C3274-73BC-455C-919E-EC176837B82A}"/>
          </ac:grpSpMkLst>
        </pc:grpChg>
        <pc:grpChg chg="add del mod">
          <ac:chgData name="Procopi Constantinou" userId="51d9ef28ec21f27b" providerId="LiveId" clId="{694394C7-D8F6-4448-AF33-569C545F55DD}" dt="2022-10-22T20:54:35.883" v="2979" actId="478"/>
          <ac:grpSpMkLst>
            <pc:docMk/>
            <pc:sldMk cId="3186928505" sldId="268"/>
            <ac:grpSpMk id="7" creationId="{632C0052-D54E-4186-9873-FEC503E9AE3A}"/>
          </ac:grpSpMkLst>
        </pc:grpChg>
        <pc:grpChg chg="add mod">
          <ac:chgData name="Procopi Constantinou" userId="51d9ef28ec21f27b" providerId="LiveId" clId="{694394C7-D8F6-4448-AF33-569C545F55DD}" dt="2022-10-23T10:37:39.643" v="3126" actId="1076"/>
          <ac:grpSpMkLst>
            <pc:docMk/>
            <pc:sldMk cId="3186928505" sldId="268"/>
            <ac:grpSpMk id="7" creationId="{E57C0892-670C-4E17-AA1F-15AF9EA0D89B}"/>
          </ac:grpSpMkLst>
        </pc:grpChg>
        <pc:grpChg chg="add mod">
          <ac:chgData name="Procopi Constantinou" userId="51d9ef28ec21f27b" providerId="LiveId" clId="{694394C7-D8F6-4448-AF33-569C545F55DD}" dt="2022-10-23T10:37:39.643" v="3126" actId="1076"/>
          <ac:grpSpMkLst>
            <pc:docMk/>
            <pc:sldMk cId="3186928505" sldId="268"/>
            <ac:grpSpMk id="10" creationId="{900783A3-33F3-43CD-8032-0AAF92E8BE7C}"/>
          </ac:grpSpMkLst>
        </pc:grpChg>
        <pc:grpChg chg="add mod">
          <ac:chgData name="Procopi Constantinou" userId="51d9ef28ec21f27b" providerId="LiveId" clId="{694394C7-D8F6-4448-AF33-569C545F55DD}" dt="2022-10-23T10:40:31.334" v="3229" actId="164"/>
          <ac:grpSpMkLst>
            <pc:docMk/>
            <pc:sldMk cId="3186928505" sldId="268"/>
            <ac:grpSpMk id="11" creationId="{8CA0F77C-DA83-4C31-A406-F17E94D511C6}"/>
          </ac:grpSpMkLst>
        </pc:grpChg>
        <pc:grpChg chg="add mod">
          <ac:chgData name="Procopi Constantinou" userId="51d9ef28ec21f27b" providerId="LiveId" clId="{694394C7-D8F6-4448-AF33-569C545F55DD}" dt="2022-10-23T10:40:02.201" v="3210" actId="1038"/>
          <ac:grpSpMkLst>
            <pc:docMk/>
            <pc:sldMk cId="3186928505" sldId="268"/>
            <ac:grpSpMk id="20" creationId="{7D3622D4-E6EC-46B1-A8DD-0AEE16E44145}"/>
          </ac:grpSpMkLst>
        </pc:grpChg>
        <pc:grpChg chg="add mod">
          <ac:chgData name="Procopi Constantinou" userId="51d9ef28ec21f27b" providerId="LiveId" clId="{694394C7-D8F6-4448-AF33-569C545F55DD}" dt="2022-10-23T10:40:33.437" v="3231" actId="1076"/>
          <ac:grpSpMkLst>
            <pc:docMk/>
            <pc:sldMk cId="3186928505" sldId="268"/>
            <ac:grpSpMk id="24" creationId="{A36436DB-E3B0-4A29-AD8D-9B33AAB7B96D}"/>
          </ac:grpSpMkLst>
        </pc:grpChg>
        <pc:grpChg chg="add mod">
          <ac:chgData name="Procopi Constantinou" userId="51d9ef28ec21f27b" providerId="LiveId" clId="{694394C7-D8F6-4448-AF33-569C545F55DD}" dt="2022-10-23T10:40:03.349" v="3211" actId="1035"/>
          <ac:grpSpMkLst>
            <pc:docMk/>
            <pc:sldMk cId="3186928505" sldId="268"/>
            <ac:grpSpMk id="26" creationId="{6C97F34D-1642-4049-8471-D570EC312269}"/>
          </ac:grpSpMkLst>
        </pc:grpChg>
        <pc:picChg chg="add mod">
          <ac:chgData name="Procopi Constantinou" userId="51d9ef28ec21f27b" providerId="LiveId" clId="{694394C7-D8F6-4448-AF33-569C545F55DD}" dt="2022-10-23T10:37:20.847" v="3116"/>
          <ac:picMkLst>
            <pc:docMk/>
            <pc:sldMk cId="3186928505" sldId="268"/>
            <ac:picMk id="3" creationId="{03A4EC91-050E-4BE2-A365-04910284CBE5}"/>
          </ac:picMkLst>
        </pc:picChg>
        <pc:picChg chg="add mod ord modCrop">
          <ac:chgData name="Procopi Constantinou" userId="51d9ef28ec21f27b" providerId="LiveId" clId="{694394C7-D8F6-4448-AF33-569C545F55DD}" dt="2022-10-23T10:38:13.312" v="3161" actId="164"/>
          <ac:picMkLst>
            <pc:docMk/>
            <pc:sldMk cId="3186928505" sldId="268"/>
            <ac:picMk id="4" creationId="{78370113-ABBF-4667-B991-314D833C447A}"/>
          </ac:picMkLst>
        </pc:picChg>
        <pc:picChg chg="add mod modCrop">
          <ac:chgData name="Procopi Constantinou" userId="51d9ef28ec21f27b" providerId="LiveId" clId="{694394C7-D8F6-4448-AF33-569C545F55DD}" dt="2022-10-22T20:54:30.861" v="2975" actId="2085"/>
          <ac:picMkLst>
            <pc:docMk/>
            <pc:sldMk cId="3186928505" sldId="268"/>
            <ac:picMk id="6" creationId="{1BCAF32C-700F-4D6B-94F4-D2A5761B31EE}"/>
          </ac:picMkLst>
        </pc:picChg>
        <pc:picChg chg="add mod">
          <ac:chgData name="Procopi Constantinou" userId="51d9ef28ec21f27b" providerId="LiveId" clId="{694394C7-D8F6-4448-AF33-569C545F55DD}" dt="2022-10-23T10:37:24.839" v="3118"/>
          <ac:picMkLst>
            <pc:docMk/>
            <pc:sldMk cId="3186928505" sldId="268"/>
            <ac:picMk id="6" creationId="{9E275248-477C-442A-9C41-7810DFBF4E99}"/>
          </ac:picMkLst>
        </pc:picChg>
        <pc:picChg chg="add del">
          <ac:chgData name="Procopi Constantinou" userId="51d9ef28ec21f27b" providerId="LiveId" clId="{694394C7-D8F6-4448-AF33-569C545F55DD}" dt="2022-10-22T20:54:28.306" v="2974"/>
          <ac:picMkLst>
            <pc:docMk/>
            <pc:sldMk cId="3186928505" sldId="268"/>
            <ac:picMk id="8" creationId="{682C8040-ADB5-4192-974A-1155035C269C}"/>
          </ac:picMkLst>
        </pc:picChg>
        <pc:picChg chg="add mod">
          <ac:chgData name="Procopi Constantinou" userId="51d9ef28ec21f27b" providerId="LiveId" clId="{694394C7-D8F6-4448-AF33-569C545F55DD}" dt="2022-10-23T10:34:33.426" v="3031" actId="164"/>
          <ac:picMkLst>
            <pc:docMk/>
            <pc:sldMk cId="3186928505" sldId="268"/>
            <ac:picMk id="8" creationId="{FE43450D-82E2-4115-BF1C-AFDEBA9532A2}"/>
          </ac:picMkLst>
        </pc:picChg>
        <pc:picChg chg="add mod ord">
          <ac:chgData name="Procopi Constantinou" userId="51d9ef28ec21f27b" providerId="LiveId" clId="{694394C7-D8F6-4448-AF33-569C545F55DD}" dt="2022-10-23T10:38:13.312" v="3161" actId="164"/>
          <ac:picMkLst>
            <pc:docMk/>
            <pc:sldMk cId="3186928505" sldId="268"/>
            <ac:picMk id="9" creationId="{A731C4C0-14A9-42BA-8F15-4DF20C92A4FB}"/>
          </ac:picMkLst>
        </pc:picChg>
        <pc:picChg chg="add mod">
          <ac:chgData name="Procopi Constantinou" userId="51d9ef28ec21f27b" providerId="LiveId" clId="{694394C7-D8F6-4448-AF33-569C545F55DD}" dt="2022-10-23T10:35:48.008" v="3055" actId="1076"/>
          <ac:picMkLst>
            <pc:docMk/>
            <pc:sldMk cId="3186928505" sldId="268"/>
            <ac:picMk id="12" creationId="{28466A5E-6A63-4BFF-A6D8-E297B3ABDF89}"/>
          </ac:picMkLst>
        </pc:picChg>
        <pc:picChg chg="add mod modCrop">
          <ac:chgData name="Procopi Constantinou" userId="51d9ef28ec21f27b" providerId="LiveId" clId="{694394C7-D8F6-4448-AF33-569C545F55DD}" dt="2022-10-22T20:54:30.861" v="2975" actId="2085"/>
          <ac:picMkLst>
            <pc:docMk/>
            <pc:sldMk cId="3186928505" sldId="268"/>
            <ac:picMk id="20" creationId="{C636E3F5-26DA-4768-AA3C-D6636D4252CC}"/>
          </ac:picMkLst>
        </pc:picChg>
        <pc:picChg chg="add mod">
          <ac:chgData name="Procopi Constantinou" userId="51d9ef28ec21f27b" providerId="LiveId" clId="{694394C7-D8F6-4448-AF33-569C545F55DD}" dt="2022-10-23T10:34:33.426" v="3031" actId="164"/>
          <ac:picMkLst>
            <pc:docMk/>
            <pc:sldMk cId="3186928505" sldId="268"/>
            <ac:picMk id="1025" creationId="{4533C1A9-6399-4FC0-AD3C-D1EB7AFC9712}"/>
          </ac:picMkLst>
        </pc:picChg>
        <pc:picChg chg="add mod">
          <ac:chgData name="Procopi Constantinou" userId="51d9ef28ec21f27b" providerId="LiveId" clId="{694394C7-D8F6-4448-AF33-569C545F55DD}" dt="2022-10-23T10:34:33.426" v="3031" actId="164"/>
          <ac:picMkLst>
            <pc:docMk/>
            <pc:sldMk cId="3186928505" sldId="268"/>
            <ac:picMk id="1026" creationId="{B45AAC07-1C57-4318-913E-4EFD545A6A11}"/>
          </ac:picMkLst>
        </pc:picChg>
        <pc:picChg chg="add mod">
          <ac:chgData name="Procopi Constantinou" userId="51d9ef28ec21f27b" providerId="LiveId" clId="{694394C7-D8F6-4448-AF33-569C545F55DD}" dt="2022-10-23T10:35:48.008" v="3055" actId="1076"/>
          <ac:picMkLst>
            <pc:docMk/>
            <pc:sldMk cId="3186928505" sldId="268"/>
            <ac:picMk id="1027" creationId="{5ED30F6B-924A-4ED5-934E-F95B2FE5EFE3}"/>
          </ac:picMkLst>
        </pc:picChg>
        <pc:cxnChg chg="add mod">
          <ac:chgData name="Procopi Constantinou" userId="51d9ef28ec21f27b" providerId="LiveId" clId="{694394C7-D8F6-4448-AF33-569C545F55DD}" dt="2022-10-23T10:39:22.752" v="3187" actId="164"/>
          <ac:cxnSpMkLst>
            <pc:docMk/>
            <pc:sldMk cId="3186928505" sldId="268"/>
            <ac:cxnSpMk id="17" creationId="{D869D91E-0DC5-4A0B-8697-7C56DEB2B45A}"/>
          </ac:cxnSpMkLst>
        </pc:cxnChg>
        <pc:cxnChg chg="mod">
          <ac:chgData name="Procopi Constantinou" userId="51d9ef28ec21f27b" providerId="LiveId" clId="{694394C7-D8F6-4448-AF33-569C545F55DD}" dt="2022-10-23T10:39:44.952" v="3195" actId="14100"/>
          <ac:cxnSpMkLst>
            <pc:docMk/>
            <pc:sldMk cId="3186928505" sldId="268"/>
            <ac:cxnSpMk id="28" creationId="{57AC66BD-BE69-47D7-AE21-5A54DC508E35}"/>
          </ac:cxnSpMkLst>
        </pc:cxnChg>
      </pc:sldChg>
      <pc:sldChg chg="addSp delSp modSp add mod">
        <pc:chgData name="Procopi Constantinou" userId="51d9ef28ec21f27b" providerId="LiveId" clId="{694394C7-D8F6-4448-AF33-569C545F55DD}" dt="2022-10-23T11:35:59.902" v="3557" actId="167"/>
        <pc:sldMkLst>
          <pc:docMk/>
          <pc:sldMk cId="2657390814" sldId="269"/>
        </pc:sldMkLst>
        <pc:spChg chg="add mod">
          <ac:chgData name="Procopi Constantinou" userId="51d9ef28ec21f27b" providerId="LiveId" clId="{694394C7-D8F6-4448-AF33-569C545F55DD}" dt="2022-10-23T11:32:02.890" v="3441" actId="1076"/>
          <ac:spMkLst>
            <pc:docMk/>
            <pc:sldMk cId="2657390814" sldId="269"/>
            <ac:spMk id="11" creationId="{2663966C-90E7-44CD-AC98-2D81FFBD5978}"/>
          </ac:spMkLst>
        </pc:spChg>
        <pc:spChg chg="add mod">
          <ac:chgData name="Procopi Constantinou" userId="51d9ef28ec21f27b" providerId="LiveId" clId="{694394C7-D8F6-4448-AF33-569C545F55DD}" dt="2022-10-23T11:32:02.890" v="3441" actId="1076"/>
          <ac:spMkLst>
            <pc:docMk/>
            <pc:sldMk cId="2657390814" sldId="269"/>
            <ac:spMk id="12" creationId="{699B4F16-3F87-4205-BD9C-38A72F96B201}"/>
          </ac:spMkLst>
        </pc:spChg>
        <pc:spChg chg="mod">
          <ac:chgData name="Procopi Constantinou" userId="51d9ef28ec21f27b" providerId="LiveId" clId="{694394C7-D8F6-4448-AF33-569C545F55DD}" dt="2022-10-23T10:44:26.417" v="3273" actId="20577"/>
          <ac:spMkLst>
            <pc:docMk/>
            <pc:sldMk cId="2657390814" sldId="269"/>
            <ac:spMk id="14" creationId="{3BBE485A-1131-490C-BA2E-980C2CBFD21C}"/>
          </ac:spMkLst>
        </pc:spChg>
        <pc:spChg chg="add mod">
          <ac:chgData name="Procopi Constantinou" userId="51d9ef28ec21f27b" providerId="LiveId" clId="{694394C7-D8F6-4448-AF33-569C545F55DD}" dt="2022-10-23T11:32:02.890" v="3441" actId="1076"/>
          <ac:spMkLst>
            <pc:docMk/>
            <pc:sldMk cId="2657390814" sldId="269"/>
            <ac:spMk id="15" creationId="{4000E0AF-D2A2-4BA1-AD7F-E15323FD253C}"/>
          </ac:spMkLst>
        </pc:spChg>
        <pc:spChg chg="add mod">
          <ac:chgData name="Procopi Constantinou" userId="51d9ef28ec21f27b" providerId="LiveId" clId="{694394C7-D8F6-4448-AF33-569C545F55DD}" dt="2022-10-23T11:34:37.813" v="3495" actId="207"/>
          <ac:spMkLst>
            <pc:docMk/>
            <pc:sldMk cId="2657390814" sldId="269"/>
            <ac:spMk id="17" creationId="{E4839D33-2585-4164-9683-1FE3B7A6B272}"/>
          </ac:spMkLst>
        </pc:spChg>
        <pc:spChg chg="add mod">
          <ac:chgData name="Procopi Constantinou" userId="51d9ef28ec21f27b" providerId="LiveId" clId="{694394C7-D8F6-4448-AF33-569C545F55DD}" dt="2022-10-23T11:34:37.813" v="3495" actId="207"/>
          <ac:spMkLst>
            <pc:docMk/>
            <pc:sldMk cId="2657390814" sldId="269"/>
            <ac:spMk id="18" creationId="{0DC477DD-3CD6-4B4A-AD49-0839937D10D3}"/>
          </ac:spMkLst>
        </pc:spChg>
        <pc:spChg chg="add mod">
          <ac:chgData name="Procopi Constantinou" userId="51d9ef28ec21f27b" providerId="LiveId" clId="{694394C7-D8F6-4448-AF33-569C545F55DD}" dt="2022-10-23T11:34:37.813" v="3495" actId="207"/>
          <ac:spMkLst>
            <pc:docMk/>
            <pc:sldMk cId="2657390814" sldId="269"/>
            <ac:spMk id="19" creationId="{024BD7F5-2288-41FA-8D48-C62DC10EEA34}"/>
          </ac:spMkLst>
        </pc:spChg>
        <pc:spChg chg="mod">
          <ac:chgData name="Procopi Constantinou" userId="51d9ef28ec21f27b" providerId="LiveId" clId="{694394C7-D8F6-4448-AF33-569C545F55DD}" dt="2022-10-23T11:35:51.183" v="3555" actId="20577"/>
          <ac:spMkLst>
            <pc:docMk/>
            <pc:sldMk cId="2657390814" sldId="269"/>
            <ac:spMk id="39" creationId="{483A5E1C-1B62-C0C6-0A25-CA767AA7ED50}"/>
          </ac:spMkLst>
        </pc:spChg>
        <pc:grpChg chg="add del mod">
          <ac:chgData name="Procopi Constantinou" userId="51d9ef28ec21f27b" providerId="LiveId" clId="{694394C7-D8F6-4448-AF33-569C545F55DD}" dt="2022-10-23T10:45:22.463" v="3292" actId="165"/>
          <ac:grpSpMkLst>
            <pc:docMk/>
            <pc:sldMk cId="2657390814" sldId="269"/>
            <ac:grpSpMk id="2" creationId="{2CC21C95-25BC-4CBF-AE20-861BD4A825BD}"/>
          </ac:grpSpMkLst>
        </pc:grpChg>
        <pc:grpChg chg="add mod ord">
          <ac:chgData name="Procopi Constantinou" userId="51d9ef28ec21f27b" providerId="LiveId" clId="{694394C7-D8F6-4448-AF33-569C545F55DD}" dt="2022-10-23T11:35:59.902" v="3557" actId="167"/>
          <ac:grpSpMkLst>
            <pc:docMk/>
            <pc:sldMk cId="2657390814" sldId="269"/>
            <ac:grpSpMk id="8" creationId="{B9EE1011-6D20-42B8-9D27-5908DE60E1B0}"/>
          </ac:grpSpMkLst>
        </pc:grpChg>
        <pc:picChg chg="del">
          <ac:chgData name="Procopi Constantinou" userId="51d9ef28ec21f27b" providerId="LiveId" clId="{694394C7-D8F6-4448-AF33-569C545F55DD}" dt="2022-10-23T10:44:28.193" v="3274" actId="478"/>
          <ac:picMkLst>
            <pc:docMk/>
            <pc:sldMk cId="2657390814" sldId="269"/>
            <ac:picMk id="4" creationId="{78370113-ABBF-4667-B991-314D833C447A}"/>
          </ac:picMkLst>
        </pc:picChg>
        <pc:picChg chg="add del mod modCrop">
          <ac:chgData name="Procopi Constantinou" userId="51d9ef28ec21f27b" providerId="LiveId" clId="{694394C7-D8F6-4448-AF33-569C545F55DD}" dt="2022-10-23T11:30:10.196" v="3369" actId="478"/>
          <ac:picMkLst>
            <pc:docMk/>
            <pc:sldMk cId="2657390814" sldId="269"/>
            <ac:picMk id="5" creationId="{6CFCEE2A-1A53-4E44-8ED0-F6DCA46B9936}"/>
          </ac:picMkLst>
        </pc:picChg>
        <pc:picChg chg="add mod ord modCrop">
          <ac:chgData name="Procopi Constantinou" userId="51d9ef28ec21f27b" providerId="LiveId" clId="{694394C7-D8F6-4448-AF33-569C545F55DD}" dt="2022-10-23T11:32:02.890" v="3441" actId="1076"/>
          <ac:picMkLst>
            <pc:docMk/>
            <pc:sldMk cId="2657390814" sldId="269"/>
            <ac:picMk id="7" creationId="{CF1B988C-CD58-425D-BE87-99C81AA1263D}"/>
          </ac:picMkLst>
        </pc:picChg>
        <pc:picChg chg="del">
          <ac:chgData name="Procopi Constantinou" userId="51d9ef28ec21f27b" providerId="LiveId" clId="{694394C7-D8F6-4448-AF33-569C545F55DD}" dt="2022-10-23T10:44:28.193" v="3274" actId="478"/>
          <ac:picMkLst>
            <pc:docMk/>
            <pc:sldMk cId="2657390814" sldId="269"/>
            <ac:picMk id="9" creationId="{A731C4C0-14A9-42BA-8F15-4DF20C92A4FB}"/>
          </ac:picMkLst>
        </pc:picChg>
        <pc:picChg chg="add mod topLvl">
          <ac:chgData name="Procopi Constantinou" userId="51d9ef28ec21f27b" providerId="LiveId" clId="{694394C7-D8F6-4448-AF33-569C545F55DD}" dt="2022-10-23T11:32:02.890" v="3441" actId="1076"/>
          <ac:picMkLst>
            <pc:docMk/>
            <pc:sldMk cId="2657390814" sldId="269"/>
            <ac:picMk id="2049" creationId="{306EAB4E-9C3B-4761-830A-A7E0BD195718}"/>
          </ac:picMkLst>
        </pc:picChg>
        <pc:picChg chg="add mod topLvl">
          <ac:chgData name="Procopi Constantinou" userId="51d9ef28ec21f27b" providerId="LiveId" clId="{694394C7-D8F6-4448-AF33-569C545F55DD}" dt="2022-10-23T11:32:02.890" v="3441" actId="1076"/>
          <ac:picMkLst>
            <pc:docMk/>
            <pc:sldMk cId="2657390814" sldId="269"/>
            <ac:picMk id="2050" creationId="{8AF9ECDE-EE07-41F5-96E1-FEDE62651592}"/>
          </ac:picMkLst>
        </pc:picChg>
      </pc:sldChg>
      <pc:sldChg chg="addSp delSp modSp add mod ord">
        <pc:chgData name="Procopi Constantinou" userId="51d9ef28ec21f27b" providerId="LiveId" clId="{694394C7-D8F6-4448-AF33-569C545F55DD}" dt="2022-10-23T12:45:17.291" v="3949" actId="20577"/>
        <pc:sldMkLst>
          <pc:docMk/>
          <pc:sldMk cId="2965346284" sldId="270"/>
        </pc:sldMkLst>
        <pc:spChg chg="del">
          <ac:chgData name="Procopi Constantinou" userId="51d9ef28ec21f27b" providerId="LiveId" clId="{694394C7-D8F6-4448-AF33-569C545F55DD}" dt="2022-10-23T12:31:39.061" v="3581" actId="478"/>
          <ac:spMkLst>
            <pc:docMk/>
            <pc:sldMk cId="2965346284" sldId="270"/>
            <ac:spMk id="14" creationId="{3BBE485A-1131-490C-BA2E-980C2CBFD21C}"/>
          </ac:spMkLst>
        </pc:spChg>
        <pc:spChg chg="add del mod">
          <ac:chgData name="Procopi Constantinou" userId="51d9ef28ec21f27b" providerId="LiveId" clId="{694394C7-D8F6-4448-AF33-569C545F55DD}" dt="2022-10-23T12:31:31.640" v="3580"/>
          <ac:spMkLst>
            <pc:docMk/>
            <pc:sldMk cId="2965346284" sldId="270"/>
            <ac:spMk id="30" creationId="{4BE0D0A7-89FA-4C96-B5F3-A7DFAA903818}"/>
          </ac:spMkLst>
        </pc:spChg>
        <pc:spChg chg="add mod">
          <ac:chgData name="Procopi Constantinou" userId="51d9ef28ec21f27b" providerId="LiveId" clId="{694394C7-D8F6-4448-AF33-569C545F55DD}" dt="2022-10-23T12:31:45.924" v="3587" actId="1076"/>
          <ac:spMkLst>
            <pc:docMk/>
            <pc:sldMk cId="2965346284" sldId="270"/>
            <ac:spMk id="33" creationId="{232BB4E8-6676-4164-8C77-6C6BCA133391}"/>
          </ac:spMkLst>
        </pc:spChg>
        <pc:spChg chg="add mod topLvl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4" creationId="{5C97B539-4028-4A8B-980E-8F1A673B8DC8}"/>
          </ac:spMkLst>
        </pc:spChg>
        <pc:spChg chg="add del mod">
          <ac:chgData name="Procopi Constantinou" userId="51d9ef28ec21f27b" providerId="LiveId" clId="{694394C7-D8F6-4448-AF33-569C545F55DD}" dt="2022-10-23T12:32:41.475" v="3604" actId="478"/>
          <ac:spMkLst>
            <pc:docMk/>
            <pc:sldMk cId="2965346284" sldId="270"/>
            <ac:spMk id="35" creationId="{8B451BDA-2377-4BB3-8A9D-1177BB1539D0}"/>
          </ac:spMkLst>
        </pc:spChg>
        <pc:spChg chg="add mod topLvl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6" creationId="{1FD0F9AC-7C57-4979-868E-85F5A5F070E7}"/>
          </ac:spMkLst>
        </pc:spChg>
        <pc:spChg chg="add mod topLvl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7" creationId="{8844D336-58CB-4738-B24D-248BCA4E79D7}"/>
          </ac:spMkLst>
        </pc:spChg>
        <pc:spChg chg="add mod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8" creationId="{52A2FA75-40B7-46BA-A496-8641FA20FDAC}"/>
          </ac:spMkLst>
        </pc:spChg>
        <pc:spChg chg="add mod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40" creationId="{3F108D00-8ACF-4176-9F8D-DFBE7E936E11}"/>
          </ac:spMkLst>
        </pc:spChg>
        <pc:spChg chg="add mod">
          <ac:chgData name="Procopi Constantinou" userId="51d9ef28ec21f27b" providerId="LiveId" clId="{694394C7-D8F6-4448-AF33-569C545F55DD}" dt="2022-10-23T12:45:17.291" v="3949" actId="20577"/>
          <ac:spMkLst>
            <pc:docMk/>
            <pc:sldMk cId="2965346284" sldId="270"/>
            <ac:spMk id="43" creationId="{41449BA1-3A21-4939-A723-1895C520508B}"/>
          </ac:spMkLst>
        </pc:spChg>
        <pc:spChg chg="add mod">
          <ac:chgData name="Procopi Constantinou" userId="51d9ef28ec21f27b" providerId="LiveId" clId="{694394C7-D8F6-4448-AF33-569C545F55DD}" dt="2022-10-23T12:38:04.753" v="3870" actId="14100"/>
          <ac:spMkLst>
            <pc:docMk/>
            <pc:sldMk cId="2965346284" sldId="270"/>
            <ac:spMk id="44" creationId="{7117789C-BE3B-48E9-A065-AF815D981567}"/>
          </ac:spMkLst>
        </pc:spChg>
        <pc:spChg chg="add mod">
          <ac:chgData name="Procopi Constantinou" userId="51d9ef28ec21f27b" providerId="LiveId" clId="{694394C7-D8F6-4448-AF33-569C545F55DD}" dt="2022-10-23T12:37:13.274" v="3816" actId="1076"/>
          <ac:spMkLst>
            <pc:docMk/>
            <pc:sldMk cId="2965346284" sldId="270"/>
            <ac:spMk id="45" creationId="{F1A9A697-956C-4E48-9605-068978C954FD}"/>
          </ac:spMkLst>
        </pc:spChg>
        <pc:spChg chg="add del mod">
          <ac:chgData name="Procopi Constantinou" userId="51d9ef28ec21f27b" providerId="LiveId" clId="{694394C7-D8F6-4448-AF33-569C545F55DD}" dt="2022-10-23T12:39:44.837" v="3893" actId="478"/>
          <ac:spMkLst>
            <pc:docMk/>
            <pc:sldMk cId="2965346284" sldId="270"/>
            <ac:spMk id="47" creationId="{879BEFB7-C8B8-446B-9BCB-91B9B4167F9C}"/>
          </ac:spMkLst>
        </pc:spChg>
        <pc:grpChg chg="add del mod">
          <ac:chgData name="Procopi Constantinou" userId="51d9ef28ec21f27b" providerId="LiveId" clId="{694394C7-D8F6-4448-AF33-569C545F55DD}" dt="2022-10-23T12:33:50.878" v="3646" actId="165"/>
          <ac:grpSpMkLst>
            <pc:docMk/>
            <pc:sldMk cId="2965346284" sldId="270"/>
            <ac:grpSpMk id="2" creationId="{24B8B192-C57B-42DD-B98E-8EF050B82532}"/>
          </ac:grpSpMkLst>
        </pc:grpChg>
        <pc:grpChg chg="add mod">
          <ac:chgData name="Procopi Constantinou" userId="51d9ef28ec21f27b" providerId="LiveId" clId="{694394C7-D8F6-4448-AF33-569C545F55DD}" dt="2022-10-23T12:34:41.669" v="3677" actId="1036"/>
          <ac:grpSpMkLst>
            <pc:docMk/>
            <pc:sldMk cId="2965346284" sldId="270"/>
            <ac:grpSpMk id="5" creationId="{0D949ACF-6F67-4BB2-B2CC-C8053A66E1C7}"/>
          </ac:grpSpMkLst>
        </pc:grpChg>
        <pc:grpChg chg="del">
          <ac:chgData name="Procopi Constantinou" userId="51d9ef28ec21f27b" providerId="LiveId" clId="{694394C7-D8F6-4448-AF33-569C545F55DD}" dt="2022-10-23T12:29:05.070" v="3559" actId="478"/>
          <ac:grpSpMkLst>
            <pc:docMk/>
            <pc:sldMk cId="2965346284" sldId="270"/>
            <ac:grpSpMk id="7" creationId="{E57C0892-670C-4E17-AA1F-15AF9EA0D89B}"/>
          </ac:grpSpMkLst>
        </pc:grpChg>
        <pc:grpChg chg="add del mod">
          <ac:chgData name="Procopi Constantinou" userId="51d9ef28ec21f27b" providerId="LiveId" clId="{694394C7-D8F6-4448-AF33-569C545F55DD}" dt="2022-10-23T12:35:15.273" v="3691" actId="478"/>
          <ac:grpSpMkLst>
            <pc:docMk/>
            <pc:sldMk cId="2965346284" sldId="270"/>
            <ac:grpSpMk id="8" creationId="{B9379B5B-1127-42C8-B763-7EE613F59B79}"/>
          </ac:grpSpMkLst>
        </pc:grpChg>
        <pc:grpChg chg="del">
          <ac:chgData name="Procopi Constantinou" userId="51d9ef28ec21f27b" providerId="LiveId" clId="{694394C7-D8F6-4448-AF33-569C545F55DD}" dt="2022-10-23T12:29:05.734" v="3560" actId="478"/>
          <ac:grpSpMkLst>
            <pc:docMk/>
            <pc:sldMk cId="2965346284" sldId="270"/>
            <ac:grpSpMk id="10" creationId="{900783A3-33F3-43CD-8032-0AAF92E8BE7C}"/>
          </ac:grpSpMkLst>
        </pc:grpChg>
        <pc:grpChg chg="del">
          <ac:chgData name="Procopi Constantinou" userId="51d9ef28ec21f27b" providerId="LiveId" clId="{694394C7-D8F6-4448-AF33-569C545F55DD}" dt="2022-10-23T12:29:10.707" v="3561" actId="478"/>
          <ac:grpSpMkLst>
            <pc:docMk/>
            <pc:sldMk cId="2965346284" sldId="270"/>
            <ac:grpSpMk id="20" creationId="{7D3622D4-E6EC-46B1-A8DD-0AEE16E44145}"/>
          </ac:grpSpMkLst>
        </pc:grpChg>
        <pc:grpChg chg="del">
          <ac:chgData name="Procopi Constantinou" userId="51d9ef28ec21f27b" providerId="LiveId" clId="{694394C7-D8F6-4448-AF33-569C545F55DD}" dt="2022-10-23T12:29:05.070" v="3559" actId="478"/>
          <ac:grpSpMkLst>
            <pc:docMk/>
            <pc:sldMk cId="2965346284" sldId="270"/>
            <ac:grpSpMk id="24" creationId="{A36436DB-E3B0-4A29-AD8D-9B33AAB7B96D}"/>
          </ac:grpSpMkLst>
        </pc:grpChg>
        <pc:grpChg chg="del">
          <ac:chgData name="Procopi Constantinou" userId="51d9ef28ec21f27b" providerId="LiveId" clId="{694394C7-D8F6-4448-AF33-569C545F55DD}" dt="2022-10-23T12:29:05.070" v="3559" actId="478"/>
          <ac:grpSpMkLst>
            <pc:docMk/>
            <pc:sldMk cId="2965346284" sldId="270"/>
            <ac:grpSpMk id="26" creationId="{6C97F34D-1642-4049-8471-D570EC312269}"/>
          </ac:grpSpMkLst>
        </pc:grpChg>
        <pc:picChg chg="add mod">
          <ac:chgData name="Procopi Constantinou" userId="51d9ef28ec21f27b" providerId="LiveId" clId="{694394C7-D8F6-4448-AF33-569C545F55DD}" dt="2022-10-23T12:36:04.380" v="3710"/>
          <ac:picMkLst>
            <pc:docMk/>
            <pc:sldMk cId="2965346284" sldId="270"/>
            <ac:picMk id="12" creationId="{CB7EBE64-8FE7-4F16-8257-A29B131C15F2}"/>
          </ac:picMkLst>
        </pc:picChg>
        <pc:picChg chg="add mod">
          <ac:chgData name="Procopi Constantinou" userId="51d9ef28ec21f27b" providerId="LiveId" clId="{694394C7-D8F6-4448-AF33-569C545F55DD}" dt="2022-10-23T12:35:12.413" v="3689" actId="164"/>
          <ac:picMkLst>
            <pc:docMk/>
            <pc:sldMk cId="2965346284" sldId="270"/>
            <ac:picMk id="41" creationId="{D2D95BE4-CFCB-49F1-80E5-73D5362A13F7}"/>
          </ac:picMkLst>
        </pc:picChg>
        <pc:picChg chg="add mod topLvl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5" creationId="{48D52355-5AA4-4AE7-B284-20297C1A7F72}"/>
          </ac:picMkLst>
        </pc:picChg>
        <pc:picChg chg="add mod topLvl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6" creationId="{6532AEC0-A81A-4A54-A77C-A79ADC69D874}"/>
          </ac:picMkLst>
        </pc:picChg>
        <pc:picChg chg="add mod topLvl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7" creationId="{D1CFCC8A-2E2F-4845-AD23-AC5D0BFCA68E}"/>
          </ac:picMkLst>
        </pc:picChg>
        <pc:picChg chg="add mod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8" creationId="{DC08962C-2CC5-4E67-8F88-98921AB9A0EA}"/>
          </ac:picMkLst>
        </pc:picChg>
        <pc:picChg chg="add mod">
          <ac:chgData name="Procopi Constantinou" userId="51d9ef28ec21f27b" providerId="LiveId" clId="{694394C7-D8F6-4448-AF33-569C545F55DD}" dt="2022-10-23T12:36:13.415" v="3715" actId="1076"/>
          <ac:picMkLst>
            <pc:docMk/>
            <pc:sldMk cId="2965346284" sldId="270"/>
            <ac:picMk id="1029" creationId="{A04BDC97-CA5F-4023-AB7B-F9CBF0E4FCB5}"/>
          </ac:picMkLst>
        </pc:picChg>
        <pc:picChg chg="add mod">
          <ac:chgData name="Procopi Constantinou" userId="51d9ef28ec21f27b" providerId="LiveId" clId="{694394C7-D8F6-4448-AF33-569C545F55DD}" dt="2022-10-23T12:35:12.413" v="3689" actId="164"/>
          <ac:picMkLst>
            <pc:docMk/>
            <pc:sldMk cId="2965346284" sldId="270"/>
            <ac:picMk id="1030" creationId="{55713317-1C26-4414-A708-50E23806F3A8}"/>
          </ac:picMkLst>
        </pc:picChg>
        <pc:picChg chg="add mod">
          <ac:chgData name="Procopi Constantinou" userId="51d9ef28ec21f27b" providerId="LiveId" clId="{694394C7-D8F6-4448-AF33-569C545F55DD}" dt="2022-10-23T12:36:08.184" v="3711" actId="1076"/>
          <ac:picMkLst>
            <pc:docMk/>
            <pc:sldMk cId="2965346284" sldId="270"/>
            <ac:picMk id="1031" creationId="{5E98FD74-B5CA-4401-8461-A5212FA67AE2}"/>
          </ac:picMkLst>
        </pc:picChg>
      </pc:sldChg>
      <pc:sldMasterChg chg="addSp delSp modSp mod setBg">
        <pc:chgData name="Procopi Constantinou" userId="51d9ef28ec21f27b" providerId="LiveId" clId="{694394C7-D8F6-4448-AF33-569C545F55DD}" dt="2022-10-22T12:34:31.648" v="592"/>
        <pc:sldMasterMkLst>
          <pc:docMk/>
          <pc:sldMasterMk cId="525150316" sldId="2147483648"/>
        </pc:sldMasterMkLst>
        <pc:spChg chg="add del mod ord">
          <ac:chgData name="Procopi Constantinou" userId="51d9ef28ec21f27b" providerId="LiveId" clId="{694394C7-D8F6-4448-AF33-569C545F55DD}" dt="2022-10-22T12:34:30.831" v="591" actId="478"/>
          <ac:spMkLst>
            <pc:docMk/>
            <pc:sldMasterMk cId="525150316" sldId="2147483648"/>
            <ac:spMk id="7" creationId="{5C3E6786-A41B-4F4D-8699-725B94C5AE7B}"/>
          </ac:spMkLst>
        </pc:spChg>
      </pc:sldMasterChg>
    </pc:docChg>
  </pc:docChgLst>
  <pc:docChgLst>
    <pc:chgData name="Procopi Constantinou" userId="51d9ef28ec21f27b" providerId="LiveId" clId="{C90444B6-27EC-40F1-8CAD-759D5BB7F1E8}"/>
    <pc:docChg chg="undo custSel addSld delSld modSld">
      <pc:chgData name="Procopi Constantinou" userId="51d9ef28ec21f27b" providerId="LiveId" clId="{C90444B6-27EC-40F1-8CAD-759D5BB7F1E8}" dt="2023-07-21T10:29:05.421" v="579" actId="478"/>
      <pc:docMkLst>
        <pc:docMk/>
      </pc:docMkLst>
      <pc:sldChg chg="modSp del mod">
        <pc:chgData name="Procopi Constantinou" userId="51d9ef28ec21f27b" providerId="LiveId" clId="{C90444B6-27EC-40F1-8CAD-759D5BB7F1E8}" dt="2023-07-21T10:02:08.683" v="493" actId="47"/>
        <pc:sldMkLst>
          <pc:docMk/>
          <pc:sldMk cId="3812492309" sldId="258"/>
        </pc:sldMkLst>
        <pc:spChg chg="mod">
          <ac:chgData name="Procopi Constantinou" userId="51d9ef28ec21f27b" providerId="LiveId" clId="{C90444B6-27EC-40F1-8CAD-759D5BB7F1E8}" dt="2023-07-21T09:58:28.119" v="330" actId="114"/>
          <ac:spMkLst>
            <pc:docMk/>
            <pc:sldMk cId="3812492309" sldId="258"/>
            <ac:spMk id="6" creationId="{445C9D60-F343-6701-83A2-9EC523640002}"/>
          </ac:spMkLst>
        </pc:spChg>
      </pc:sldChg>
      <pc:sldChg chg="addSp delSp modSp mod">
        <pc:chgData name="Procopi Constantinou" userId="51d9ef28ec21f27b" providerId="LiveId" clId="{C90444B6-27EC-40F1-8CAD-759D5BB7F1E8}" dt="2023-07-21T09:53:51.025" v="251"/>
        <pc:sldMkLst>
          <pc:docMk/>
          <pc:sldMk cId="370089973" sldId="262"/>
        </pc:sldMkLst>
        <pc:spChg chg="mod">
          <ac:chgData name="Procopi Constantinou" userId="51d9ef28ec21f27b" providerId="LiveId" clId="{C90444B6-27EC-40F1-8CAD-759D5BB7F1E8}" dt="2023-07-21T09:53:51.025" v="251"/>
          <ac:spMkLst>
            <pc:docMk/>
            <pc:sldMk cId="370089973" sldId="262"/>
            <ac:spMk id="11" creationId="{95A43712-A658-5CBF-DAE0-90C12A7F598E}"/>
          </ac:spMkLst>
        </pc:spChg>
        <pc:picChg chg="add del mod">
          <ac:chgData name="Procopi Constantinou" userId="51d9ef28ec21f27b" providerId="LiveId" clId="{C90444B6-27EC-40F1-8CAD-759D5BB7F1E8}" dt="2023-07-21T09:43:54.558" v="33" actId="478"/>
          <ac:picMkLst>
            <pc:docMk/>
            <pc:sldMk cId="370089973" sldId="262"/>
            <ac:picMk id="2" creationId="{C98822D4-ADEE-8299-FB13-4AB0861037F2}"/>
          </ac:picMkLst>
        </pc:picChg>
      </pc:sldChg>
      <pc:sldChg chg="del">
        <pc:chgData name="Procopi Constantinou" userId="51d9ef28ec21f27b" providerId="LiveId" clId="{C90444B6-27EC-40F1-8CAD-759D5BB7F1E8}" dt="2023-07-21T10:24:22.012" v="561" actId="47"/>
        <pc:sldMkLst>
          <pc:docMk/>
          <pc:sldMk cId="278120897" sldId="263"/>
        </pc:sldMkLst>
      </pc:sldChg>
      <pc:sldChg chg="del">
        <pc:chgData name="Procopi Constantinou" userId="51d9ef28ec21f27b" providerId="LiveId" clId="{C90444B6-27EC-40F1-8CAD-759D5BB7F1E8}" dt="2023-07-21T10:24:22.012" v="561" actId="47"/>
        <pc:sldMkLst>
          <pc:docMk/>
          <pc:sldMk cId="4059991840" sldId="264"/>
        </pc:sldMkLst>
      </pc:sldChg>
      <pc:sldChg chg="addSp delSp modSp mod">
        <pc:chgData name="Procopi Constantinou" userId="51d9ef28ec21f27b" providerId="LiveId" clId="{C90444B6-27EC-40F1-8CAD-759D5BB7F1E8}" dt="2023-07-21T10:29:05.421" v="579" actId="478"/>
        <pc:sldMkLst>
          <pc:docMk/>
          <pc:sldMk cId="2542516483" sldId="265"/>
        </pc:sldMkLst>
        <pc:picChg chg="add del mod ord">
          <ac:chgData name="Procopi Constantinou" userId="51d9ef28ec21f27b" providerId="LiveId" clId="{C90444B6-27EC-40F1-8CAD-759D5BB7F1E8}" dt="2023-07-21T10:29:05.421" v="579" actId="478"/>
          <ac:picMkLst>
            <pc:docMk/>
            <pc:sldMk cId="2542516483" sldId="265"/>
            <ac:picMk id="2" creationId="{6B030DFA-8399-D4AC-4B27-9B9C76B2ACD5}"/>
          </ac:picMkLst>
        </pc:picChg>
        <pc:picChg chg="add del mod ord">
          <ac:chgData name="Procopi Constantinou" userId="51d9ef28ec21f27b" providerId="LiveId" clId="{C90444B6-27EC-40F1-8CAD-759D5BB7F1E8}" dt="2023-07-21T10:29:05.421" v="579" actId="478"/>
          <ac:picMkLst>
            <pc:docMk/>
            <pc:sldMk cId="2542516483" sldId="265"/>
            <ac:picMk id="3" creationId="{152BE17B-3F62-E156-FFC6-ABB56F2A2CE2}"/>
          </ac:picMkLst>
        </pc:picChg>
        <pc:picChg chg="add del mod ord">
          <ac:chgData name="Procopi Constantinou" userId="51d9ef28ec21f27b" providerId="LiveId" clId="{C90444B6-27EC-40F1-8CAD-759D5BB7F1E8}" dt="2023-07-21T10:29:05.421" v="579" actId="478"/>
          <ac:picMkLst>
            <pc:docMk/>
            <pc:sldMk cId="2542516483" sldId="265"/>
            <ac:picMk id="4" creationId="{1A40CFD0-E660-C5FE-F8F2-C8D030BAE618}"/>
          </ac:picMkLst>
        </pc:picChg>
        <pc:picChg chg="add del mod ord">
          <ac:chgData name="Procopi Constantinou" userId="51d9ef28ec21f27b" providerId="LiveId" clId="{C90444B6-27EC-40F1-8CAD-759D5BB7F1E8}" dt="2023-07-21T10:29:05.421" v="579" actId="478"/>
          <ac:picMkLst>
            <pc:docMk/>
            <pc:sldMk cId="2542516483" sldId="265"/>
            <ac:picMk id="5" creationId="{5A2510BC-5586-0520-BA8C-D173F1590BA2}"/>
          </ac:picMkLst>
        </pc:picChg>
        <pc:picChg chg="mod">
          <ac:chgData name="Procopi Constantinou" userId="51d9ef28ec21f27b" providerId="LiveId" clId="{C90444B6-27EC-40F1-8CAD-759D5BB7F1E8}" dt="2023-07-21T10:28:48.863" v="577" actId="14100"/>
          <ac:picMkLst>
            <pc:docMk/>
            <pc:sldMk cId="2542516483" sldId="265"/>
            <ac:picMk id="6" creationId="{8B3B1B4A-1D39-3A80-6814-EFD9A7CA06C4}"/>
          </ac:picMkLst>
        </pc:picChg>
      </pc:sldChg>
      <pc:sldChg chg="addSp delSp modSp mod">
        <pc:chgData name="Procopi Constantinou" userId="51d9ef28ec21f27b" providerId="LiveId" clId="{C90444B6-27EC-40F1-8CAD-759D5BB7F1E8}" dt="2023-07-21T10:01:04.678" v="452" actId="20577"/>
        <pc:sldMkLst>
          <pc:docMk/>
          <pc:sldMk cId="1031712569" sldId="266"/>
        </pc:sldMkLst>
        <pc:spChg chg="add mod">
          <ac:chgData name="Procopi Constantinou" userId="51d9ef28ec21f27b" providerId="LiveId" clId="{C90444B6-27EC-40F1-8CAD-759D5BB7F1E8}" dt="2023-07-21T10:01:04.678" v="452" actId="20577"/>
          <ac:spMkLst>
            <pc:docMk/>
            <pc:sldMk cId="1031712569" sldId="266"/>
            <ac:spMk id="7" creationId="{39910F25-BA65-47C9-651D-65E3F75AF847}"/>
          </ac:spMkLst>
        </pc:spChg>
        <pc:spChg chg="del">
          <ac:chgData name="Procopi Constantinou" userId="51d9ef28ec21f27b" providerId="LiveId" clId="{C90444B6-27EC-40F1-8CAD-759D5BB7F1E8}" dt="2023-07-21T09:44:09.056" v="34" actId="478"/>
          <ac:spMkLst>
            <pc:docMk/>
            <pc:sldMk cId="1031712569" sldId="266"/>
            <ac:spMk id="11" creationId="{95A43712-A658-5CBF-DAE0-90C12A7F598E}"/>
          </ac:spMkLst>
        </pc:spChg>
        <pc:picChg chg="add mod">
          <ac:chgData name="Procopi Constantinou" userId="51d9ef28ec21f27b" providerId="LiveId" clId="{C90444B6-27EC-40F1-8CAD-759D5BB7F1E8}" dt="2023-07-21T09:50:21.980" v="49" actId="1076"/>
          <ac:picMkLst>
            <pc:docMk/>
            <pc:sldMk cId="1031712569" sldId="266"/>
            <ac:picMk id="3" creationId="{31644AA7-23C3-64B4-9F61-52D420CB0681}"/>
          </ac:picMkLst>
        </pc:picChg>
        <pc:picChg chg="mod ord">
          <ac:chgData name="Procopi Constantinou" userId="51d9ef28ec21f27b" providerId="LiveId" clId="{C90444B6-27EC-40F1-8CAD-759D5BB7F1E8}" dt="2023-07-21T09:51:44.734" v="68" actId="1076"/>
          <ac:picMkLst>
            <pc:docMk/>
            <pc:sldMk cId="1031712569" sldId="266"/>
            <ac:picMk id="4" creationId="{4D49AFE8-89F3-E442-E851-BC14D35CBF75}"/>
          </ac:picMkLst>
        </pc:picChg>
        <pc:picChg chg="add mod modCrop">
          <ac:chgData name="Procopi Constantinou" userId="51d9ef28ec21f27b" providerId="LiveId" clId="{C90444B6-27EC-40F1-8CAD-759D5BB7F1E8}" dt="2023-07-21T09:50:21.980" v="49" actId="1076"/>
          <ac:picMkLst>
            <pc:docMk/>
            <pc:sldMk cId="1031712569" sldId="266"/>
            <ac:picMk id="6" creationId="{8B53803C-9A86-2329-F6FB-3F9B16707020}"/>
          </ac:picMkLst>
        </pc:picChg>
        <pc:cxnChg chg="add mod">
          <ac:chgData name="Procopi Constantinou" userId="51d9ef28ec21f27b" providerId="LiveId" clId="{C90444B6-27EC-40F1-8CAD-759D5BB7F1E8}" dt="2023-07-21T09:51:48.559" v="69" actId="14100"/>
          <ac:cxnSpMkLst>
            <pc:docMk/>
            <pc:sldMk cId="1031712569" sldId="266"/>
            <ac:cxnSpMk id="9" creationId="{00E06AEB-F5C7-5545-443C-1D58012D30C8}"/>
          </ac:cxnSpMkLst>
        </pc:cxnChg>
        <pc:cxnChg chg="add mod">
          <ac:chgData name="Procopi Constantinou" userId="51d9ef28ec21f27b" providerId="LiveId" clId="{C90444B6-27EC-40F1-8CAD-759D5BB7F1E8}" dt="2023-07-21T09:51:49.974" v="70" actId="14100"/>
          <ac:cxnSpMkLst>
            <pc:docMk/>
            <pc:sldMk cId="1031712569" sldId="266"/>
            <ac:cxnSpMk id="10" creationId="{A8E3D877-D5CC-5B05-0CC5-796A56EBD542}"/>
          </ac:cxnSpMkLst>
        </pc:cxnChg>
      </pc:sldChg>
      <pc:sldChg chg="addSp delSp modSp add mod">
        <pc:chgData name="Procopi Constantinou" userId="51d9ef28ec21f27b" providerId="LiveId" clId="{C90444B6-27EC-40F1-8CAD-759D5BB7F1E8}" dt="2023-07-21T10:01:46.026" v="492" actId="113"/>
        <pc:sldMkLst>
          <pc:docMk/>
          <pc:sldMk cId="2195047201" sldId="267"/>
        </pc:sldMkLst>
        <pc:spChg chg="del">
          <ac:chgData name="Procopi Constantinou" userId="51d9ef28ec21f27b" providerId="LiveId" clId="{C90444B6-27EC-40F1-8CAD-759D5BB7F1E8}" dt="2023-07-21T09:54:41.524" v="253" actId="478"/>
          <ac:spMkLst>
            <pc:docMk/>
            <pc:sldMk cId="2195047201" sldId="267"/>
            <ac:spMk id="7" creationId="{39910F25-BA65-47C9-651D-65E3F75AF847}"/>
          </ac:spMkLst>
        </pc:spChg>
        <pc:spChg chg="add mod">
          <ac:chgData name="Procopi Constantinou" userId="51d9ef28ec21f27b" providerId="LiveId" clId="{C90444B6-27EC-40F1-8CAD-759D5BB7F1E8}" dt="2023-07-21T10:01:43.710" v="488" actId="1037"/>
          <ac:spMkLst>
            <pc:docMk/>
            <pc:sldMk cId="2195047201" sldId="267"/>
            <ac:spMk id="16" creationId="{86F9A0E5-0FBF-5764-7F1C-E98BD456B7DC}"/>
          </ac:spMkLst>
        </pc:spChg>
        <pc:spChg chg="add mod">
          <ac:chgData name="Procopi Constantinou" userId="51d9ef28ec21f27b" providerId="LiveId" clId="{C90444B6-27EC-40F1-8CAD-759D5BB7F1E8}" dt="2023-07-21T10:01:46.026" v="492" actId="113"/>
          <ac:spMkLst>
            <pc:docMk/>
            <pc:sldMk cId="2195047201" sldId="267"/>
            <ac:spMk id="17" creationId="{015F52A6-0991-933A-6E49-B6107365BA3E}"/>
          </ac:spMkLst>
        </pc:spChg>
        <pc:picChg chg="del">
          <ac:chgData name="Procopi Constantinou" userId="51d9ef28ec21f27b" providerId="LiveId" clId="{C90444B6-27EC-40F1-8CAD-759D5BB7F1E8}" dt="2023-07-21T09:54:41.895" v="254" actId="478"/>
          <ac:picMkLst>
            <pc:docMk/>
            <pc:sldMk cId="2195047201" sldId="267"/>
            <ac:picMk id="3" creationId="{31644AA7-23C3-64B4-9F61-52D420CB0681}"/>
          </ac:picMkLst>
        </pc:picChg>
        <pc:picChg chg="del">
          <ac:chgData name="Procopi Constantinou" userId="51d9ef28ec21f27b" providerId="LiveId" clId="{C90444B6-27EC-40F1-8CAD-759D5BB7F1E8}" dt="2023-07-21T09:54:41.524" v="253" actId="478"/>
          <ac:picMkLst>
            <pc:docMk/>
            <pc:sldMk cId="2195047201" sldId="267"/>
            <ac:picMk id="4" creationId="{4D49AFE8-89F3-E442-E851-BC14D35CBF75}"/>
          </ac:picMkLst>
        </pc:picChg>
        <pc:picChg chg="add mod">
          <ac:chgData name="Procopi Constantinou" userId="51d9ef28ec21f27b" providerId="LiveId" clId="{C90444B6-27EC-40F1-8CAD-759D5BB7F1E8}" dt="2023-07-21T09:54:51.050" v="258" actId="1076"/>
          <ac:picMkLst>
            <pc:docMk/>
            <pc:sldMk cId="2195047201" sldId="267"/>
            <ac:picMk id="5" creationId="{AE08A7B1-5D7C-FA28-48DC-26B367C92BEE}"/>
          </ac:picMkLst>
        </pc:picChg>
        <pc:picChg chg="del">
          <ac:chgData name="Procopi Constantinou" userId="51d9ef28ec21f27b" providerId="LiveId" clId="{C90444B6-27EC-40F1-8CAD-759D5BB7F1E8}" dt="2023-07-21T09:54:41.524" v="253" actId="478"/>
          <ac:picMkLst>
            <pc:docMk/>
            <pc:sldMk cId="2195047201" sldId="267"/>
            <ac:picMk id="6" creationId="{8B53803C-9A86-2329-F6FB-3F9B16707020}"/>
          </ac:picMkLst>
        </pc:picChg>
        <pc:picChg chg="add mod">
          <ac:chgData name="Procopi Constantinou" userId="51d9ef28ec21f27b" providerId="LiveId" clId="{C90444B6-27EC-40F1-8CAD-759D5BB7F1E8}" dt="2023-07-21T09:57:24.347" v="274" actId="1076"/>
          <ac:picMkLst>
            <pc:docMk/>
            <pc:sldMk cId="2195047201" sldId="267"/>
            <ac:picMk id="11" creationId="{BAD346FF-4336-518A-1C6B-71D0CE06667A}"/>
          </ac:picMkLst>
        </pc:picChg>
        <pc:picChg chg="add mod">
          <ac:chgData name="Procopi Constantinou" userId="51d9ef28ec21f27b" providerId="LiveId" clId="{C90444B6-27EC-40F1-8CAD-759D5BB7F1E8}" dt="2023-07-21T09:57:24.347" v="274" actId="1076"/>
          <ac:picMkLst>
            <pc:docMk/>
            <pc:sldMk cId="2195047201" sldId="267"/>
            <ac:picMk id="13" creationId="{C5ED786F-4CAC-F096-9BFE-95F668669B53}"/>
          </ac:picMkLst>
        </pc:picChg>
        <pc:picChg chg="add del mod">
          <ac:chgData name="Procopi Constantinou" userId="51d9ef28ec21f27b" providerId="LiveId" clId="{C90444B6-27EC-40F1-8CAD-759D5BB7F1E8}" dt="2023-07-21T09:57:18.524" v="271" actId="478"/>
          <ac:picMkLst>
            <pc:docMk/>
            <pc:sldMk cId="2195047201" sldId="267"/>
            <ac:picMk id="15" creationId="{3CFA860A-5696-B12F-1C1B-136AAF4B9167}"/>
          </ac:picMkLst>
        </pc:picChg>
        <pc:cxnChg chg="del">
          <ac:chgData name="Procopi Constantinou" userId="51d9ef28ec21f27b" providerId="LiveId" clId="{C90444B6-27EC-40F1-8CAD-759D5BB7F1E8}" dt="2023-07-21T09:54:41.524" v="253" actId="478"/>
          <ac:cxnSpMkLst>
            <pc:docMk/>
            <pc:sldMk cId="2195047201" sldId="267"/>
            <ac:cxnSpMk id="9" creationId="{00E06AEB-F5C7-5545-443C-1D58012D30C8}"/>
          </ac:cxnSpMkLst>
        </pc:cxnChg>
        <pc:cxnChg chg="del">
          <ac:chgData name="Procopi Constantinou" userId="51d9ef28ec21f27b" providerId="LiveId" clId="{C90444B6-27EC-40F1-8CAD-759D5BB7F1E8}" dt="2023-07-21T09:54:41.524" v="253" actId="478"/>
          <ac:cxnSpMkLst>
            <pc:docMk/>
            <pc:sldMk cId="2195047201" sldId="267"/>
            <ac:cxnSpMk id="10" creationId="{A8E3D877-D5CC-5B05-0CC5-796A56EBD542}"/>
          </ac:cxnSpMkLst>
        </pc:cxnChg>
      </pc:sldChg>
      <pc:sldChg chg="addSp delSp modSp add mod">
        <pc:chgData name="Procopi Constantinou" userId="51d9ef28ec21f27b" providerId="LiveId" clId="{C90444B6-27EC-40F1-8CAD-759D5BB7F1E8}" dt="2023-07-21T10:24:15.062" v="560"/>
        <pc:sldMkLst>
          <pc:docMk/>
          <pc:sldMk cId="6992132" sldId="268"/>
        </pc:sldMkLst>
        <pc:spChg chg="del">
          <ac:chgData name="Procopi Constantinou" userId="51d9ef28ec21f27b" providerId="LiveId" clId="{C90444B6-27EC-40F1-8CAD-759D5BB7F1E8}" dt="2023-07-21T10:02:11.864" v="495" actId="478"/>
          <ac:spMkLst>
            <pc:docMk/>
            <pc:sldMk cId="6992132" sldId="268"/>
            <ac:spMk id="16" creationId="{86F9A0E5-0FBF-5764-7F1C-E98BD456B7DC}"/>
          </ac:spMkLst>
        </pc:spChg>
        <pc:spChg chg="del">
          <ac:chgData name="Procopi Constantinou" userId="51d9ef28ec21f27b" providerId="LiveId" clId="{C90444B6-27EC-40F1-8CAD-759D5BB7F1E8}" dt="2023-07-21T10:02:11.864" v="495" actId="478"/>
          <ac:spMkLst>
            <pc:docMk/>
            <pc:sldMk cId="6992132" sldId="268"/>
            <ac:spMk id="17" creationId="{015F52A6-0991-933A-6E49-B6107365BA3E}"/>
          </ac:spMkLst>
        </pc:spChg>
        <pc:spChg chg="add mod">
          <ac:chgData name="Procopi Constantinou" userId="51d9ef28ec21f27b" providerId="LiveId" clId="{C90444B6-27EC-40F1-8CAD-759D5BB7F1E8}" dt="2023-07-21T10:24:15.062" v="560"/>
          <ac:spMkLst>
            <pc:docMk/>
            <pc:sldMk cId="6992132" sldId="268"/>
            <ac:spMk id="18" creationId="{D27EC9AC-2136-867F-CC85-1D018D49ED4C}"/>
          </ac:spMkLst>
        </pc:spChg>
        <pc:spChg chg="add del mod">
          <ac:chgData name="Procopi Constantinou" userId="51d9ef28ec21f27b" providerId="LiveId" clId="{C90444B6-27EC-40F1-8CAD-759D5BB7F1E8}" dt="2023-07-21T10:23:04.977" v="531" actId="478"/>
          <ac:spMkLst>
            <pc:docMk/>
            <pc:sldMk cId="6992132" sldId="268"/>
            <ac:spMk id="19" creationId="{4BB56FD1-17AF-21B5-4C07-250D5F9C4C39}"/>
          </ac:spMkLst>
        </pc:spChg>
        <pc:spChg chg="add del mod">
          <ac:chgData name="Procopi Constantinou" userId="51d9ef28ec21f27b" providerId="LiveId" clId="{C90444B6-27EC-40F1-8CAD-759D5BB7F1E8}" dt="2023-07-21T10:24:03.047" v="556" actId="478"/>
          <ac:spMkLst>
            <pc:docMk/>
            <pc:sldMk cId="6992132" sldId="268"/>
            <ac:spMk id="20" creationId="{3BABD5B2-20E6-B1AD-EC66-D6A110EE1C0A}"/>
          </ac:spMkLst>
        </pc:spChg>
        <pc:picChg chg="add del">
          <ac:chgData name="Procopi Constantinou" userId="51d9ef28ec21f27b" providerId="LiveId" clId="{C90444B6-27EC-40F1-8CAD-759D5BB7F1E8}" dt="2023-07-21T10:03:15.278" v="500" actId="22"/>
          <ac:picMkLst>
            <pc:docMk/>
            <pc:sldMk cId="6992132" sldId="268"/>
            <ac:picMk id="3" creationId="{9DE3A0CC-06C9-B731-F921-8115FA5C52C0}"/>
          </ac:picMkLst>
        </pc:picChg>
        <pc:picChg chg="del">
          <ac:chgData name="Procopi Constantinou" userId="51d9ef28ec21f27b" providerId="LiveId" clId="{C90444B6-27EC-40F1-8CAD-759D5BB7F1E8}" dt="2023-07-21T10:02:12.916" v="498" actId="478"/>
          <ac:picMkLst>
            <pc:docMk/>
            <pc:sldMk cId="6992132" sldId="268"/>
            <ac:picMk id="5" creationId="{AE08A7B1-5D7C-FA28-48DC-26B367C92BEE}"/>
          </ac:picMkLst>
        </pc:picChg>
        <pc:picChg chg="add mod">
          <ac:chgData name="Procopi Constantinou" userId="51d9ef28ec21f27b" providerId="LiveId" clId="{C90444B6-27EC-40F1-8CAD-759D5BB7F1E8}" dt="2023-07-21T10:22:27.649" v="523" actId="1076"/>
          <ac:picMkLst>
            <pc:docMk/>
            <pc:sldMk cId="6992132" sldId="268"/>
            <ac:picMk id="6" creationId="{0933BDBA-18AC-86FA-36ED-57F05519EB31}"/>
          </ac:picMkLst>
        </pc:picChg>
        <pc:picChg chg="add del mod">
          <ac:chgData name="Procopi Constantinou" userId="51d9ef28ec21f27b" providerId="LiveId" clId="{C90444B6-27EC-40F1-8CAD-759D5BB7F1E8}" dt="2023-07-21T10:21:49.316" v="511" actId="478"/>
          <ac:picMkLst>
            <pc:docMk/>
            <pc:sldMk cId="6992132" sldId="268"/>
            <ac:picMk id="8" creationId="{50568C5A-5A7D-AAEC-47E2-23DBB5B73BA6}"/>
          </ac:picMkLst>
        </pc:picChg>
        <pc:picChg chg="add del mod">
          <ac:chgData name="Procopi Constantinou" userId="51d9ef28ec21f27b" providerId="LiveId" clId="{C90444B6-27EC-40F1-8CAD-759D5BB7F1E8}" dt="2023-07-21T10:21:49.316" v="511" actId="478"/>
          <ac:picMkLst>
            <pc:docMk/>
            <pc:sldMk cId="6992132" sldId="268"/>
            <ac:picMk id="9" creationId="{45588F37-8607-6EE0-9842-8B69EC0AF006}"/>
          </ac:picMkLst>
        </pc:picChg>
        <pc:picChg chg="del">
          <ac:chgData name="Procopi Constantinou" userId="51d9ef28ec21f27b" providerId="LiveId" clId="{C90444B6-27EC-40F1-8CAD-759D5BB7F1E8}" dt="2023-07-21T10:02:12.682" v="497" actId="478"/>
          <ac:picMkLst>
            <pc:docMk/>
            <pc:sldMk cId="6992132" sldId="268"/>
            <ac:picMk id="11" creationId="{BAD346FF-4336-518A-1C6B-71D0CE06667A}"/>
          </ac:picMkLst>
        </pc:picChg>
        <pc:picChg chg="add mod">
          <ac:chgData name="Procopi Constantinou" userId="51d9ef28ec21f27b" providerId="LiveId" clId="{C90444B6-27EC-40F1-8CAD-759D5BB7F1E8}" dt="2023-07-21T10:22:19.829" v="520" actId="14100"/>
          <ac:picMkLst>
            <pc:docMk/>
            <pc:sldMk cId="6992132" sldId="268"/>
            <ac:picMk id="12" creationId="{3B3CA1F6-9C80-F442-741D-504F811B3D33}"/>
          </ac:picMkLst>
        </pc:picChg>
        <pc:picChg chg="del">
          <ac:chgData name="Procopi Constantinou" userId="51d9ef28ec21f27b" providerId="LiveId" clId="{C90444B6-27EC-40F1-8CAD-759D5BB7F1E8}" dt="2023-07-21T10:02:12.408" v="496" actId="478"/>
          <ac:picMkLst>
            <pc:docMk/>
            <pc:sldMk cId="6992132" sldId="268"/>
            <ac:picMk id="13" creationId="{C5ED786F-4CAC-F096-9BFE-95F668669B53}"/>
          </ac:picMkLst>
        </pc:picChg>
        <pc:picChg chg="add mod">
          <ac:chgData name="Procopi Constantinou" userId="51d9ef28ec21f27b" providerId="LiveId" clId="{C90444B6-27EC-40F1-8CAD-759D5BB7F1E8}" dt="2023-07-21T10:22:19.829" v="520" actId="14100"/>
          <ac:picMkLst>
            <pc:docMk/>
            <pc:sldMk cId="6992132" sldId="268"/>
            <ac:picMk id="15" creationId="{EA02C1C7-B144-CB79-48BC-A03D16E0ACF6}"/>
          </ac:picMkLst>
        </pc:picChg>
      </pc:sldChg>
    </pc:docChg>
  </pc:docChgLst>
  <pc:docChgLst>
    <pc:chgData name="Procopi Constantinou" userId="51d9ef28ec21f27b" providerId="LiveId" clId="{10A3A001-9BF6-4E69-9096-E99F5EC9F204}"/>
    <pc:docChg chg="undo custSel addSld modSld">
      <pc:chgData name="Procopi Constantinou" userId="51d9ef28ec21f27b" providerId="LiveId" clId="{10A3A001-9BF6-4E69-9096-E99F5EC9F204}" dt="2023-09-06T12:06:38.102" v="206" actId="20577"/>
      <pc:docMkLst>
        <pc:docMk/>
      </pc:docMkLst>
      <pc:sldChg chg="addSp delSp modSp mod">
        <pc:chgData name="Procopi Constantinou" userId="51d9ef28ec21f27b" providerId="LiveId" clId="{10A3A001-9BF6-4E69-9096-E99F5EC9F204}" dt="2023-09-06T12:01:10.975" v="149" actId="27614"/>
        <pc:sldMkLst>
          <pc:docMk/>
          <pc:sldMk cId="2542516483" sldId="265"/>
        </pc:sldMkLst>
        <pc:picChg chg="add mod">
          <ac:chgData name="Procopi Constantinou" userId="51d9ef28ec21f27b" providerId="LiveId" clId="{10A3A001-9BF6-4E69-9096-E99F5EC9F204}" dt="2023-09-06T12:01:10.975" v="149" actId="27614"/>
          <ac:picMkLst>
            <pc:docMk/>
            <pc:sldMk cId="2542516483" sldId="265"/>
            <ac:picMk id="3" creationId="{32E9ABC3-0C1D-BD91-2E35-7A2B2564B059}"/>
          </ac:picMkLst>
        </pc:picChg>
        <pc:picChg chg="del">
          <ac:chgData name="Procopi Constantinou" userId="51d9ef28ec21f27b" providerId="LiveId" clId="{10A3A001-9BF6-4E69-9096-E99F5EC9F204}" dt="2023-09-06T12:01:05.855" v="147" actId="478"/>
          <ac:picMkLst>
            <pc:docMk/>
            <pc:sldMk cId="2542516483" sldId="265"/>
            <ac:picMk id="6" creationId="{8B3B1B4A-1D39-3A80-6814-EFD9A7CA06C4}"/>
          </ac:picMkLst>
        </pc:picChg>
      </pc:sldChg>
      <pc:sldChg chg="addSp delSp modSp add mod">
        <pc:chgData name="Procopi Constantinou" userId="51d9ef28ec21f27b" providerId="LiveId" clId="{10A3A001-9BF6-4E69-9096-E99F5EC9F204}" dt="2023-09-06T12:06:38.102" v="206" actId="20577"/>
        <pc:sldMkLst>
          <pc:docMk/>
          <pc:sldMk cId="2495174515" sldId="269"/>
        </pc:sldMkLst>
        <pc:spChg chg="mod">
          <ac:chgData name="Procopi Constantinou" userId="51d9ef28ec21f27b" providerId="LiveId" clId="{10A3A001-9BF6-4E69-9096-E99F5EC9F204}" dt="2023-09-06T12:06:38.102" v="206" actId="20577"/>
          <ac:spMkLst>
            <pc:docMk/>
            <pc:sldMk cId="2495174515" sldId="269"/>
            <ac:spMk id="18" creationId="{D27EC9AC-2136-867F-CC85-1D018D49ED4C}"/>
          </ac:spMkLst>
        </pc:spChg>
        <pc:picChg chg="add mod">
          <ac:chgData name="Procopi Constantinou" userId="51d9ef28ec21f27b" providerId="LiveId" clId="{10A3A001-9BF6-4E69-9096-E99F5EC9F204}" dt="2023-09-06T11:59:03.086" v="7" actId="1076"/>
          <ac:picMkLst>
            <pc:docMk/>
            <pc:sldMk cId="2495174515" sldId="269"/>
            <ac:picMk id="3" creationId="{0C4D32C9-62ED-39FC-EBD9-99F25A81DD54}"/>
          </ac:picMkLst>
        </pc:picChg>
        <pc:picChg chg="add del">
          <ac:chgData name="Procopi Constantinou" userId="51d9ef28ec21f27b" providerId="LiveId" clId="{10A3A001-9BF6-4E69-9096-E99F5EC9F204}" dt="2023-09-06T12:05:31.226" v="151" actId="22"/>
          <ac:picMkLst>
            <pc:docMk/>
            <pc:sldMk cId="2495174515" sldId="269"/>
            <ac:picMk id="5" creationId="{AC2CDBD7-3C3E-76EE-180D-E8F35A1216A6}"/>
          </ac:picMkLst>
        </pc:picChg>
        <pc:picChg chg="del">
          <ac:chgData name="Procopi Constantinou" userId="51d9ef28ec21f27b" providerId="LiveId" clId="{10A3A001-9BF6-4E69-9096-E99F5EC9F204}" dt="2023-09-06T11:58:46.128" v="1" actId="478"/>
          <ac:picMkLst>
            <pc:docMk/>
            <pc:sldMk cId="2495174515" sldId="269"/>
            <ac:picMk id="6" creationId="{0933BDBA-18AC-86FA-36ED-57F05519EB31}"/>
          </ac:picMkLst>
        </pc:picChg>
        <pc:picChg chg="add del">
          <ac:chgData name="Procopi Constantinou" userId="51d9ef28ec21f27b" providerId="LiveId" clId="{10A3A001-9BF6-4E69-9096-E99F5EC9F204}" dt="2023-09-06T12:05:32.124" v="153" actId="22"/>
          <ac:picMkLst>
            <pc:docMk/>
            <pc:sldMk cId="2495174515" sldId="269"/>
            <ac:picMk id="8" creationId="{C51F2FC6-3AB0-1419-81C6-EC1F2D43FB46}"/>
          </ac:picMkLst>
        </pc:picChg>
        <pc:picChg chg="add mod">
          <ac:chgData name="Procopi Constantinou" userId="51d9ef28ec21f27b" providerId="LiveId" clId="{10A3A001-9BF6-4E69-9096-E99F5EC9F204}" dt="2023-09-06T12:06:24.708" v="165" actId="1036"/>
          <ac:picMkLst>
            <pc:docMk/>
            <pc:sldMk cId="2495174515" sldId="269"/>
            <ac:picMk id="10" creationId="{2ADFC6EE-97D8-449C-7A46-6AD2EDC74D24}"/>
          </ac:picMkLst>
        </pc:picChg>
        <pc:picChg chg="del">
          <ac:chgData name="Procopi Constantinou" userId="51d9ef28ec21f27b" providerId="LiveId" clId="{10A3A001-9BF6-4E69-9096-E99F5EC9F204}" dt="2023-09-06T11:58:46.128" v="1" actId="478"/>
          <ac:picMkLst>
            <pc:docMk/>
            <pc:sldMk cId="2495174515" sldId="269"/>
            <ac:picMk id="12" creationId="{3B3CA1F6-9C80-F442-741D-504F811B3D33}"/>
          </ac:picMkLst>
        </pc:picChg>
        <pc:picChg chg="add mod">
          <ac:chgData name="Procopi Constantinou" userId="51d9ef28ec21f27b" providerId="LiveId" clId="{10A3A001-9BF6-4E69-9096-E99F5EC9F204}" dt="2023-09-06T12:06:20.330" v="162" actId="14100"/>
          <ac:picMkLst>
            <pc:docMk/>
            <pc:sldMk cId="2495174515" sldId="269"/>
            <ac:picMk id="13" creationId="{AFE21444-516D-B835-23DF-167253D44F63}"/>
          </ac:picMkLst>
        </pc:picChg>
        <pc:picChg chg="del">
          <ac:chgData name="Procopi Constantinou" userId="51d9ef28ec21f27b" providerId="LiveId" clId="{10A3A001-9BF6-4E69-9096-E99F5EC9F204}" dt="2023-09-06T11:58:46.128" v="1" actId="478"/>
          <ac:picMkLst>
            <pc:docMk/>
            <pc:sldMk cId="2495174515" sldId="269"/>
            <ac:picMk id="15" creationId="{EA02C1C7-B144-CB79-48BC-A03D16E0ACF6}"/>
          </ac:picMkLst>
        </pc:picChg>
      </pc:sldChg>
    </pc:docChg>
  </pc:docChgLst>
  <pc:docChgLst>
    <pc:chgData name="Procopi Constantinou" userId="51d9ef28ec21f27b" providerId="LiveId" clId="{F4B069F8-3E9D-4455-8E77-23858890855F}"/>
    <pc:docChg chg="undo custSel addSld modSld sldOrd">
      <pc:chgData name="Procopi Constantinou" userId="51d9ef28ec21f27b" providerId="LiveId" clId="{F4B069F8-3E9D-4455-8E77-23858890855F}" dt="2022-10-21T15:24:26.490" v="1444" actId="20577"/>
      <pc:docMkLst>
        <pc:docMk/>
      </pc:docMkLst>
      <pc:sldChg chg="addSp delSp modSp mod">
        <pc:chgData name="Procopi Constantinou" userId="51d9ef28ec21f27b" providerId="LiveId" clId="{F4B069F8-3E9D-4455-8E77-23858890855F}" dt="2022-10-21T12:49:51.428" v="4" actId="21"/>
        <pc:sldMkLst>
          <pc:docMk/>
          <pc:sldMk cId="1800259204" sldId="257"/>
        </pc:sldMkLst>
        <pc:spChg chg="add del mod">
          <ac:chgData name="Procopi Constantinou" userId="51d9ef28ec21f27b" providerId="LiveId" clId="{F4B069F8-3E9D-4455-8E77-23858890855F}" dt="2022-10-21T12:49:51.428" v="4" actId="21"/>
          <ac:spMkLst>
            <pc:docMk/>
            <pc:sldMk cId="1800259204" sldId="257"/>
            <ac:spMk id="2" creationId="{9C641C2C-310C-01E4-BE0E-BFAA9F4AD353}"/>
          </ac:spMkLst>
        </pc:spChg>
      </pc:sldChg>
      <pc:sldChg chg="addSp delSp modSp mod ord">
        <pc:chgData name="Procopi Constantinou" userId="51d9ef28ec21f27b" providerId="LiveId" clId="{F4B069F8-3E9D-4455-8E77-23858890855F}" dt="2022-10-21T15:22:16.518" v="1436" actId="12788"/>
        <pc:sldMkLst>
          <pc:docMk/>
          <pc:sldMk cId="3812492309" sldId="258"/>
        </pc:sldMkLst>
        <pc:spChg chg="mod ord">
          <ac:chgData name="Procopi Constantinou" userId="51d9ef28ec21f27b" providerId="LiveId" clId="{F4B069F8-3E9D-4455-8E77-23858890855F}" dt="2022-10-21T14:19:16.420" v="1060" actId="20577"/>
          <ac:spMkLst>
            <pc:docMk/>
            <pc:sldMk cId="3812492309" sldId="258"/>
            <ac:spMk id="4" creationId="{C3A60D11-AEA7-D412-70DD-753B4EE6B408}"/>
          </ac:spMkLst>
        </pc:spChg>
        <pc:spChg chg="add mod">
          <ac:chgData name="Procopi Constantinou" userId="51d9ef28ec21f27b" providerId="LiveId" clId="{F4B069F8-3E9D-4455-8E77-23858890855F}" dt="2022-10-21T13:58:38.643" v="513" actId="20577"/>
          <ac:spMkLst>
            <pc:docMk/>
            <pc:sldMk cId="3812492309" sldId="258"/>
            <ac:spMk id="6" creationId="{445C9D60-F343-6701-83A2-9EC523640002}"/>
          </ac:spMkLst>
        </pc:spChg>
        <pc:spChg chg="add mod">
          <ac:chgData name="Procopi Constantinou" userId="51d9ef28ec21f27b" providerId="LiveId" clId="{F4B069F8-3E9D-4455-8E77-23858890855F}" dt="2022-10-21T14:18:25.373" v="1049" actId="20577"/>
          <ac:spMkLst>
            <pc:docMk/>
            <pc:sldMk cId="3812492309" sldId="258"/>
            <ac:spMk id="8" creationId="{DAA6B327-F268-AD7C-4B4E-054CD8F94693}"/>
          </ac:spMkLst>
        </pc:spChg>
        <pc:spChg chg="add del">
          <ac:chgData name="Procopi Constantinou" userId="51d9ef28ec21f27b" providerId="LiveId" clId="{F4B069F8-3E9D-4455-8E77-23858890855F}" dt="2022-10-21T15:21:18.473" v="1408" actId="22"/>
          <ac:spMkLst>
            <pc:docMk/>
            <pc:sldMk cId="3812492309" sldId="258"/>
            <ac:spMk id="10" creationId="{97DF8C0E-15C9-3657-87D6-3075C593F3B6}"/>
          </ac:spMkLst>
        </pc:spChg>
        <pc:spChg chg="add mod">
          <ac:chgData name="Procopi Constantinou" userId="51d9ef28ec21f27b" providerId="LiveId" clId="{F4B069F8-3E9D-4455-8E77-23858890855F}" dt="2022-10-21T15:22:11.921" v="1435" actId="164"/>
          <ac:spMkLst>
            <pc:docMk/>
            <pc:sldMk cId="3812492309" sldId="258"/>
            <ac:spMk id="12" creationId="{C2DB36CE-60D3-90F9-7746-6EC02E1C4FD0}"/>
          </ac:spMkLst>
        </pc:spChg>
        <pc:spChg chg="add mod">
          <ac:chgData name="Procopi Constantinou" userId="51d9ef28ec21f27b" providerId="LiveId" clId="{F4B069F8-3E9D-4455-8E77-23858890855F}" dt="2022-10-21T15:22:11.921" v="1435" actId="164"/>
          <ac:spMkLst>
            <pc:docMk/>
            <pc:sldMk cId="3812492309" sldId="258"/>
            <ac:spMk id="13" creationId="{403FAB03-7C97-0D17-BC97-FD3DAFFF8831}"/>
          </ac:spMkLst>
        </pc:spChg>
        <pc:grpChg chg="add mod">
          <ac:chgData name="Procopi Constantinou" userId="51d9ef28ec21f27b" providerId="LiveId" clId="{F4B069F8-3E9D-4455-8E77-23858890855F}" dt="2022-10-21T15:22:16.518" v="1436" actId="12788"/>
          <ac:grpSpMkLst>
            <pc:docMk/>
            <pc:sldMk cId="3812492309" sldId="258"/>
            <ac:grpSpMk id="14" creationId="{3708143E-DF7E-93B1-951D-E7E7C76B41EE}"/>
          </ac:grpSpMkLst>
        </pc:grpChg>
        <pc:grpChg chg="del">
          <ac:chgData name="Procopi Constantinou" userId="51d9ef28ec21f27b" providerId="LiveId" clId="{F4B069F8-3E9D-4455-8E77-23858890855F}" dt="2022-10-21T13:51:00.699" v="162" actId="478"/>
          <ac:grpSpMkLst>
            <pc:docMk/>
            <pc:sldMk cId="3812492309" sldId="258"/>
            <ac:grpSpMk id="36" creationId="{F637778C-FDDA-266D-AEF8-5443FEFF0A8B}"/>
          </ac:grpSpMkLst>
        </pc:grpChg>
        <pc:picChg chg="add mod ord">
          <ac:chgData name="Procopi Constantinou" userId="51d9ef28ec21f27b" providerId="LiveId" clId="{F4B069F8-3E9D-4455-8E77-23858890855F}" dt="2022-10-21T15:22:11.921" v="1435" actId="164"/>
          <ac:picMkLst>
            <pc:docMk/>
            <pc:sldMk cId="3812492309" sldId="258"/>
            <ac:picMk id="5" creationId="{4F781F0F-462F-5D27-6C6E-D8C7572F84E5}"/>
          </ac:picMkLst>
        </pc:picChg>
      </pc:sldChg>
      <pc:sldChg chg="addSp modSp mod ord">
        <pc:chgData name="Procopi Constantinou" userId="51d9ef28ec21f27b" providerId="LiveId" clId="{F4B069F8-3E9D-4455-8E77-23858890855F}" dt="2022-10-21T12:52:06.785" v="127"/>
        <pc:sldMkLst>
          <pc:docMk/>
          <pc:sldMk cId="1464928707" sldId="259"/>
        </pc:sldMkLst>
        <pc:spChg chg="add mod">
          <ac:chgData name="Procopi Constantinou" userId="51d9ef28ec21f27b" providerId="LiveId" clId="{F4B069F8-3E9D-4455-8E77-23858890855F}" dt="2022-10-21T12:50:59.765" v="91" actId="1076"/>
          <ac:spMkLst>
            <pc:docMk/>
            <pc:sldMk cId="1464928707" sldId="259"/>
            <ac:spMk id="2" creationId="{586DA2EE-A417-9C98-D3DF-970C4108ABEC}"/>
          </ac:spMkLst>
        </pc:spChg>
        <pc:picChg chg="mod">
          <ac:chgData name="Procopi Constantinou" userId="51d9ef28ec21f27b" providerId="LiveId" clId="{F4B069F8-3E9D-4455-8E77-23858890855F}" dt="2022-10-21T12:50:27.483" v="78" actId="1076"/>
          <ac:picMkLst>
            <pc:docMk/>
            <pc:sldMk cId="1464928707" sldId="259"/>
            <ac:picMk id="12" creationId="{0BBB56E8-F1A2-3677-F682-36BE083ACA02}"/>
          </ac:picMkLst>
        </pc:picChg>
        <pc:picChg chg="mod">
          <ac:chgData name="Procopi Constantinou" userId="51d9ef28ec21f27b" providerId="LiveId" clId="{F4B069F8-3E9D-4455-8E77-23858890855F}" dt="2022-10-21T12:50:27.483" v="78" actId="1076"/>
          <ac:picMkLst>
            <pc:docMk/>
            <pc:sldMk cId="1464928707" sldId="259"/>
            <ac:picMk id="14" creationId="{2E18D893-A169-0B26-CD38-143F190D4590}"/>
          </ac:picMkLst>
        </pc:picChg>
      </pc:sldChg>
      <pc:sldChg chg="addSp delSp modSp add mod ord">
        <pc:chgData name="Procopi Constantinou" userId="51d9ef28ec21f27b" providerId="LiveId" clId="{F4B069F8-3E9D-4455-8E77-23858890855F}" dt="2022-10-21T12:54:31.659" v="160" actId="1076"/>
        <pc:sldMkLst>
          <pc:docMk/>
          <pc:sldMk cId="3497375778" sldId="260"/>
        </pc:sldMkLst>
        <pc:spChg chg="del">
          <ac:chgData name="Procopi Constantinou" userId="51d9ef28ec21f27b" providerId="LiveId" clId="{F4B069F8-3E9D-4455-8E77-23858890855F}" dt="2022-10-21T12:52:17.456" v="136" actId="478"/>
          <ac:spMkLst>
            <pc:docMk/>
            <pc:sldMk cId="3497375778" sldId="260"/>
            <ac:spMk id="2" creationId="{586DA2EE-A417-9C98-D3DF-970C4108ABEC}"/>
          </ac:spMkLst>
        </pc:spChg>
        <pc:spChg chg="mod">
          <ac:chgData name="Procopi Constantinou" userId="51d9ef28ec21f27b" providerId="LiveId" clId="{F4B069F8-3E9D-4455-8E77-23858890855F}" dt="2022-10-21T12:52:13.656" v="135" actId="20577"/>
          <ac:spMkLst>
            <pc:docMk/>
            <pc:sldMk cId="3497375778" sldId="260"/>
            <ac:spMk id="4" creationId="{C3A60D11-AEA7-D412-70DD-753B4EE6B408}"/>
          </ac:spMkLst>
        </pc:spChg>
        <pc:picChg chg="add mod">
          <ac:chgData name="Procopi Constantinou" userId="51d9ef28ec21f27b" providerId="LiveId" clId="{F4B069F8-3E9D-4455-8E77-23858890855F}" dt="2022-10-21T12:54:31.659" v="160" actId="1076"/>
          <ac:picMkLst>
            <pc:docMk/>
            <pc:sldMk cId="3497375778" sldId="260"/>
            <ac:picMk id="5" creationId="{DBA71A02-94A6-4482-A405-4AEFF59AE29B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6" creationId="{4BFF76A2-F3FA-7623-A4A5-41133191C7B6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8" creationId="{2BC1403B-9F92-565D-F9BB-E8C11FADD219}"/>
          </ac:picMkLst>
        </pc:picChg>
        <pc:picChg chg="add mod">
          <ac:chgData name="Procopi Constantinou" userId="51d9ef28ec21f27b" providerId="LiveId" clId="{F4B069F8-3E9D-4455-8E77-23858890855F}" dt="2022-10-21T12:54:31.659" v="160" actId="1076"/>
          <ac:picMkLst>
            <pc:docMk/>
            <pc:sldMk cId="3497375778" sldId="260"/>
            <ac:picMk id="9" creationId="{C33A958E-208E-257E-F4CE-37CE0B3F9BCE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10" creationId="{6834270A-95DA-15A8-BAF1-9DE44B3E4027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12" creationId="{0BBB56E8-F1A2-3677-F682-36BE083ACA02}"/>
          </ac:picMkLst>
        </pc:picChg>
        <pc:picChg chg="add mod">
          <ac:chgData name="Procopi Constantinou" userId="51d9ef28ec21f27b" providerId="LiveId" clId="{F4B069F8-3E9D-4455-8E77-23858890855F}" dt="2022-10-21T12:54:31.659" v="160" actId="1076"/>
          <ac:picMkLst>
            <pc:docMk/>
            <pc:sldMk cId="3497375778" sldId="260"/>
            <ac:picMk id="13" creationId="{54A25E6B-BEE1-084C-F84E-E97558B38454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14" creationId="{2E18D893-A169-0B26-CD38-143F190D4590}"/>
          </ac:picMkLst>
        </pc:picChg>
      </pc:sldChg>
      <pc:sldChg chg="add">
        <pc:chgData name="Procopi Constantinou" userId="51d9ef28ec21f27b" providerId="LiveId" clId="{F4B069F8-3E9D-4455-8E77-23858890855F}" dt="2022-10-21T13:50:57.163" v="161" actId="2890"/>
        <pc:sldMkLst>
          <pc:docMk/>
          <pc:sldMk cId="1681540559" sldId="261"/>
        </pc:sldMkLst>
      </pc:sldChg>
      <pc:sldChg chg="addSp delSp modSp add mod ord">
        <pc:chgData name="Procopi Constantinou" userId="51d9ef28ec21f27b" providerId="LiveId" clId="{F4B069F8-3E9D-4455-8E77-23858890855F}" dt="2022-10-21T15:18:53.281" v="1295" actId="1076"/>
        <pc:sldMkLst>
          <pc:docMk/>
          <pc:sldMk cId="370089973" sldId="262"/>
        </pc:sldMkLst>
        <pc:spChg chg="mod">
          <ac:chgData name="Procopi Constantinou" userId="51d9ef28ec21f27b" providerId="LiveId" clId="{F4B069F8-3E9D-4455-8E77-23858890855F}" dt="2022-10-21T14:10:59.223" v="642" actId="20577"/>
          <ac:spMkLst>
            <pc:docMk/>
            <pc:sldMk cId="370089973" sldId="262"/>
            <ac:spMk id="4" creationId="{C3A60D11-AEA7-D412-70DD-753B4EE6B408}"/>
          </ac:spMkLst>
        </pc:spChg>
        <pc:spChg chg="del">
          <ac:chgData name="Procopi Constantinou" userId="51d9ef28ec21f27b" providerId="LiveId" clId="{F4B069F8-3E9D-4455-8E77-23858890855F}" dt="2022-10-21T13:56:13.069" v="490" actId="478"/>
          <ac:spMkLst>
            <pc:docMk/>
            <pc:sldMk cId="370089973" sldId="262"/>
            <ac:spMk id="6" creationId="{445C9D60-F343-6701-83A2-9EC523640002}"/>
          </ac:spMkLst>
        </pc:spChg>
        <pc:spChg chg="add mod">
          <ac:chgData name="Procopi Constantinou" userId="51d9ef28ec21f27b" providerId="LiveId" clId="{F4B069F8-3E9D-4455-8E77-23858890855F}" dt="2022-10-21T14:13:45.328" v="935" actId="20577"/>
          <ac:spMkLst>
            <pc:docMk/>
            <pc:sldMk cId="370089973" sldId="262"/>
            <ac:spMk id="11" creationId="{95A43712-A658-5CBF-DAE0-90C12A7F598E}"/>
          </ac:spMkLst>
        </pc:spChg>
        <pc:picChg chg="add del mod">
          <ac:chgData name="Procopi Constantinou" userId="51d9ef28ec21f27b" providerId="LiveId" clId="{F4B069F8-3E9D-4455-8E77-23858890855F}" dt="2022-10-21T14:07:06.982" v="514" actId="478"/>
          <ac:picMkLst>
            <pc:docMk/>
            <pc:sldMk cId="370089973" sldId="262"/>
            <ac:picMk id="3" creationId="{8632AA60-50BA-2C83-4223-6445F71EEE0E}"/>
          </ac:picMkLst>
        </pc:picChg>
        <pc:picChg chg="del">
          <ac:chgData name="Procopi Constantinou" userId="51d9ef28ec21f27b" providerId="LiveId" clId="{F4B069F8-3E9D-4455-8E77-23858890855F}" dt="2022-10-21T13:56:13.069" v="490" actId="478"/>
          <ac:picMkLst>
            <pc:docMk/>
            <pc:sldMk cId="370089973" sldId="262"/>
            <ac:picMk id="5" creationId="{4F781F0F-462F-5D27-6C6E-D8C7572F84E5}"/>
          </ac:picMkLst>
        </pc:picChg>
        <pc:picChg chg="add del mod">
          <ac:chgData name="Procopi Constantinou" userId="51d9ef28ec21f27b" providerId="LiveId" clId="{F4B069F8-3E9D-4455-8E77-23858890855F}" dt="2022-10-21T14:09:37.629" v="554" actId="478"/>
          <ac:picMkLst>
            <pc:docMk/>
            <pc:sldMk cId="370089973" sldId="262"/>
            <ac:picMk id="8" creationId="{6118278E-4BD1-C13B-F54F-5F50B70B842D}"/>
          </ac:picMkLst>
        </pc:picChg>
        <pc:picChg chg="add del mod">
          <ac:chgData name="Procopi Constantinou" userId="51d9ef28ec21f27b" providerId="LiveId" clId="{F4B069F8-3E9D-4455-8E77-23858890855F}" dt="2022-10-21T14:09:37.629" v="554" actId="478"/>
          <ac:picMkLst>
            <pc:docMk/>
            <pc:sldMk cId="370089973" sldId="262"/>
            <ac:picMk id="10" creationId="{073463A4-BB61-D2A0-A8AB-C0562EE0A8DA}"/>
          </ac:picMkLst>
        </pc:picChg>
        <pc:picChg chg="add mod ord">
          <ac:chgData name="Procopi Constantinou" userId="51d9ef28ec21f27b" providerId="LiveId" clId="{F4B069F8-3E9D-4455-8E77-23858890855F}" dt="2022-10-21T15:18:53.281" v="1295" actId="1076"/>
          <ac:picMkLst>
            <pc:docMk/>
            <pc:sldMk cId="370089973" sldId="262"/>
            <ac:picMk id="13" creationId="{7DCA3109-6691-3EC6-3AFB-17404B979AE8}"/>
          </ac:picMkLst>
        </pc:picChg>
      </pc:sldChg>
      <pc:sldChg chg="addSp delSp modSp add mod">
        <pc:chgData name="Procopi Constantinou" userId="51d9ef28ec21f27b" providerId="LiveId" clId="{F4B069F8-3E9D-4455-8E77-23858890855F}" dt="2022-10-21T15:21:08.290" v="1406" actId="20577"/>
        <pc:sldMkLst>
          <pc:docMk/>
          <pc:sldMk cId="278120897" sldId="263"/>
        </pc:sldMkLst>
        <pc:spChg chg="mod">
          <ac:chgData name="Procopi Constantinou" userId="51d9ef28ec21f27b" providerId="LiveId" clId="{F4B069F8-3E9D-4455-8E77-23858890855F}" dt="2022-10-21T14:27:40.999" v="1243"/>
          <ac:spMkLst>
            <pc:docMk/>
            <pc:sldMk cId="278120897" sldId="263"/>
            <ac:spMk id="4" creationId="{C3A60D11-AEA7-D412-70DD-753B4EE6B408}"/>
          </ac:spMkLst>
        </pc:spChg>
        <pc:spChg chg="del">
          <ac:chgData name="Procopi Constantinou" userId="51d9ef28ec21f27b" providerId="LiveId" clId="{F4B069F8-3E9D-4455-8E77-23858890855F}" dt="2022-10-21T14:21:19.927" v="1150" actId="478"/>
          <ac:spMkLst>
            <pc:docMk/>
            <pc:sldMk cId="278120897" sldId="263"/>
            <ac:spMk id="6" creationId="{445C9D60-F343-6701-83A2-9EC523640002}"/>
          </ac:spMkLst>
        </pc:spChg>
        <pc:spChg chg="mod">
          <ac:chgData name="Procopi Constantinou" userId="51d9ef28ec21f27b" providerId="LiveId" clId="{F4B069F8-3E9D-4455-8E77-23858890855F}" dt="2022-10-21T14:25:54.134" v="1239" actId="20577"/>
          <ac:spMkLst>
            <pc:docMk/>
            <pc:sldMk cId="278120897" sldId="263"/>
            <ac:spMk id="8" creationId="{DAA6B327-F268-AD7C-4B4E-054CD8F94693}"/>
          </ac:spMkLst>
        </pc:spChg>
        <pc:spChg chg="add mod ord">
          <ac:chgData name="Procopi Constantinou" userId="51d9ef28ec21f27b" providerId="LiveId" clId="{F4B069F8-3E9D-4455-8E77-23858890855F}" dt="2022-10-21T14:25:40.983" v="1232" actId="14100"/>
          <ac:spMkLst>
            <pc:docMk/>
            <pc:sldMk cId="278120897" sldId="263"/>
            <ac:spMk id="11" creationId="{FAD10827-944E-535F-FAEE-7277D3D90B63}"/>
          </ac:spMkLst>
        </pc:spChg>
        <pc:spChg chg="add mod ord">
          <ac:chgData name="Procopi Constantinou" userId="51d9ef28ec21f27b" providerId="LiveId" clId="{F4B069F8-3E9D-4455-8E77-23858890855F}" dt="2022-10-21T14:25:44.098" v="1237" actId="1035"/>
          <ac:spMkLst>
            <pc:docMk/>
            <pc:sldMk cId="278120897" sldId="263"/>
            <ac:spMk id="12" creationId="{9C6EF1F5-0761-C1F0-AF41-04B3A5A6C738}"/>
          </ac:spMkLst>
        </pc:spChg>
        <pc:spChg chg="add mod">
          <ac:chgData name="Procopi Constantinou" userId="51d9ef28ec21f27b" providerId="LiveId" clId="{F4B069F8-3E9D-4455-8E77-23858890855F}" dt="2022-10-21T15:20:57.967" v="1399" actId="20577"/>
          <ac:spMkLst>
            <pc:docMk/>
            <pc:sldMk cId="278120897" sldId="263"/>
            <ac:spMk id="15" creationId="{C046EE0E-DA89-4161-49E3-E910C5A93EFD}"/>
          </ac:spMkLst>
        </pc:spChg>
        <pc:spChg chg="add mod">
          <ac:chgData name="Procopi Constantinou" userId="51d9ef28ec21f27b" providerId="LiveId" clId="{F4B069F8-3E9D-4455-8E77-23858890855F}" dt="2022-10-21T15:21:08.290" v="1406" actId="20577"/>
          <ac:spMkLst>
            <pc:docMk/>
            <pc:sldMk cId="278120897" sldId="263"/>
            <ac:spMk id="16" creationId="{3058AF1D-608E-66C1-FDB4-323D68E9126E}"/>
          </ac:spMkLst>
        </pc:spChg>
        <pc:grpChg chg="add mod topLvl">
          <ac:chgData name="Procopi Constantinou" userId="51d9ef28ec21f27b" providerId="LiveId" clId="{F4B069F8-3E9D-4455-8E77-23858890855F}" dt="2022-10-21T14:25:40.983" v="1232" actId="14100"/>
          <ac:grpSpMkLst>
            <pc:docMk/>
            <pc:sldMk cId="278120897" sldId="263"/>
            <ac:grpSpMk id="3" creationId="{7BA4A1B0-FE49-EDA1-EB7E-3EE677977FB5}"/>
          </ac:grpSpMkLst>
        </pc:grpChg>
        <pc:grpChg chg="add mod topLvl">
          <ac:chgData name="Procopi Constantinou" userId="51d9ef28ec21f27b" providerId="LiveId" clId="{F4B069F8-3E9D-4455-8E77-23858890855F}" dt="2022-10-21T14:25:44.098" v="1237" actId="1035"/>
          <ac:grpSpMkLst>
            <pc:docMk/>
            <pc:sldMk cId="278120897" sldId="263"/>
            <ac:grpSpMk id="9" creationId="{73CDB37B-E71B-3D33-07F3-7B099FB88670}"/>
          </ac:grpSpMkLst>
        </pc:grpChg>
        <pc:grpChg chg="add del mod">
          <ac:chgData name="Procopi Constantinou" userId="51d9ef28ec21f27b" providerId="LiveId" clId="{F4B069F8-3E9D-4455-8E77-23858890855F}" dt="2022-10-21T14:24:10.772" v="1197" actId="165"/>
          <ac:grpSpMkLst>
            <pc:docMk/>
            <pc:sldMk cId="278120897" sldId="263"/>
            <ac:grpSpMk id="10" creationId="{413D5BF0-CE14-5E14-F836-D7296C793FE9}"/>
          </ac:grpSpMkLst>
        </pc:grpChg>
        <pc:grpChg chg="add mod">
          <ac:chgData name="Procopi Constantinou" userId="51d9ef28ec21f27b" providerId="LiveId" clId="{F4B069F8-3E9D-4455-8E77-23858890855F}" dt="2022-10-21T14:25:44.098" v="1237" actId="1035"/>
          <ac:grpSpMkLst>
            <pc:docMk/>
            <pc:sldMk cId="278120897" sldId="263"/>
            <ac:grpSpMk id="13" creationId="{6F4F0000-694B-8C99-CEE1-F08ADF7E4511}"/>
          </ac:grpSpMkLst>
        </pc:grpChg>
        <pc:grpChg chg="add mod">
          <ac:chgData name="Procopi Constantinou" userId="51d9ef28ec21f27b" providerId="LiveId" clId="{F4B069F8-3E9D-4455-8E77-23858890855F}" dt="2022-10-21T14:25:40.983" v="1232" actId="14100"/>
          <ac:grpSpMkLst>
            <pc:docMk/>
            <pc:sldMk cId="278120897" sldId="263"/>
            <ac:grpSpMk id="14" creationId="{27443BF6-392C-375A-958E-724F34D3C01D}"/>
          </ac:grpSpMkLst>
        </pc:grpChg>
        <pc:picChg chg="add mod">
          <ac:chgData name="Procopi Constantinou" userId="51d9ef28ec21f27b" providerId="LiveId" clId="{F4B069F8-3E9D-4455-8E77-23858890855F}" dt="2022-10-21T14:25:40.983" v="1232" actId="14100"/>
          <ac:picMkLst>
            <pc:docMk/>
            <pc:sldMk cId="278120897" sldId="263"/>
            <ac:picMk id="2" creationId="{C2A1D2EB-566A-AA34-43FC-33A5E5E2B67C}"/>
          </ac:picMkLst>
        </pc:picChg>
        <pc:picChg chg="del">
          <ac:chgData name="Procopi Constantinou" userId="51d9ef28ec21f27b" providerId="LiveId" clId="{F4B069F8-3E9D-4455-8E77-23858890855F}" dt="2022-10-21T14:21:42.502" v="1151" actId="478"/>
          <ac:picMkLst>
            <pc:docMk/>
            <pc:sldMk cId="278120897" sldId="263"/>
            <ac:picMk id="5" creationId="{4F781F0F-462F-5D27-6C6E-D8C7572F84E5}"/>
          </ac:picMkLst>
        </pc:picChg>
        <pc:picChg chg="add mod">
          <ac:chgData name="Procopi Constantinou" userId="51d9ef28ec21f27b" providerId="LiveId" clId="{F4B069F8-3E9D-4455-8E77-23858890855F}" dt="2022-10-21T14:25:44.098" v="1237" actId="1035"/>
          <ac:picMkLst>
            <pc:docMk/>
            <pc:sldMk cId="278120897" sldId="263"/>
            <ac:picMk id="7" creationId="{6D0A955D-3B95-B0F6-3C61-0D545FFB8F93}"/>
          </ac:picMkLst>
        </pc:picChg>
        <pc:picChg chg="add mod">
          <ac:chgData name="Procopi Constantinou" userId="51d9ef28ec21f27b" providerId="LiveId" clId="{F4B069F8-3E9D-4455-8E77-23858890855F}" dt="2022-10-21T14:25:40.983" v="1232" actId="14100"/>
          <ac:picMkLst>
            <pc:docMk/>
            <pc:sldMk cId="278120897" sldId="263"/>
            <ac:picMk id="1025" creationId="{DA28BDF8-534F-B535-4675-EA70A2396F62}"/>
          </ac:picMkLst>
        </pc:picChg>
        <pc:picChg chg="add mod">
          <ac:chgData name="Procopi Constantinou" userId="51d9ef28ec21f27b" providerId="LiveId" clId="{F4B069F8-3E9D-4455-8E77-23858890855F}" dt="2022-10-21T14:25:44.098" v="1237" actId="1035"/>
          <ac:picMkLst>
            <pc:docMk/>
            <pc:sldMk cId="278120897" sldId="263"/>
            <ac:picMk id="1026" creationId="{E8D26EC9-1F56-7850-2CC2-38BE7A4CDBD5}"/>
          </ac:picMkLst>
        </pc:picChg>
      </pc:sldChg>
      <pc:sldChg chg="addSp delSp modSp add mod">
        <pc:chgData name="Procopi Constantinou" userId="51d9ef28ec21f27b" providerId="LiveId" clId="{F4B069F8-3E9D-4455-8E77-23858890855F}" dt="2022-10-21T15:24:26.490" v="1444" actId="20577"/>
        <pc:sldMkLst>
          <pc:docMk/>
          <pc:sldMk cId="4059991840" sldId="264"/>
        </pc:sldMkLst>
        <pc:spChg chg="add mod">
          <ac:chgData name="Procopi Constantinou" userId="51d9ef28ec21f27b" providerId="LiveId" clId="{F4B069F8-3E9D-4455-8E77-23858890855F}" dt="2022-10-21T15:24:26.490" v="1444" actId="20577"/>
          <ac:spMkLst>
            <pc:docMk/>
            <pc:sldMk cId="4059991840" sldId="264"/>
            <ac:spMk id="5" creationId="{AE05CE1C-3AE7-59BB-CF38-F534E856D8F8}"/>
          </ac:spMkLst>
        </pc:spChg>
        <pc:spChg chg="del">
          <ac:chgData name="Procopi Constantinou" userId="51d9ef28ec21f27b" providerId="LiveId" clId="{F4B069F8-3E9D-4455-8E77-23858890855F}" dt="2022-10-21T14:27:30.065" v="1242" actId="478"/>
          <ac:spMkLst>
            <pc:docMk/>
            <pc:sldMk cId="4059991840" sldId="264"/>
            <ac:spMk id="8" creationId="{DAA6B327-F268-AD7C-4B4E-054CD8F94693}"/>
          </ac:spMkLst>
        </pc:spChg>
        <pc:spChg chg="add del mod">
          <ac:chgData name="Procopi Constantinou" userId="51d9ef28ec21f27b" providerId="LiveId" clId="{F4B069F8-3E9D-4455-8E77-23858890855F}" dt="2022-10-21T15:12:30.450" v="1252" actId="478"/>
          <ac:spMkLst>
            <pc:docMk/>
            <pc:sldMk cId="4059991840" sldId="264"/>
            <ac:spMk id="17" creationId="{783FFE16-6003-DAC5-DD46-82A650021E74}"/>
          </ac:spMkLst>
        </pc:spChg>
        <pc:spChg chg="add mod">
          <ac:chgData name="Procopi Constantinou" userId="51d9ef28ec21f27b" providerId="LiveId" clId="{F4B069F8-3E9D-4455-8E77-23858890855F}" dt="2022-10-21T15:20:14.511" v="1371" actId="1076"/>
          <ac:spMkLst>
            <pc:docMk/>
            <pc:sldMk cId="4059991840" sldId="264"/>
            <ac:spMk id="25" creationId="{BAF55DB3-98CF-AA12-10B9-B5D14C8CC78C}"/>
          </ac:spMkLst>
        </pc:spChg>
        <pc:spChg chg="add mod">
          <ac:chgData name="Procopi Constantinou" userId="51d9ef28ec21f27b" providerId="LiveId" clId="{F4B069F8-3E9D-4455-8E77-23858890855F}" dt="2022-10-21T15:20:32.983" v="1389" actId="1076"/>
          <ac:spMkLst>
            <pc:docMk/>
            <pc:sldMk cId="4059991840" sldId="264"/>
            <ac:spMk id="26" creationId="{854F80A4-4832-A78A-7FF2-0BFEE52A05A3}"/>
          </ac:spMkLst>
        </pc:spChg>
        <pc:grpChg chg="del">
          <ac:chgData name="Procopi Constantinou" userId="51d9ef28ec21f27b" providerId="LiveId" clId="{F4B069F8-3E9D-4455-8E77-23858890855F}" dt="2022-10-21T14:27:30.065" v="1242" actId="478"/>
          <ac:grpSpMkLst>
            <pc:docMk/>
            <pc:sldMk cId="4059991840" sldId="264"/>
            <ac:grpSpMk id="13" creationId="{6F4F0000-694B-8C99-CEE1-F08ADF7E4511}"/>
          </ac:grpSpMkLst>
        </pc:grpChg>
        <pc:grpChg chg="del">
          <ac:chgData name="Procopi Constantinou" userId="51d9ef28ec21f27b" providerId="LiveId" clId="{F4B069F8-3E9D-4455-8E77-23858890855F}" dt="2022-10-21T14:27:30.065" v="1242" actId="478"/>
          <ac:grpSpMkLst>
            <pc:docMk/>
            <pc:sldMk cId="4059991840" sldId="264"/>
            <ac:grpSpMk id="14" creationId="{27443BF6-392C-375A-958E-724F34D3C01D}"/>
          </ac:grpSpMkLst>
        </pc:grpChg>
        <pc:picChg chg="add del mod">
          <ac:chgData name="Procopi Constantinou" userId="51d9ef28ec21f27b" providerId="LiveId" clId="{F4B069F8-3E9D-4455-8E77-23858890855F}" dt="2022-10-21T15:10:22.209" v="1248" actId="478"/>
          <ac:picMkLst>
            <pc:docMk/>
            <pc:sldMk cId="4059991840" sldId="264"/>
            <ac:picMk id="10" creationId="{DC60780F-D9A9-9B4D-B5DF-E713367B3B89}"/>
          </ac:picMkLst>
        </pc:picChg>
        <pc:picChg chg="add del mod">
          <ac:chgData name="Procopi Constantinou" userId="51d9ef28ec21f27b" providerId="LiveId" clId="{F4B069F8-3E9D-4455-8E77-23858890855F}" dt="2022-10-21T15:17:09.685" v="1269" actId="478"/>
          <ac:picMkLst>
            <pc:docMk/>
            <pc:sldMk cId="4059991840" sldId="264"/>
            <ac:picMk id="16" creationId="{6253BB31-73B1-63BD-C9C6-8936972AB09C}"/>
          </ac:picMkLst>
        </pc:picChg>
        <pc:picChg chg="add del mod">
          <ac:chgData name="Procopi Constantinou" userId="51d9ef28ec21f27b" providerId="LiveId" clId="{F4B069F8-3E9D-4455-8E77-23858890855F}" dt="2022-10-21T15:17:36.455" v="1275" actId="478"/>
          <ac:picMkLst>
            <pc:docMk/>
            <pc:sldMk cId="4059991840" sldId="264"/>
            <ac:picMk id="19" creationId="{2902711B-269D-16AE-8874-5967FD489394}"/>
          </ac:picMkLst>
        </pc:picChg>
        <pc:picChg chg="add mod ord">
          <ac:chgData name="Procopi Constantinou" userId="51d9ef28ec21f27b" providerId="LiveId" clId="{F4B069F8-3E9D-4455-8E77-23858890855F}" dt="2022-10-21T15:18:46.073" v="1293" actId="1076"/>
          <ac:picMkLst>
            <pc:docMk/>
            <pc:sldMk cId="4059991840" sldId="264"/>
            <ac:picMk id="21" creationId="{8D6AE923-6184-866E-4827-639A8329D529}"/>
          </ac:picMkLst>
        </pc:picChg>
        <pc:picChg chg="add mod">
          <ac:chgData name="Procopi Constantinou" userId="51d9ef28ec21f27b" providerId="LiveId" clId="{F4B069F8-3E9D-4455-8E77-23858890855F}" dt="2022-10-21T15:18:43.361" v="1291" actId="14100"/>
          <ac:picMkLst>
            <pc:docMk/>
            <pc:sldMk cId="4059991840" sldId="264"/>
            <ac:picMk id="23" creationId="{4556ECF9-ADEC-0761-7449-D97F2934E08B}"/>
          </ac:picMkLst>
        </pc:picChg>
      </pc:sldChg>
    </pc:docChg>
  </pc:docChgLst>
  <pc:docChgLst>
    <pc:chgData name="Procopi Constantinou" userId="51d9ef28ec21f27b" providerId="LiveId" clId="{FD3B50EF-B16B-46FA-B87F-DA40465C5520}"/>
    <pc:docChg chg="custSel addSld delSld modSld sldOrd delSection modSection">
      <pc:chgData name="Procopi Constantinou" userId="51d9ef28ec21f27b" providerId="LiveId" clId="{FD3B50EF-B16B-46FA-B87F-DA40465C5520}" dt="2023-07-20T18:13:08.531" v="91" actId="1076"/>
      <pc:docMkLst>
        <pc:docMk/>
      </pc:docMkLst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800259204" sldId="257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464928707" sldId="259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3497375778" sldId="260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681540559" sldId="261"/>
        </pc:sldMkLst>
      </pc:sldChg>
      <pc:sldChg chg="addSp delSp modSp mod">
        <pc:chgData name="Procopi Constantinou" userId="51d9ef28ec21f27b" providerId="LiveId" clId="{FD3B50EF-B16B-46FA-B87F-DA40465C5520}" dt="2023-07-20T18:12:50.943" v="89" actId="1076"/>
        <pc:sldMkLst>
          <pc:docMk/>
          <pc:sldMk cId="370089973" sldId="262"/>
        </pc:sldMkLst>
        <pc:spChg chg="del">
          <ac:chgData name="Procopi Constantinou" userId="51d9ef28ec21f27b" providerId="LiveId" clId="{FD3B50EF-B16B-46FA-B87F-DA40465C5520}" dt="2023-07-20T18:09:45.891" v="7" actId="478"/>
          <ac:spMkLst>
            <pc:docMk/>
            <pc:sldMk cId="370089973" sldId="262"/>
            <ac:spMk id="4" creationId="{C3A60D11-AEA7-D412-70DD-753B4EE6B408}"/>
          </ac:spMkLst>
        </pc:spChg>
        <pc:spChg chg="mod ord">
          <ac:chgData name="Procopi Constantinou" userId="51d9ef28ec21f27b" providerId="LiveId" clId="{FD3B50EF-B16B-46FA-B87F-DA40465C5520}" dt="2023-07-20T18:11:56.890" v="81" actId="1076"/>
          <ac:spMkLst>
            <pc:docMk/>
            <pc:sldMk cId="370089973" sldId="262"/>
            <ac:spMk id="11" creationId="{95A43712-A658-5CBF-DAE0-90C12A7F598E}"/>
          </ac:spMkLst>
        </pc:spChg>
        <pc:picChg chg="add mod">
          <ac:chgData name="Procopi Constantinou" userId="51d9ef28ec21f27b" providerId="LiveId" clId="{FD3B50EF-B16B-46FA-B87F-DA40465C5520}" dt="2023-07-20T18:12:50.943" v="89" actId="1076"/>
          <ac:picMkLst>
            <pc:docMk/>
            <pc:sldMk cId="370089973" sldId="262"/>
            <ac:picMk id="3" creationId="{670B5B80-34CB-9159-A5DD-7484D2DDB4D0}"/>
          </ac:picMkLst>
        </pc:picChg>
        <pc:picChg chg="del">
          <ac:chgData name="Procopi Constantinou" userId="51d9ef28ec21f27b" providerId="LiveId" clId="{FD3B50EF-B16B-46FA-B87F-DA40465C5520}" dt="2023-07-20T18:09:30.317" v="2" actId="478"/>
          <ac:picMkLst>
            <pc:docMk/>
            <pc:sldMk cId="370089973" sldId="262"/>
            <ac:picMk id="13" creationId="{7DCA3109-6691-3EC6-3AFB-17404B979AE8}"/>
          </ac:picMkLst>
        </pc:picChg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352456010" sldId="265"/>
        </pc:sldMkLst>
      </pc:sldChg>
      <pc:sldChg chg="addSp delSp modSp add mod ord">
        <pc:chgData name="Procopi Constantinou" userId="51d9ef28ec21f27b" providerId="LiveId" clId="{FD3B50EF-B16B-46FA-B87F-DA40465C5520}" dt="2023-07-20T18:13:08.531" v="91" actId="1076"/>
        <pc:sldMkLst>
          <pc:docMk/>
          <pc:sldMk cId="2542516483" sldId="265"/>
        </pc:sldMkLst>
        <pc:spChg chg="del">
          <ac:chgData name="Procopi Constantinou" userId="51d9ef28ec21f27b" providerId="LiveId" clId="{FD3B50EF-B16B-46FA-B87F-DA40465C5520}" dt="2023-07-20T18:09:51.750" v="11" actId="478"/>
          <ac:spMkLst>
            <pc:docMk/>
            <pc:sldMk cId="2542516483" sldId="265"/>
            <ac:spMk id="11" creationId="{95A43712-A658-5CBF-DAE0-90C12A7F598E}"/>
          </ac:spMkLst>
        </pc:spChg>
        <pc:picChg chg="del">
          <ac:chgData name="Procopi Constantinou" userId="51d9ef28ec21f27b" providerId="LiveId" clId="{FD3B50EF-B16B-46FA-B87F-DA40465C5520}" dt="2023-07-20T18:09:49.917" v="10" actId="478"/>
          <ac:picMkLst>
            <pc:docMk/>
            <pc:sldMk cId="2542516483" sldId="265"/>
            <ac:picMk id="3" creationId="{670B5B80-34CB-9159-A5DD-7484D2DDB4D0}"/>
          </ac:picMkLst>
        </pc:picChg>
        <pc:picChg chg="add del mod">
          <ac:chgData name="Procopi Constantinou" userId="51d9ef28ec21f27b" providerId="LiveId" clId="{FD3B50EF-B16B-46FA-B87F-DA40465C5520}" dt="2023-07-20T18:10:59.647" v="24" actId="478"/>
          <ac:picMkLst>
            <pc:docMk/>
            <pc:sldMk cId="2542516483" sldId="265"/>
            <ac:picMk id="4" creationId="{72C4EBB8-FD7D-CE5F-2EB2-C42019216B70}"/>
          </ac:picMkLst>
        </pc:picChg>
        <pc:picChg chg="add mod">
          <ac:chgData name="Procopi Constantinou" userId="51d9ef28ec21f27b" providerId="LiveId" clId="{FD3B50EF-B16B-46FA-B87F-DA40465C5520}" dt="2023-07-20T18:13:08.531" v="91" actId="1076"/>
          <ac:picMkLst>
            <pc:docMk/>
            <pc:sldMk cId="2542516483" sldId="265"/>
            <ac:picMk id="6" creationId="{8B3B1B4A-1D39-3A80-6814-EFD9A7CA06C4}"/>
          </ac:picMkLst>
        </pc:picChg>
        <pc:picChg chg="add del mod">
          <ac:chgData name="Procopi Constantinou" userId="51d9ef28ec21f27b" providerId="LiveId" clId="{FD3B50EF-B16B-46FA-B87F-DA40465C5520}" dt="2023-07-20T18:11:09.491" v="31" actId="478"/>
          <ac:picMkLst>
            <pc:docMk/>
            <pc:sldMk cId="2542516483" sldId="265"/>
            <ac:picMk id="7" creationId="{039177C4-44B4-A229-EC3D-5F5C597FAA88}"/>
          </ac:picMkLst>
        </pc:picChg>
      </pc:sldChg>
      <pc:sldChg chg="addSp delSp modSp add mod">
        <pc:chgData name="Procopi Constantinou" userId="51d9ef28ec21f27b" providerId="LiveId" clId="{FD3B50EF-B16B-46FA-B87F-DA40465C5520}" dt="2023-07-20T18:13:01.154" v="90" actId="1076"/>
        <pc:sldMkLst>
          <pc:docMk/>
          <pc:sldMk cId="1031712569" sldId="266"/>
        </pc:sldMkLst>
        <pc:spChg chg="mod">
          <ac:chgData name="Procopi Constantinou" userId="51d9ef28ec21f27b" providerId="LiveId" clId="{FD3B50EF-B16B-46FA-B87F-DA40465C5520}" dt="2023-07-20T18:13:01.154" v="90" actId="1076"/>
          <ac:spMkLst>
            <pc:docMk/>
            <pc:sldMk cId="1031712569" sldId="266"/>
            <ac:spMk id="11" creationId="{95A43712-A658-5CBF-DAE0-90C12A7F598E}"/>
          </ac:spMkLst>
        </pc:spChg>
        <pc:picChg chg="del">
          <ac:chgData name="Procopi Constantinou" userId="51d9ef28ec21f27b" providerId="LiveId" clId="{FD3B50EF-B16B-46FA-B87F-DA40465C5520}" dt="2023-07-20T18:12:14.628" v="84" actId="478"/>
          <ac:picMkLst>
            <pc:docMk/>
            <pc:sldMk cId="1031712569" sldId="266"/>
            <ac:picMk id="3" creationId="{670B5B80-34CB-9159-A5DD-7484D2DDB4D0}"/>
          </ac:picMkLst>
        </pc:picChg>
        <pc:picChg chg="add mod">
          <ac:chgData name="Procopi Constantinou" userId="51d9ef28ec21f27b" providerId="LiveId" clId="{FD3B50EF-B16B-46FA-B87F-DA40465C5520}" dt="2023-07-20T18:12:48.435" v="88" actId="1076"/>
          <ac:picMkLst>
            <pc:docMk/>
            <pc:sldMk cId="1031712569" sldId="266"/>
            <ac:picMk id="4" creationId="{4D49AFE8-89F3-E442-E851-BC14D35CBF75}"/>
          </ac:picMkLst>
        </pc:picChg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896415832" sldId="266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2837071261" sldId="267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3186928505" sldId="268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2657390814" sldId="269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2965346284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400E-9B27-51C6-865A-BB2E8E32A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8ADB-2C9A-266F-0D45-064805343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CFA0-77E8-94A1-41EF-AC92AF25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9CA4-9AB8-C1D7-6437-482F8589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4176-1D47-DEA1-007E-DB92EAAA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3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9F5C-D622-0F52-BA30-21E69D90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697DE-2BFE-DBBA-8ABB-5D33E80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FB83-FE73-BEF2-7C17-EE215AF1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77FC-B2E7-E3F5-CC05-26166203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40C4-DEFB-3074-9E71-85EE06B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9DA3C-DFFE-FD92-D730-D9E3EAD82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C8894-3A5A-E2B3-B212-E23A2D6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C6491-5EB9-1D9C-2FF7-F113070F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7597-EACA-CE5A-4DD1-F16E8F9E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ED57-0BAA-DC25-63CD-5867829E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E701-D63F-3EB4-83A2-955897EC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7AFE-461D-782C-4EAB-04C05C73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8C8C-B0B4-B349-108F-981F30D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5E72-B78C-1D00-A22F-B7AD09F0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917A-9CC0-B085-73CE-2A4EC51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CF1E-F09C-5602-9B6F-CFB4599C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F64A0-767E-30E1-C86B-445E10AD2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274C-E09E-5C24-5C69-78EC0004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B3B79-05BF-616C-FABE-F18CD687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F124F-AF31-35B5-B570-07C59B9F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4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CA9C-3DAC-72B3-B205-8CA0C52D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5F06-8D46-813F-6F8F-4C3CB7AD5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0877-121D-D9B7-C415-8BAA223E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43DF-5A7E-494E-07A6-6A8D3961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5FB11-79BB-EEE8-092E-F558CC8B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0A1DC-4D22-9166-55C9-F1113BA5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4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C893-4302-9561-F4CD-3C4F8FBB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B832-AE6E-2C24-AAAB-AA3C691E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ECAD6-6E53-2C5B-CE57-8FEEB71E8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3A27F-5045-7367-4D4C-5B295590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1D6FA-B249-2833-4684-4005781B5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963CA-2292-FBC1-B288-E7F2DE01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4A34A-AC39-357C-6470-2F36DCB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D1A8E-AEB6-759B-0658-EF06FF20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4789-CB48-F3DC-B324-DC94FF9E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9DE0A-55FB-D5BA-7C7D-E0BC802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C57BF-E22E-F34D-6B24-0EBAED52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469CE-50A1-5C88-EFAC-300A26FD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5CC21-72F6-C167-A421-EBA7F0E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E3B08-7881-2DD3-E608-A9739ABD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530E5-5C76-1850-98B4-B108A44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94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E837-E611-6511-99FD-1850F44A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7D10-A4A1-9FA6-4F1E-7A498187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0A2D-CD4D-151E-19F3-EC960A284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7E72-329D-A755-C8C1-152EB613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03E9F-DCD2-4C62-89A4-8D90A9F1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E8384-61DB-205E-1CAA-B560F0B2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0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C7B0-8167-811A-BB46-96D53402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B253B-D82E-8BA4-6923-B5F8EC05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02C7-2B24-FBC9-DD79-726925363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A7B30-E22C-C476-6433-6274DE61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06793-BF72-F9E7-6FFF-96DC1EF0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5493-E502-4DCF-9006-2A1817CA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1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3E6786-A41B-4F4D-8699-725B94C5AE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10725-5B11-C1D3-E2CD-5D04744D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B3748-1D82-D422-743E-6C48BA72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FF43-BFDF-FF8F-AF50-80BC499B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6877B-6F8F-4029-BDC3-E68FCDFE4AB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AF30-CB97-3D00-94AE-2168571BA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4B42-54A2-A0A9-FE3C-94965DD29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15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2E9ABC3-0C1D-BD91-2E35-7A2B2564B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867" y="1377844"/>
            <a:ext cx="4210266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70B5B80-34CB-9159-A5DD-7484D2DDB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6487" cy="6726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A43712-A658-5CBF-DAE0-90C12A7F598E}"/>
              </a:ext>
            </a:extLst>
          </p:cNvPr>
          <p:cNvSpPr txBox="1"/>
          <p:nvPr/>
        </p:nvSpPr>
        <p:spPr>
          <a:xfrm>
            <a:off x="7215491" y="5468741"/>
            <a:ext cx="487938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i="0" dirty="0">
                <a:effectLst/>
                <a:latin typeface="Arial Nova Cond" panose="020B0506020202020204" pitchFamily="34" charset="0"/>
              </a:rPr>
              <a:t>Currently </a:t>
            </a:r>
            <a:r>
              <a:rPr lang="en-GB" sz="1600" b="1" i="0" u="sng" dirty="0">
                <a:effectLst/>
                <a:latin typeface="Arial Nova Cond" panose="020B0506020202020204" pitchFamily="34" charset="0"/>
              </a:rPr>
              <a:t>168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 material entries with </a:t>
            </a:r>
            <a:r>
              <a:rPr lang="en-GB" sz="1600" b="1" i="0" u="sng" dirty="0">
                <a:effectLst/>
                <a:latin typeface="Arial Nova Cond" panose="020B0506020202020204" pitchFamily="34" charset="0"/>
              </a:rPr>
              <a:t>42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 properties each: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Database saved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in 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‘MPD_PCC.mat’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MATLAB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Elements, Oxides, Binary Semiconductors, Ionic Salts.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Arial Nova Cond" panose="020B0506020202020204" pitchFamily="34" charset="0"/>
              </a:rPr>
              <a:t>Use 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‘get_mpd_props()’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to extract material properties.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44AA7-23C3-64B4-9F61-52D420CB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267" y="13063"/>
            <a:ext cx="5505733" cy="343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3803C-9A86-2329-F6FB-3F9B1670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266" y="3448227"/>
            <a:ext cx="5505733" cy="3426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10F25-BA65-47C9-651D-65E3F75AF847}"/>
              </a:ext>
            </a:extLst>
          </p:cNvPr>
          <p:cNvSpPr txBox="1"/>
          <p:nvPr/>
        </p:nvSpPr>
        <p:spPr>
          <a:xfrm>
            <a:off x="116191" y="5468741"/>
            <a:ext cx="487938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Access all material parameters from our database or manually enter data for materials not included.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Plot the 3D real- and reciprocal-space lattices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Extract 2D slices through the Brillouin zone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49AFE8-89F3-E442-E851-BC14D35CB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3376"/>
            <a:ext cx="6686267" cy="418759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06AEB-F5C7-5545-443C-1D58012D30C8}"/>
              </a:ext>
            </a:extLst>
          </p:cNvPr>
          <p:cNvCxnSpPr>
            <a:cxnSpLocks/>
          </p:cNvCxnSpPr>
          <p:nvPr/>
        </p:nvCxnSpPr>
        <p:spPr>
          <a:xfrm>
            <a:off x="3746500" y="5080000"/>
            <a:ext cx="3238500" cy="901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E3D877-D5CC-5B05-0CC5-796A56EBD542}"/>
              </a:ext>
            </a:extLst>
          </p:cNvPr>
          <p:cNvCxnSpPr>
            <a:cxnSpLocks/>
          </p:cNvCxnSpPr>
          <p:nvPr/>
        </p:nvCxnSpPr>
        <p:spPr>
          <a:xfrm flipV="1">
            <a:off x="3644900" y="723900"/>
            <a:ext cx="3340100" cy="3327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1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eriodic table&#10;&#10;Description automatically generated">
            <a:extLst>
              <a:ext uri="{FF2B5EF4-FFF2-40B4-BE49-F238E27FC236}">
                <a16:creationId xmlns:a16="http://schemas.microsoft.com/office/drawing/2014/main" id="{AE08A7B1-5D7C-FA28-48DC-26B367C92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7756" cy="4292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D346FF-4336-518A-1C6B-71D0CE06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756" y="228599"/>
            <a:ext cx="3316056" cy="2825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D786F-4CAC-F096-9BFE-95F66866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847" y="3054342"/>
            <a:ext cx="3303153" cy="2812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F9A0E5-0FBF-5764-7F1C-E98BD456B7DC}"/>
              </a:ext>
            </a:extLst>
          </p:cNvPr>
          <p:cNvSpPr txBox="1"/>
          <p:nvPr/>
        </p:nvSpPr>
        <p:spPr>
          <a:xfrm>
            <a:off x="127001" y="4375082"/>
            <a:ext cx="594359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Access all material parameters from our database or manually enter data for materials not included.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Plot and calculate the IMFP using a range of formalisms; Universal, TPP-2M, S1, and S2 methods.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Export IMFP data as a text file.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F52A6-0991-933A-6E49-B6107365BA3E}"/>
              </a:ext>
            </a:extLst>
          </p:cNvPr>
          <p:cNvSpPr txBox="1"/>
          <p:nvPr/>
        </p:nvSpPr>
        <p:spPr>
          <a:xfrm>
            <a:off x="284744" y="6001603"/>
            <a:ext cx="5798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dirty="0">
                <a:effectLst/>
                <a:latin typeface="Arial Nova Cond" panose="020B0506020202020204" pitchFamily="34" charset="0"/>
              </a:rPr>
              <a:t>Available electron IMFP calculator functions in MATLAB: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i="0" dirty="0">
                <a:effectLst/>
                <a:latin typeface="Arial Nova Cond" panose="020B0506020202020204" pitchFamily="34" charset="0"/>
              </a:rPr>
              <a:t>eimfp_optical()</a:t>
            </a:r>
            <a:r>
              <a:rPr lang="en-GB" sz="1600" i="1" dirty="0">
                <a:effectLst/>
                <a:latin typeface="Arial Nova Cond" panose="020B0506020202020204" pitchFamily="34" charset="0"/>
              </a:rPr>
              <a:t> 	*gives all available optical experimental data</a:t>
            </a:r>
            <a:endParaRPr lang="en-GB" sz="160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IMFP_CALC() 	</a:t>
            </a:r>
            <a:r>
              <a:rPr lang="en-GB" sz="1600" i="1" dirty="0">
                <a:latin typeface="Arial Nova Cond" panose="020B0506020202020204" pitchFamily="34" charset="0"/>
              </a:rPr>
              <a:t>**general IMFP calculator function</a:t>
            </a:r>
            <a:endParaRPr lang="en-GB" sz="1600" i="1" dirty="0">
              <a:effectLst/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4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33BDBA-18AC-86FA-36ED-57F05519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754"/>
            <a:ext cx="7973181" cy="3338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3CA1F6-9C80-F442-741D-504F811B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181" y="3371670"/>
            <a:ext cx="4218819" cy="3486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02C1C7-B144-CB79-48BC-A03D16E0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84" y="-1"/>
            <a:ext cx="4214816" cy="34863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7EC9AC-2136-867F-CC85-1D018D49ED4C}"/>
              </a:ext>
            </a:extLst>
          </p:cNvPr>
          <p:cNvSpPr txBox="1"/>
          <p:nvPr/>
        </p:nvSpPr>
        <p:spPr>
          <a:xfrm>
            <a:off x="127001" y="4375082"/>
            <a:ext cx="5943599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i="0" dirty="0">
                <a:effectLst/>
                <a:latin typeface="Arial Nova Cond" panose="020B0506020202020204" pitchFamily="34" charset="0"/>
              </a:rPr>
              <a:t>Elements 1 – 103 available.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Plot the binding energy spectrum, photoionization cross-sections, and photoionization asymmetry parameters.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Easily identify the best core-levels to probe by finding the maximum cross-sections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Export the data as a text file.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27EC9AC-2136-867F-CC85-1D018D49ED4C}"/>
              </a:ext>
            </a:extLst>
          </p:cNvPr>
          <p:cNvSpPr txBox="1"/>
          <p:nvPr/>
        </p:nvSpPr>
        <p:spPr>
          <a:xfrm>
            <a:off x="127001" y="4843856"/>
            <a:ext cx="5943599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Access all material parameters from our database.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Access to photoionization cross-sections and photoionization asymmetry parameters from our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Easily define you N layered sample stack to plot the PES intensities from each layer versus photon energy or </a:t>
            </a:r>
            <a:r>
              <a:rPr lang="en-GB" sz="1600">
                <a:latin typeface="Arial Nova Cond" panose="020B0506020202020204" pitchFamily="34" charset="0"/>
              </a:rPr>
              <a:t>emission angle.</a:t>
            </a:r>
            <a:endParaRPr lang="en-GB" sz="1600" dirty="0"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Export the data as a text file.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4D32C9-62ED-39FC-EBD9-99F25A81D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0" y="115712"/>
            <a:ext cx="6210619" cy="4578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FC6EE-97D8-449C-7A46-6AD2EDC7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87" y="13546"/>
            <a:ext cx="5664348" cy="333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E21444-516D-B835-23DF-167253D44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87" y="3445625"/>
            <a:ext cx="5664346" cy="33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307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 Cond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Procopi Constantinou</dc:creator>
  <cp:lastModifiedBy>Procopi Constantinou</cp:lastModifiedBy>
  <cp:revision>15</cp:revision>
  <dcterms:created xsi:type="dcterms:W3CDTF">2022-10-21T12:41:09Z</dcterms:created>
  <dcterms:modified xsi:type="dcterms:W3CDTF">2023-09-06T12:06:38Z</dcterms:modified>
</cp:coreProperties>
</file>