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0CC-9570-71BD-61E6-2973039B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389C-7177-524A-3CB5-84FA0E89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9690-9C73-12AE-2362-851B7B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BCF1-E3C8-410B-527B-7D39A80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63A-BD84-CF87-2E24-D6212A02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0EE-FCE8-39C6-F33D-DAD3747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B18C-B0E3-1FB2-BD42-70824182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3DC3-DE75-C0F1-6C5D-3BE13CE4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95E8-D497-1082-C5DC-D56C7619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36C-38B8-E2B4-CDFC-8E0CAD21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7D96E-9771-FB2F-79BF-476CD036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2FF5-1138-4D9F-4F8A-FB59B280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010E-02F0-0190-C193-92B2CD1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4C7-01D3-536E-DF71-954A402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3DBD-EE60-716E-1268-20F97D41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42D-E603-EA8E-1AFF-C5AC76F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2439-3DD8-4B76-59B2-C4D86E4C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BA9-4F2C-4F88-22F0-6AA7E0A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29FE-B8A9-BBD8-0A4A-06B158EE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4E88-DEC3-2D37-8D90-7CD9834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2D5-72AB-283D-379E-3C6D1E07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BDBA-B579-F7DA-F86C-602AD29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0172-2011-3BAE-D04C-B0F9FC7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A9D6-544B-5E68-EB23-48F2A665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691A-6D20-2332-0865-70094D2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9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2B53-273E-C411-3BDB-D828B193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32D-3FFE-7AF3-64C2-30180F98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0052-502B-61EA-F602-4BAC9758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37F8-26F5-75C3-3D39-826EA44B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377B-CCC6-24C9-29BA-31F9A57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8E64-BF96-C8C6-110F-4A83928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D7AB-BE42-E70F-D655-4B43983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58BE-896C-D739-66F9-8A0106A9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5052-3F20-8733-6F9F-05FCFF91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E97C-E8E1-B16C-7B12-19E0B19F8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DABC-7E71-88D4-FB6B-0C6D1AC7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A703-0FE1-DCCB-3842-C36978B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2D90C-B0B7-BE10-BEF9-859C15B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1DB7-611E-4927-06FB-333526B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5E47-052D-9887-A705-0801A23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CD5D8-279E-C029-8216-6EB01EE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36F5-83E1-6298-3599-6F9590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0F86-0C3B-0EF5-E2B7-73BE8DCD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C291-38A0-7409-AD31-93CA7F7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77270-E52C-365D-A514-35C5D63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0F18-339E-B54E-1DF4-652B6BD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32A8-C101-8903-4AEA-60E189C7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22C-9A16-3539-1D21-C6FD82A4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C356-1E63-CB59-D109-A6C9D3B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54F3-F46D-A0B9-940B-E0392A6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A4E4-070D-4FAB-AE18-9B0F96F7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4D31-C35C-37A4-061B-96AA1F8F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E91-B585-708F-1EDE-41B2FAFD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6C86F-786D-1BBE-DB45-FEA886DD6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A5A5-1226-F8F4-08D2-5AB53809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9D9E-04B6-F8F5-A9EC-3A8D367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0273-788E-1BFC-5A67-F1A788E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3164-0B2D-C38C-9450-0C24ABE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422A-49C7-0BA8-43BA-0843C21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A1FB-3890-9F81-02E1-B2D14FB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F332-BD05-5F90-B124-A26959E3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07ED-34AF-4580-B1E9-E117694A1AC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2796-8106-1CD2-3362-C3351486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BA-A283-BC25-7BBB-C90748E4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5E2075-0678-FCB4-E701-602E0B9CD4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402" y="508226"/>
            <a:ext cx="11829196" cy="407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E06760-A59B-0EB1-AB17-6C1D45779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GB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latin typeface="Abadi" panose="020B0604020104020204" pitchFamily="34" charset="0"/>
              </a:rPr>
              <a:t>SnapVac3D: </a:t>
            </a:r>
            <a:r>
              <a:rPr lang="en-GB" sz="3600" dirty="0">
                <a:latin typeface="Abadi" panose="020B0604020104020204" pitchFamily="34" charset="0"/>
              </a:rPr>
              <a:t>Rapid 3D plotting for vacuum chamber design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787919-3EE0-FDD0-796B-50D50A19942E}"/>
              </a:ext>
            </a:extLst>
          </p:cNvPr>
          <p:cNvGrpSpPr/>
          <p:nvPr/>
        </p:nvGrpSpPr>
        <p:grpSpPr>
          <a:xfrm>
            <a:off x="495832" y="4659574"/>
            <a:ext cx="11200337" cy="2160000"/>
            <a:chOff x="60403" y="4659574"/>
            <a:chExt cx="11200337" cy="2160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3B11F0-09F8-A5E8-A460-8C33744D1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34795" y="4659574"/>
              <a:ext cx="2228178" cy="216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15CAFF-518F-B657-BD9C-D0FCFE93F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6977" y="4659574"/>
              <a:ext cx="1941244" cy="216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645D77-E665-E780-10C4-B16974DDD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403" y="4659574"/>
              <a:ext cx="2160000" cy="216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F6E9C4D-59D3-9E8E-574C-A4FE688CEC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9547" y="4659574"/>
              <a:ext cx="2126763" cy="2160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547B2D-C11E-E8BD-46DA-35128B088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2884" y="4659574"/>
              <a:ext cx="239785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46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5</cp:revision>
  <dcterms:created xsi:type="dcterms:W3CDTF">2024-11-13T12:41:16Z</dcterms:created>
  <dcterms:modified xsi:type="dcterms:W3CDTF">2024-11-13T12:52:53Z</dcterms:modified>
</cp:coreProperties>
</file>