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72" r:id="rId10"/>
    <p:sldId id="268" r:id="rId11"/>
    <p:sldId id="269" r:id="rId12"/>
    <p:sldId id="262" r:id="rId13"/>
    <p:sldId id="271" r:id="rId14"/>
    <p:sldId id="270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BEBB-4BED-D199-B4E6-D3F11AD0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21BAC-0A87-F721-9D0F-2068C3C0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7C51-A6F6-D5FD-3B05-FE45688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57DE-EE73-3614-7A44-6BB7DE0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506D-E342-F48D-C846-7EC4A749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29AD-2000-F145-F541-923CC4AF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C7D83-5CF4-D53D-E44E-4B3F3D22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3C35-3ABA-8D49-3849-E327362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82AA-8B3D-20D4-2E20-1C3DE507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7212-39D7-DC45-A653-788498C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2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3F53F-B476-256A-CDC9-99046931B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9C851-7FAD-E8E2-29C8-8EFF309D4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C949-0118-D5DF-333C-BAA804D5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3DC0-C12E-DF38-7EA6-3A1EBCA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96F8-B139-6EAA-BB67-45A0328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4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3774-9FBD-F4CC-C51B-970644B2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2FCB-4F17-C51A-645A-31D32325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D6FB-E204-9336-AA21-6EBDEC78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06A4-31E9-642D-8883-EACE5D46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A1DC-19D6-9E0A-10E0-0306CE37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0028-BE7E-D44C-6AB9-A0CD7D3C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5BBF-CCFD-3D7A-BA44-39C70A04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4D54-1C4B-9D4A-7378-DED4407A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89C7-CB19-1B07-8BD9-5B16C400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EB58-B9E3-4A31-1257-DBDB9D4F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EE72-9508-0354-151C-3A0C85F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B064-5628-7B0E-9254-08627D1E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F2EEC-8A76-AC70-A6E2-DA7CAA59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60F3-2B84-3234-460D-43C2EA7F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2CB0-20F3-04B7-0693-21ADF57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518D-ED44-72D7-FA44-69454B04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CF7E-8065-F863-5E16-B52B83A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C97D-8BFD-79DF-388B-753D30E6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5D948-5463-61D8-613E-E84340C6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4A9D6-2BAB-CF99-4BBD-2622BDC65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9D9C8-05AD-6A97-AD92-ECE3FC60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CC872-BDA8-9DA9-839D-9ABA172F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A4F0A-A88A-9A2E-DCCE-5F0F9753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38FA4-A501-D1E6-3F74-EB4DFCA3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2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043F-82C5-07E4-9085-EE8ADC4D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D15D7-3F50-9A75-0F79-086630AE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A42AA-5454-5CD3-4505-ABE4D663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5DD77-DE9F-375C-3212-409353D1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F49C-2BA8-9213-589C-EB0B0715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0DA18-3410-6BE7-1FD1-15D63145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331E-4EC2-1EDF-3547-B411E561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0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9285-5E65-8682-4942-E88FEE4E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4C20-7032-2E2C-444A-12B19DDC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B2DD-EDFD-53E1-3F24-1D879628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7E8A-F336-CBAB-EADB-F14BD1E2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7D49A-7F54-2DDD-3A8E-85B9C0FA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01A5-17FD-80F3-B4F8-6D1B269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7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3B63-D119-FC00-BC7A-FE0DB912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64469-8A3C-4CC6-80C4-21E1EC174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F6BC8-4936-5660-0558-DBA9C387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4CADE-8CD8-C27A-F8C5-FF741CC5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6AA5A-46AE-05E0-E2D2-520DF60A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E6C7-AE9F-EE57-8262-4C487FAB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A71E1-3549-CE6D-B904-1469F2D5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6662-9977-D10B-E1E3-447E1560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901B-D8FE-5EE2-ACDC-EC22DB15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949B-52A0-4EDC-A427-FFFAA1A4BB6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0F04-4CBB-FF88-7ABD-41313B36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A7EF-B6ED-6A2F-D809-88F0BE38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FDDE-433E-4505-9F7D-EC1529EAF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62F12-2DD9-7B3A-8E36-F6C78637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Let’s Talk About </a:t>
            </a:r>
            <a:br>
              <a:rPr lang="en-US" sz="5400" kern="1200" dirty="0">
                <a:latin typeface="+mj-lt"/>
                <a:ea typeface="+mj-ea"/>
                <a:cs typeface="+mj-cs"/>
              </a:rPr>
            </a:br>
            <a:r>
              <a:rPr lang="en-US" sz="5400" kern="1200" dirty="0">
                <a:latin typeface="+mj-lt"/>
                <a:ea typeface="+mj-ea"/>
                <a:cs typeface="+mj-cs"/>
              </a:rPr>
              <a:t>Web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60420-8CD2-1AD2-8D7A-B6AB2AFB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l"/>
            <a:r>
              <a:rPr lang="en-US" sz="2800" dirty="0"/>
              <a:t>SEJOYNER</a:t>
            </a:r>
          </a:p>
        </p:txBody>
      </p:sp>
    </p:spTree>
    <p:extLst>
      <p:ext uri="{BB962C8B-B14F-4D97-AF65-F5344CB8AC3E}">
        <p14:creationId xmlns:p14="http://schemas.microsoft.com/office/powerpoint/2010/main" val="65911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56C6D-A6D7-3871-8FC6-02908144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Recon!?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D351-82FE-79A6-9F20-00E5F412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Recon can do Wonders</a:t>
            </a:r>
          </a:p>
          <a:p>
            <a:r>
              <a:rPr lang="en-IN" sz="2000">
                <a:solidFill>
                  <a:srgbClr val="FFFFFF"/>
                </a:solidFill>
              </a:rPr>
              <a:t>Widening scope</a:t>
            </a:r>
          </a:p>
          <a:p>
            <a:r>
              <a:rPr lang="en-IN" sz="2000">
                <a:solidFill>
                  <a:srgbClr val="FFFFFF"/>
                </a:solidFill>
              </a:rPr>
              <a:t>Get Critical infos, etc…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>
                <a:solidFill>
                  <a:srgbClr val="FFFFFF"/>
                </a:solidFill>
              </a:rPr>
              <a:t>Subdomain enum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>
                <a:solidFill>
                  <a:srgbClr val="FFFFFF"/>
                </a:solidFill>
              </a:rPr>
              <a:t>Dir fuzzing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>
                <a:solidFill>
                  <a:srgbClr val="FFFFFF"/>
                </a:solidFill>
              </a:rPr>
              <a:t>Parameter fuzzing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>
                <a:solidFill>
                  <a:srgbClr val="FFFFFF"/>
                </a:solidFill>
              </a:rPr>
              <a:t>Dorking, etc…</a:t>
            </a:r>
          </a:p>
        </p:txBody>
      </p:sp>
    </p:spTree>
    <p:extLst>
      <p:ext uri="{BB962C8B-B14F-4D97-AF65-F5344CB8AC3E}">
        <p14:creationId xmlns:p14="http://schemas.microsoft.com/office/powerpoint/2010/main" val="172505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A422-7962-B639-A32B-ADD3878E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Bugs??</a:t>
            </a:r>
          </a:p>
        </p:txBody>
      </p:sp>
      <p:pic>
        <p:nvPicPr>
          <p:cNvPr id="5" name="Content Placeholder 4" descr="A black and orange bug on a green leaf&#10;&#10;Description automatically generated with low confidence">
            <a:extLst>
              <a:ext uri="{FF2B5EF4-FFF2-40B4-BE49-F238E27FC236}">
                <a16:creationId xmlns:a16="http://schemas.microsoft.com/office/drawing/2014/main" id="{CAF0FE02-CDEF-5316-48A8-84B33978B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9" r="8450" b="-1"/>
          <a:stretch/>
        </p:blipFill>
        <p:spPr>
          <a:xfrm>
            <a:off x="5320996" y="1194689"/>
            <a:ext cx="6274296" cy="44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2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E042B-58AB-2FF9-C01C-F3424FD5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take a look at some common Vulnerabilities…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C6FF-22A6-D80D-70C7-DD6A445B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XSS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ATO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SQLi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CSRF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SSRF</a:t>
            </a:r>
          </a:p>
          <a:p>
            <a:r>
              <a:rPr lang="en-US" sz="2000">
                <a:solidFill>
                  <a:srgbClr val="FFFFFF"/>
                </a:solidFill>
              </a:rPr>
              <a:t>RFI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LFI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Open Redirect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Etc</a:t>
            </a:r>
            <a:r>
              <a:rPr lang="en-US" sz="2000" dirty="0">
                <a:solidFill>
                  <a:srgbClr val="FFFFFF"/>
                </a:solidFill>
              </a:rPr>
              <a:t>…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6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DE90-6DA9-1E93-D0EA-EF255A31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DEMO TIME!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lock hour hand at 12 and minute hand at ten">
            <a:extLst>
              <a:ext uri="{FF2B5EF4-FFF2-40B4-BE49-F238E27FC236}">
                <a16:creationId xmlns:a16="http://schemas.microsoft.com/office/drawing/2014/main" id="{3E847223-1FA5-EAF1-C688-BA1D71547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0" r="2239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923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FDCA6-3493-0D41-56F6-29385FD4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Impact Matters!!</a:t>
            </a:r>
          </a:p>
        </p:txBody>
      </p:sp>
      <p:pic>
        <p:nvPicPr>
          <p:cNvPr id="5" name="Content Placeholder 4" descr="A person's face on a blue background">
            <a:extLst>
              <a:ext uri="{FF2B5EF4-FFF2-40B4-BE49-F238E27FC236}">
                <a16:creationId xmlns:a16="http://schemas.microsoft.com/office/drawing/2014/main" id="{B1FA31EA-FBA9-DCE8-4023-A256F6A1E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94" y="1296988"/>
            <a:ext cx="5257800" cy="3943350"/>
          </a:xfrm>
        </p:spPr>
      </p:pic>
    </p:spTree>
    <p:extLst>
      <p:ext uri="{BB962C8B-B14F-4D97-AF65-F5344CB8AC3E}">
        <p14:creationId xmlns:p14="http://schemas.microsoft.com/office/powerpoint/2010/main" val="131912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248E1-E7B3-5F46-0DE5-09DF7B6E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Next!?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DC36081-558D-063D-F89D-B66B5D32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5603324" y="643467"/>
            <a:ext cx="57096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5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CD6EA-2092-FA2E-AE38-CB3B7537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6C1392C-EDD0-9F08-E3A2-A476E4A4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48C0D-5F4A-470D-0F3F-9C149163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D480-3D51-3C43-55FA-C6F92A88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SEJOYNER (c0ff33b34n)</a:t>
            </a:r>
          </a:p>
          <a:p>
            <a:r>
              <a:rPr lang="en-IN" sz="2000" dirty="0">
                <a:solidFill>
                  <a:srgbClr val="FFFFFF"/>
                </a:solidFill>
              </a:rPr>
              <a:t>Security Analyst @ </a:t>
            </a:r>
            <a:r>
              <a:rPr lang="en-IN" sz="2000" dirty="0" err="1">
                <a:solidFill>
                  <a:srgbClr val="FFFFFF"/>
                </a:solidFill>
              </a:rPr>
              <a:t>ValueMentor</a:t>
            </a:r>
            <a:endParaRPr lang="en-IN" sz="2000" dirty="0">
              <a:solidFill>
                <a:srgbClr val="FFFFFF"/>
              </a:solidFill>
            </a:endParaRPr>
          </a:p>
          <a:p>
            <a:r>
              <a:rPr lang="en-IN" sz="2000" dirty="0" err="1">
                <a:solidFill>
                  <a:srgbClr val="FFFFFF"/>
                </a:solidFill>
              </a:rPr>
              <a:t>PenTester</a:t>
            </a:r>
            <a:r>
              <a:rPr lang="en-IN" sz="2000" dirty="0">
                <a:solidFill>
                  <a:srgbClr val="FFFFFF"/>
                </a:solidFill>
              </a:rPr>
              <a:t>, Bug Hunter</a:t>
            </a:r>
          </a:p>
          <a:p>
            <a:r>
              <a:rPr lang="en-IN" sz="2000" dirty="0" err="1">
                <a:solidFill>
                  <a:srgbClr val="FFFFFF"/>
                </a:solidFill>
              </a:rPr>
              <a:t>HackTheBox</a:t>
            </a:r>
            <a:r>
              <a:rPr lang="en-IN" sz="2000" dirty="0">
                <a:solidFill>
                  <a:srgbClr val="FFFFFF"/>
                </a:solidFill>
              </a:rPr>
              <a:t> Player (Elite Hacker)</a:t>
            </a:r>
          </a:p>
          <a:p>
            <a:r>
              <a:rPr lang="en-IN" sz="2000" dirty="0">
                <a:solidFill>
                  <a:srgbClr val="FFFFFF"/>
                </a:solidFill>
              </a:rPr>
              <a:t>https://c0ff33b34n.github.io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3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4275D-6B34-DFB0-92BF-1F1C292C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 this talk is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A8F4-E23C-7405-FA82-BB1B12BC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Basics of Bug Hunting/</a:t>
            </a:r>
            <a:r>
              <a:rPr lang="en-IN" sz="2000" dirty="0" err="1">
                <a:solidFill>
                  <a:srgbClr val="FFFFFF"/>
                </a:solidFill>
              </a:rPr>
              <a:t>Pentesting</a:t>
            </a:r>
            <a:endParaRPr lang="en-IN" sz="2000" dirty="0">
              <a:solidFill>
                <a:srgbClr val="FFFFFF"/>
              </a:solidFill>
            </a:endParaRPr>
          </a:p>
          <a:p>
            <a:r>
              <a:rPr lang="en-IN" sz="2000">
                <a:solidFill>
                  <a:srgbClr val="FFFFFF"/>
                </a:solidFill>
              </a:rPr>
              <a:t>Bug Hunting </a:t>
            </a:r>
            <a:r>
              <a:rPr lang="en-IN" sz="2000" dirty="0">
                <a:solidFill>
                  <a:srgbClr val="FFFFFF"/>
                </a:solidFill>
              </a:rPr>
              <a:t>v/s </a:t>
            </a:r>
            <a:r>
              <a:rPr lang="en-IN" sz="2000" dirty="0" err="1">
                <a:solidFill>
                  <a:srgbClr val="FFFFFF"/>
                </a:solidFill>
              </a:rPr>
              <a:t>Pentesting</a:t>
            </a:r>
            <a:endParaRPr lang="en-IN" sz="20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Recon Technique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And etc…</a:t>
            </a:r>
          </a:p>
        </p:txBody>
      </p:sp>
    </p:spTree>
    <p:extLst>
      <p:ext uri="{BB962C8B-B14F-4D97-AF65-F5344CB8AC3E}">
        <p14:creationId xmlns:p14="http://schemas.microsoft.com/office/powerpoint/2010/main" val="4061628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E1409-82BC-5C69-9F48-9A34E7B7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Duplicates!?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1767E-9729-B651-FB89-C2D41A6B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5603355" y="643467"/>
            <a:ext cx="57095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5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63BE2-B689-0BDF-6593-24A7D0F9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and Why WebApp VAPT??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510DEC1-E8F6-7B4F-9422-5F5D5927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762424"/>
            <a:ext cx="6274296" cy="53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6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1622-2246-61B1-86FA-E2878813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Benefits of Bug Hunting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BF7D-5D5C-6F4D-3F6A-7EA1A88AB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Bounty $$$</a:t>
            </a:r>
          </a:p>
          <a:p>
            <a:r>
              <a:rPr lang="en-US" sz="2000"/>
              <a:t>Learning and Experience</a:t>
            </a:r>
          </a:p>
          <a:p>
            <a:r>
              <a:rPr lang="en-US" sz="2000"/>
              <a:t>Hall of Fame (HoF)</a:t>
            </a:r>
          </a:p>
          <a:p>
            <a:r>
              <a:rPr lang="en-US" sz="2000"/>
              <a:t>Swags, Hoodies, Certificates, etc…</a:t>
            </a:r>
          </a:p>
        </p:txBody>
      </p:sp>
      <p:pic>
        <p:nvPicPr>
          <p:cNvPr id="7" name="Graphic 6" descr="Ladybug with solid fill">
            <a:extLst>
              <a:ext uri="{FF2B5EF4-FFF2-40B4-BE49-F238E27FC236}">
                <a16:creationId xmlns:a16="http://schemas.microsoft.com/office/drawing/2014/main" id="{23EDCA85-5E35-31CA-F58C-6A0B18E4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69642" y="982794"/>
            <a:ext cx="4736963" cy="4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3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F7B2A-27F3-1A56-CA44-6BEE0E4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OWSAP top 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BB230FD0-92BC-00EB-1515-144F7732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45547"/>
            <a:ext cx="11496821" cy="31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00FE-6937-A29A-4203-E3A4E697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E8CC10D-B48D-01C1-1C37-CF89A5FA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81" y="643467"/>
            <a:ext cx="61729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0413-A258-D960-CE31-A1348D72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IN" dirty="0"/>
              <a:t>Tools??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E3F-F396-F6C0-9374-0B841B89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IN" sz="1800" dirty="0"/>
              <a:t>Burp Suite</a:t>
            </a:r>
          </a:p>
          <a:p>
            <a:r>
              <a:rPr lang="en-IN" sz="1800" dirty="0"/>
              <a:t>Terminal</a:t>
            </a:r>
          </a:p>
          <a:p>
            <a:r>
              <a:rPr lang="en-IN" sz="1800" dirty="0"/>
              <a:t>Browser, etc.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7846EA2-883E-77D7-BF2C-9F6F8B26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5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160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Let’s Talk About  Web Hacking</vt:lpstr>
      <vt:lpstr>$whoami</vt:lpstr>
      <vt:lpstr>What this talk is about:</vt:lpstr>
      <vt:lpstr>Duplicates!?</vt:lpstr>
      <vt:lpstr>What and Why WebApp VAPT??</vt:lpstr>
      <vt:lpstr>Benefits of Bug Hunting</vt:lpstr>
      <vt:lpstr>OWSAP top 10</vt:lpstr>
      <vt:lpstr>WorkFlow</vt:lpstr>
      <vt:lpstr>Tools??</vt:lpstr>
      <vt:lpstr>Recon!?</vt:lpstr>
      <vt:lpstr>Bugs??</vt:lpstr>
      <vt:lpstr>Let’s take a look at some common Vulnerabilities…</vt:lpstr>
      <vt:lpstr>DEMO TIME!</vt:lpstr>
      <vt:lpstr>Impact Matters!!</vt:lpstr>
      <vt:lpstr>What’s Next!?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PT &amp; BB</dc:title>
  <dc:creator>Sejoyner Joy</dc:creator>
  <cp:lastModifiedBy>Sejoyner Joy</cp:lastModifiedBy>
  <cp:revision>23</cp:revision>
  <dcterms:created xsi:type="dcterms:W3CDTF">2022-10-12T17:51:13Z</dcterms:created>
  <dcterms:modified xsi:type="dcterms:W3CDTF">2022-10-26T06:01:09Z</dcterms:modified>
</cp:coreProperties>
</file>