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Sheng Chen" initials="JSC" lastIdx="1" clrIdx="0">
    <p:extLst>
      <p:ext uri="{19B8F6BF-5375-455C-9EA6-DF929625EA0E}">
        <p15:presenceInfo xmlns:p15="http://schemas.microsoft.com/office/powerpoint/2012/main" userId="0a2da8452e5f55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2" autoAdjust="0"/>
  </p:normalViewPr>
  <p:slideViewPr>
    <p:cSldViewPr snapToGrid="0">
      <p:cViewPr>
        <p:scale>
          <a:sx n="66" d="100"/>
          <a:sy n="66" d="100"/>
        </p:scale>
        <p:origin x="165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6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9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5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8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0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1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8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E7A46D-B096-46A3-8BC6-2D24ADE8BFB6}" type="datetimeFigureOut">
              <a:rPr lang="en-SG" smtClean="0"/>
              <a:t>18/6/2018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hyperlink" Target="https://deskmate2018.firebaseap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AE8DAF-76BA-469A-9650-23D32F3FF731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47813" y="1811375"/>
            <a:ext cx="1" cy="29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A26FEE-35E2-442C-A3C4-5C72DC1DBF6F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2833E1F-FE26-43C2-BCF4-0BAF448FCB6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117EE-D162-4A66-85AC-B772ACBDEF0A}"/>
              </a:ext>
            </a:extLst>
          </p:cNvPr>
          <p:cNvCxnSpPr>
            <a:cxnSpLocks/>
            <a:stCxn id="89" idx="0"/>
            <a:endCxn id="34" idx="2"/>
          </p:cNvCxnSpPr>
          <p:nvPr/>
        </p:nvCxnSpPr>
        <p:spPr>
          <a:xfrm flipV="1"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B9B35F-0437-4251-B5B4-325A60337C21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D56B15-F711-439B-94AF-198A9B8E5280}"/>
              </a:ext>
            </a:extLst>
          </p:cNvPr>
          <p:cNvGrpSpPr/>
          <p:nvPr/>
        </p:nvGrpSpPr>
        <p:grpSpPr>
          <a:xfrm>
            <a:off x="1353742" y="56681"/>
            <a:ext cx="9422960" cy="6644828"/>
            <a:chOff x="1458517" y="56681"/>
            <a:chExt cx="9422960" cy="6644828"/>
          </a:xfrm>
        </p:grpSpPr>
        <p:sp>
          <p:nvSpPr>
            <p:cNvPr id="80" name="Arrow: Up-Down 79">
              <a:extLst>
                <a:ext uri="{FF2B5EF4-FFF2-40B4-BE49-F238E27FC236}">
                  <a16:creationId xmlns:a16="http://schemas.microsoft.com/office/drawing/2014/main" id="{4744EA38-3883-423C-A673-CEF087CA7A62}"/>
                </a:ext>
              </a:extLst>
            </p:cNvPr>
            <p:cNvSpPr/>
            <p:nvPr/>
          </p:nvSpPr>
          <p:spPr>
            <a:xfrm rot="5400000">
              <a:off x="6964507" y="1040707"/>
              <a:ext cx="745472" cy="112340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7F9632-9FCD-4E9C-93D3-B491622B0498}"/>
                </a:ext>
              </a:extLst>
            </p:cNvPr>
            <p:cNvGrpSpPr/>
            <p:nvPr/>
          </p:nvGrpSpPr>
          <p:grpSpPr>
            <a:xfrm>
              <a:off x="4562169" y="56681"/>
              <a:ext cx="2130103" cy="6644828"/>
              <a:chOff x="9466540" y="254858"/>
              <a:chExt cx="2130103" cy="664482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40FE715-5643-4417-87A4-5E936D20D797}"/>
                  </a:ext>
                </a:extLst>
              </p:cNvPr>
              <p:cNvGrpSpPr/>
              <p:nvPr/>
            </p:nvGrpSpPr>
            <p:grpSpPr>
              <a:xfrm>
                <a:off x="9466540" y="254858"/>
                <a:ext cx="2130103" cy="6644828"/>
                <a:chOff x="9466540" y="254858"/>
                <a:chExt cx="2130103" cy="664482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2E2ADF6-8080-458E-9708-D57C75815121}"/>
                    </a:ext>
                  </a:extLst>
                </p:cNvPr>
                <p:cNvSpPr/>
                <p:nvPr/>
              </p:nvSpPr>
              <p:spPr>
                <a:xfrm>
                  <a:off x="9466540" y="385157"/>
                  <a:ext cx="2130103" cy="651452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SG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0" name="Picture 6" descr="âdialogflow pngâçå¾çæç´¢ç»æ">
                  <a:extLst>
                    <a:ext uri="{FF2B5EF4-FFF2-40B4-BE49-F238E27FC236}">
                      <a16:creationId xmlns:a16="http://schemas.microsoft.com/office/drawing/2014/main" id="{05D71D60-8D04-488E-8DAC-19190FC790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2931" y="254858"/>
                  <a:ext cx="1756586" cy="465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397B4A-1B58-4F05-90CF-A85E2FAC95A8}"/>
                  </a:ext>
                </a:extLst>
              </p:cNvPr>
              <p:cNvSpPr/>
              <p:nvPr/>
            </p:nvSpPr>
            <p:spPr>
              <a:xfrm>
                <a:off x="9612931" y="824329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Welcome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C9A483-23E4-46EC-B396-6A61C8714321}"/>
                  </a:ext>
                </a:extLst>
              </p:cNvPr>
              <p:cNvSpPr/>
              <p:nvPr/>
            </p:nvSpPr>
            <p:spPr>
              <a:xfrm>
                <a:off x="9612931" y="3411376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Messages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091FB11-82C7-4C45-B217-4FBF80A28DCB}"/>
                  </a:ext>
                </a:extLst>
              </p:cNvPr>
              <p:cNvSpPr/>
              <p:nvPr/>
            </p:nvSpPr>
            <p:spPr>
              <a:xfrm>
                <a:off x="9612931" y="4273725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Send Message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EE16E29-ECFE-4C4B-9AE2-9732079FA154}"/>
                  </a:ext>
                </a:extLst>
              </p:cNvPr>
              <p:cNvSpPr/>
              <p:nvPr/>
            </p:nvSpPr>
            <p:spPr>
              <a:xfrm>
                <a:off x="9612931" y="1686678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Start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FDC1E27-9EB6-4D38-9C63-DE5A47F5E7DB}"/>
                  </a:ext>
                </a:extLst>
              </p:cNvPr>
              <p:cNvSpPr/>
              <p:nvPr/>
            </p:nvSpPr>
            <p:spPr>
              <a:xfrm>
                <a:off x="9612931" y="2549027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4A9BEB0-4451-470F-8FB5-03F329F69F1E}"/>
                  </a:ext>
                </a:extLst>
              </p:cNvPr>
              <p:cNvSpPr/>
              <p:nvPr/>
            </p:nvSpPr>
            <p:spPr>
              <a:xfrm>
                <a:off x="9612931" y="5136074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Ask Anything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238B546-2449-454B-ADC4-F7B050B0D187}"/>
                  </a:ext>
                </a:extLst>
              </p:cNvPr>
              <p:cNvSpPr/>
              <p:nvPr/>
            </p:nvSpPr>
            <p:spPr>
              <a:xfrm>
                <a:off x="9612931" y="5998422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Other Helper Intents…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Arrow: Up-Down 130">
              <a:extLst>
                <a:ext uri="{FF2B5EF4-FFF2-40B4-BE49-F238E27FC236}">
                  <a16:creationId xmlns:a16="http://schemas.microsoft.com/office/drawing/2014/main" id="{FE6823B4-9BA5-4B97-8094-4197D440C471}"/>
                </a:ext>
              </a:extLst>
            </p:cNvPr>
            <p:cNvSpPr/>
            <p:nvPr/>
          </p:nvSpPr>
          <p:spPr>
            <a:xfrm rot="5400000">
              <a:off x="3494750" y="958078"/>
              <a:ext cx="745472" cy="12179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683B13E-B4BF-400D-B59B-A61C03F60DAA}"/>
                </a:ext>
              </a:extLst>
            </p:cNvPr>
            <p:cNvGrpSpPr/>
            <p:nvPr/>
          </p:nvGrpSpPr>
          <p:grpSpPr>
            <a:xfrm>
              <a:off x="1458517" y="59955"/>
              <a:ext cx="1789936" cy="6641554"/>
              <a:chOff x="1458517" y="59955"/>
              <a:chExt cx="1789936" cy="664155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5F3E959-C868-4891-889C-2CEFA6E34A87}"/>
                  </a:ext>
                </a:extLst>
              </p:cNvPr>
              <p:cNvGrpSpPr/>
              <p:nvPr/>
            </p:nvGrpSpPr>
            <p:grpSpPr>
              <a:xfrm>
                <a:off x="1458517" y="59955"/>
                <a:ext cx="1789936" cy="6641554"/>
                <a:chOff x="3094516" y="157751"/>
                <a:chExt cx="1789936" cy="66415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2834F20-0A4D-4758-B032-0664ADE72B88}"/>
                    </a:ext>
                  </a:extLst>
                </p:cNvPr>
                <p:cNvGrpSpPr/>
                <p:nvPr/>
              </p:nvGrpSpPr>
              <p:grpSpPr>
                <a:xfrm>
                  <a:off x="3094516" y="157751"/>
                  <a:ext cx="1762210" cy="2896845"/>
                  <a:chOff x="1112429" y="-128008"/>
                  <a:chExt cx="2001683" cy="2896845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9F36F90E-0339-4E59-8F85-D9F903FCD739}"/>
                      </a:ext>
                    </a:extLst>
                  </p:cNvPr>
                  <p:cNvGrpSpPr/>
                  <p:nvPr/>
                </p:nvGrpSpPr>
                <p:grpSpPr>
                  <a:xfrm>
                    <a:off x="1112429" y="-128008"/>
                    <a:ext cx="2001683" cy="2896845"/>
                    <a:chOff x="1184096" y="-47280"/>
                    <a:chExt cx="2001683" cy="2896845"/>
                  </a:xfrm>
                </p:grpSpPr>
                <p:pic>
                  <p:nvPicPr>
                    <p:cNvPr id="7" name="Graphic 6" descr="Smart Phone">
                      <a:extLst>
                        <a:ext uri="{FF2B5EF4-FFF2-40B4-BE49-F238E27FC236}">
                          <a16:creationId xmlns:a16="http://schemas.microsoft.com/office/drawing/2014/main" id="{0C34420A-8D04-4289-84D2-69B6D1111A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22191" r="23001"/>
                    <a:stretch/>
                  </p:blipFill>
                  <p:spPr>
                    <a:xfrm>
                      <a:off x="1184096" y="-47280"/>
                      <a:ext cx="2001683" cy="289684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6F5B01DC-AD61-4565-A16B-9D1EE4FEB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3463" y="157641"/>
                      <a:ext cx="1678859" cy="227625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/>
                          </a:solidFill>
                        </a:rPr>
                        <a:t>DESKMATE APP</a:t>
                      </a:r>
                    </a:p>
                  </p:txBody>
                </p:sp>
                <p:pic>
                  <p:nvPicPr>
                    <p:cNvPr id="1028" name="Picture 4" descr="âandroid pngâçå¾çæç´¢ç»æ">
                      <a:extLst>
                        <a:ext uri="{FF2B5EF4-FFF2-40B4-BE49-F238E27FC236}">
                          <a16:creationId xmlns:a16="http://schemas.microsoft.com/office/drawing/2014/main" id="{6561ABE5-BB0E-49C0-89E0-9B11A043D2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63048" y="2491066"/>
                      <a:ext cx="684542" cy="1583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22F5860-9325-45AE-BA62-D1F7ACB13AAF}"/>
                      </a:ext>
                    </a:extLst>
                  </p:cNvPr>
                  <p:cNvSpPr/>
                  <p:nvPr/>
                </p:nvSpPr>
                <p:spPr>
                  <a:xfrm>
                    <a:off x="1346202" y="714116"/>
                    <a:ext cx="1563595" cy="23918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ASR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4BCDFD0-28B2-45C8-B98C-848206F05A6E}"/>
                      </a:ext>
                    </a:extLst>
                  </p:cNvPr>
                  <p:cNvSpPr/>
                  <p:nvPr/>
                </p:nvSpPr>
                <p:spPr>
                  <a:xfrm>
                    <a:off x="1346202" y="1241715"/>
                    <a:ext cx="1563595" cy="38169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TTS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5C8531A-EA53-4665-A7F1-307DA88270FF}"/>
                      </a:ext>
                    </a:extLst>
                  </p:cNvPr>
                  <p:cNvSpPr/>
                  <p:nvPr/>
                </p:nvSpPr>
                <p:spPr>
                  <a:xfrm>
                    <a:off x="1346202" y="365670"/>
                    <a:ext cx="1563595" cy="248316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HOTWORD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D0C8A8D-1644-4ACA-9846-A3C7DD4A76BD}"/>
                      </a:ext>
                    </a:extLst>
                  </p:cNvPr>
                  <p:cNvSpPr/>
                  <p:nvPr/>
                </p:nvSpPr>
                <p:spPr>
                  <a:xfrm>
                    <a:off x="1346202" y="1916721"/>
                    <a:ext cx="1563594" cy="381697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SEARCH FUNCTION</a:t>
                    </a: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6E3D97B-24A0-4D3C-9256-91607B8CC0E2}"/>
                    </a:ext>
                  </a:extLst>
                </p:cNvPr>
                <p:cNvSpPr/>
                <p:nvPr/>
              </p:nvSpPr>
              <p:spPr>
                <a:xfrm>
                  <a:off x="3094516" y="3930297"/>
                  <a:ext cx="1789936" cy="286900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Http call </a:t>
                  </a:r>
                </a:p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To</a:t>
                  </a:r>
                </a:p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Retrieve </a:t>
                  </a:r>
                </a:p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Data </a:t>
                  </a:r>
                </a:p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From</a:t>
                  </a:r>
                </a:p>
                <a:p>
                  <a:pPr algn="ctr"/>
                  <a:r>
                    <a:rPr lang="en-SG" sz="1200" dirty="0">
                      <a:solidFill>
                        <a:schemeClr val="tx1"/>
                      </a:solidFill>
                    </a:rPr>
                    <a:t>Answers.com</a:t>
                  </a:r>
                </a:p>
              </p:txBody>
            </p:sp>
          </p:grpSp>
          <p:sp>
            <p:nvSpPr>
              <p:cNvPr id="134" name="Arrow: Up-Down 133">
                <a:extLst>
                  <a:ext uri="{FF2B5EF4-FFF2-40B4-BE49-F238E27FC236}">
                    <a16:creationId xmlns:a16="http://schemas.microsoft.com/office/drawing/2014/main" id="{F77223A4-CB4C-468B-B867-86CBEDE3F38F}"/>
                  </a:ext>
                </a:extLst>
              </p:cNvPr>
              <p:cNvSpPr/>
              <p:nvPr/>
            </p:nvSpPr>
            <p:spPr>
              <a:xfrm>
                <a:off x="2081817" y="2901891"/>
                <a:ext cx="528482" cy="80419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AE1420-5631-4F64-9928-57285A10A565}"/>
                </a:ext>
              </a:extLst>
            </p:cNvPr>
            <p:cNvGrpSpPr/>
            <p:nvPr/>
          </p:nvGrpSpPr>
          <p:grpSpPr>
            <a:xfrm>
              <a:off x="8022162" y="99509"/>
              <a:ext cx="2859315" cy="6602000"/>
              <a:chOff x="8022162" y="99509"/>
              <a:chExt cx="2859315" cy="660200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1905677-F00C-4FBC-81C6-11BCAF3265C4}"/>
                  </a:ext>
                </a:extLst>
              </p:cNvPr>
              <p:cNvGrpSpPr/>
              <p:nvPr/>
            </p:nvGrpSpPr>
            <p:grpSpPr>
              <a:xfrm>
                <a:off x="8022162" y="99509"/>
                <a:ext cx="2859315" cy="6602000"/>
                <a:chOff x="8897256" y="114680"/>
                <a:chExt cx="2859315" cy="66020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7654B16-0E98-48E4-B4BB-47738AAC27DE}"/>
                    </a:ext>
                  </a:extLst>
                </p:cNvPr>
                <p:cNvGrpSpPr/>
                <p:nvPr/>
              </p:nvGrpSpPr>
              <p:grpSpPr>
                <a:xfrm>
                  <a:off x="8897256" y="114680"/>
                  <a:ext cx="2859315" cy="6602000"/>
                  <a:chOff x="8889157" y="1918012"/>
                  <a:chExt cx="2859315" cy="491750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DEBF444-D2C0-472F-8684-8B6734F9C090}"/>
                      </a:ext>
                    </a:extLst>
                  </p:cNvPr>
                  <p:cNvSpPr/>
                  <p:nvPr/>
                </p:nvSpPr>
                <p:spPr>
                  <a:xfrm>
                    <a:off x="8889157" y="1969820"/>
                    <a:ext cx="2859315" cy="486569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SG" sz="12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2" name="Picture 8" descr="âfirebase pngâçå¾çæç´¢ç»æ">
                    <a:extLst>
                      <a:ext uri="{FF2B5EF4-FFF2-40B4-BE49-F238E27FC236}">
                        <a16:creationId xmlns:a16="http://schemas.microsoft.com/office/drawing/2014/main" id="{B7EF6767-06A0-43A5-8A92-341FCEC6A0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90256" y="1918012"/>
                    <a:ext cx="1657115" cy="346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4A76B3E-9973-4318-83D9-67BC5211EDFE}"/>
                    </a:ext>
                  </a:extLst>
                </p:cNvPr>
                <p:cNvGrpSpPr/>
                <p:nvPr/>
              </p:nvGrpSpPr>
              <p:grpSpPr>
                <a:xfrm>
                  <a:off x="9096242" y="641322"/>
                  <a:ext cx="2455521" cy="1928071"/>
                  <a:chOff x="3167611" y="4160112"/>
                  <a:chExt cx="2455521" cy="1928071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8600AC4-0E79-42E7-96B4-45A9FA97E23D}"/>
                      </a:ext>
                    </a:extLst>
                  </p:cNvPr>
                  <p:cNvSpPr/>
                  <p:nvPr/>
                </p:nvSpPr>
                <p:spPr>
                  <a:xfrm>
                    <a:off x="3238856" y="4160112"/>
                    <a:ext cx="2384276" cy="188184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US" altLang="zh-CN" dirty="0"/>
                      <a:t>    Cloud Functions</a:t>
                    </a:r>
                    <a:endParaRPr lang="en-SG" dirty="0"/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E7C94D25-3C20-4AB1-A6D9-88BF06BB95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7611" y="5728183"/>
                    <a:ext cx="360000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9C53A82-3627-4A7A-AB7B-931A4E4D9F1C}"/>
                    </a:ext>
                  </a:extLst>
                </p:cNvPr>
                <p:cNvGrpSpPr/>
                <p:nvPr/>
              </p:nvGrpSpPr>
              <p:grpSpPr>
                <a:xfrm>
                  <a:off x="9041864" y="2967529"/>
                  <a:ext cx="2509899" cy="1958869"/>
                  <a:chOff x="6009989" y="4155389"/>
                  <a:chExt cx="2509899" cy="195886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8E1D720-6B29-4934-AAAA-26D598EC1244}"/>
                      </a:ext>
                    </a:extLst>
                  </p:cNvPr>
                  <p:cNvGrpSpPr/>
                  <p:nvPr/>
                </p:nvGrpSpPr>
                <p:grpSpPr>
                  <a:xfrm>
                    <a:off x="6009989" y="4155389"/>
                    <a:ext cx="2509899" cy="1958869"/>
                    <a:chOff x="3113233" y="4160112"/>
                    <a:chExt cx="2509899" cy="1958869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72E96D8C-6A90-4810-9E81-F8D2401EF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856" y="4160112"/>
                      <a:ext cx="2384276" cy="1881841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Real Time BD</a:t>
                      </a:r>
                    </a:p>
                  </p:txBody>
                </p:sp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DCA647E5-34CB-4B41-8F58-5EBACCF79B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13233" y="5758981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6ACB847-159E-4A52-8383-F63D6504A4FD}"/>
                      </a:ext>
                    </a:extLst>
                  </p:cNvPr>
                  <p:cNvSpPr/>
                  <p:nvPr/>
                </p:nvSpPr>
                <p:spPr>
                  <a:xfrm>
                    <a:off x="6310479" y="4265659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Student Profile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801FB9F-1FF3-4C41-868A-E4BB91E2B51A}"/>
                      </a:ext>
                    </a:extLst>
                  </p:cNvPr>
                  <p:cNvSpPr/>
                  <p:nvPr/>
                </p:nvSpPr>
                <p:spPr>
                  <a:xfrm>
                    <a:off x="6316866" y="4721165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Questions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A47C035C-1446-40F5-ADA7-BAD3C9A2BE61}"/>
                      </a:ext>
                    </a:extLst>
                  </p:cNvPr>
                  <p:cNvSpPr/>
                  <p:nvPr/>
                </p:nvSpPr>
                <p:spPr>
                  <a:xfrm>
                    <a:off x="6316866" y="5199344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Messages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F0ACDF9-32FE-4A9F-9F9C-89AA89CCDC31}"/>
                    </a:ext>
                  </a:extLst>
                </p:cNvPr>
                <p:cNvGrpSpPr/>
                <p:nvPr/>
              </p:nvGrpSpPr>
              <p:grpSpPr>
                <a:xfrm>
                  <a:off x="9051362" y="5346593"/>
                  <a:ext cx="2500401" cy="1144708"/>
                  <a:chOff x="8916242" y="4943475"/>
                  <a:chExt cx="2500401" cy="1144708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52E6A825-1093-431F-B6D7-F3B525E9F5DB}"/>
                      </a:ext>
                    </a:extLst>
                  </p:cNvPr>
                  <p:cNvGrpSpPr/>
                  <p:nvPr/>
                </p:nvGrpSpPr>
                <p:grpSpPr>
                  <a:xfrm>
                    <a:off x="8916242" y="4943475"/>
                    <a:ext cx="2500401" cy="1144708"/>
                    <a:chOff x="8916243" y="4943475"/>
                    <a:chExt cx="2500401" cy="1144708"/>
                  </a:xfrm>
                </p:grpSpPr>
                <p:sp>
                  <p:nvSpPr>
                    <p:cNvPr id="92" name="Rectangle 91">
                      <a:hlinkClick r:id="rId9"/>
                      <a:extLst>
                        <a:ext uri="{FF2B5EF4-FFF2-40B4-BE49-F238E27FC236}">
                          <a16:creationId xmlns:a16="http://schemas.microsoft.com/office/drawing/2014/main" id="{75B78D9C-9DF0-4428-AF7E-CCFC88D4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2368" y="4943475"/>
                      <a:ext cx="2384276" cy="1098478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 Hosting</a:t>
                      </a:r>
                    </a:p>
                  </p:txBody>
                </p: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08A40782-CA25-4BFB-8ED5-03B50DA544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16243" y="5728183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E1F959A9-93F8-4B13-97D7-FA3987871CB1}"/>
                      </a:ext>
                    </a:extLst>
                  </p:cNvPr>
                  <p:cNvSpPr/>
                  <p:nvPr/>
                </p:nvSpPr>
                <p:spPr>
                  <a:xfrm>
                    <a:off x="9223120" y="5108076"/>
                    <a:ext cx="2034540" cy="45550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hlinkClick r:id="rId9"/>
                      </a:rPr>
                      <a:t>Teachers Portal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31660D2-BDCF-4E49-8508-FD61C60A808B}"/>
                  </a:ext>
                </a:extLst>
              </p:cNvPr>
              <p:cNvSpPr/>
              <p:nvPr/>
            </p:nvSpPr>
            <p:spPr>
              <a:xfrm>
                <a:off x="8467260" y="740103"/>
                <a:ext cx="2034540" cy="1155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Fulfillment Functions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36" name="Picture 12" descr="âstudent pngâçå¾çæç´¢ç»æ">
            <a:extLst>
              <a:ext uri="{FF2B5EF4-FFF2-40B4-BE49-F238E27FC236}">
                <a16:creationId xmlns:a16="http://schemas.microsoft.com/office/drawing/2014/main" id="{22CB1FAC-FCD9-486C-B04A-290475ED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26" y="4837974"/>
            <a:ext cx="2136067" cy="21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ç¸å³å¾ç">
            <a:extLst>
              <a:ext uri="{FF2B5EF4-FFF2-40B4-BE49-F238E27FC236}">
                <a16:creationId xmlns:a16="http://schemas.microsoft.com/office/drawing/2014/main" id="{206A12B7-DE5F-419B-B6FC-EEA7CCB3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6" y="842463"/>
            <a:ext cx="1292075" cy="129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0DB7D9-FDB9-478B-8308-83BAFB53DD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95" y="5045435"/>
            <a:ext cx="1480662" cy="1480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8F43C-1335-47A3-B8DA-24E7EFE57E0F}"/>
              </a:ext>
            </a:extLst>
          </p:cNvPr>
          <p:cNvSpPr txBox="1"/>
          <p:nvPr/>
        </p:nvSpPr>
        <p:spPr>
          <a:xfrm>
            <a:off x="276460" y="2087156"/>
            <a:ext cx="9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Student</a:t>
            </a:r>
            <a:endParaRPr lang="zh-CN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6CE0F4-36D0-48B7-92F4-DBAA38F86464}"/>
              </a:ext>
            </a:extLst>
          </p:cNvPr>
          <p:cNvSpPr txBox="1"/>
          <p:nvPr/>
        </p:nvSpPr>
        <p:spPr>
          <a:xfrm rot="5400000">
            <a:off x="11408520" y="6003438"/>
            <a:ext cx="102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Teacher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CDDC46-ED34-42AA-97C7-A92ABDE0041F}"/>
              </a:ext>
            </a:extLst>
          </p:cNvPr>
          <p:cNvCxnSpPr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837019-3896-4F9B-B9FF-7A627980523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B287BE-E976-4448-9185-967003BE72F3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47813" y="1811375"/>
            <a:ext cx="1" cy="293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E28F8D-863E-4940-8FC9-BD5D2C5E4A8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247814" y="801949"/>
            <a:ext cx="0" cy="1001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9D1A141-A2BB-4E56-9884-8C69844B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162" y="2540008"/>
            <a:ext cx="1254968" cy="1254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5B01DC-AD61-4565-A16B-9D1EE4FEB0A9}"/>
              </a:ext>
            </a:extLst>
          </p:cNvPr>
          <p:cNvSpPr/>
          <p:nvPr/>
        </p:nvSpPr>
        <p:spPr>
          <a:xfrm>
            <a:off x="1397684" y="212245"/>
            <a:ext cx="2715086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0C34420A-8D04-4289-84D2-69B6D111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91" r="23001"/>
          <a:stretch/>
        </p:blipFill>
        <p:spPr>
          <a:xfrm>
            <a:off x="150069" y="420406"/>
            <a:ext cx="906011" cy="1653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F5860-9325-45AE-BA62-D1F7ACB13AAF}"/>
              </a:ext>
            </a:extLst>
          </p:cNvPr>
          <p:cNvSpPr/>
          <p:nvPr/>
        </p:nvSpPr>
        <p:spPr>
          <a:xfrm>
            <a:off x="1588395" y="992732"/>
            <a:ext cx="2364881" cy="425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CDFD0-28B2-45C8-B98C-848206F05A6E}"/>
              </a:ext>
            </a:extLst>
          </p:cNvPr>
          <p:cNvSpPr/>
          <p:nvPr/>
        </p:nvSpPr>
        <p:spPr>
          <a:xfrm>
            <a:off x="1576804" y="5939406"/>
            <a:ext cx="2388062" cy="38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ADF6-8080-458E-9708-D57C75815121}"/>
              </a:ext>
            </a:extLst>
          </p:cNvPr>
          <p:cNvSpPr/>
          <p:nvPr/>
        </p:nvSpPr>
        <p:spPr>
          <a:xfrm>
            <a:off x="4582298" y="254190"/>
            <a:ext cx="2374157" cy="619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8531A-EA53-4665-A7F1-307DA88270FF}"/>
              </a:ext>
            </a:extLst>
          </p:cNvPr>
          <p:cNvSpPr/>
          <p:nvPr/>
        </p:nvSpPr>
        <p:spPr>
          <a:xfrm>
            <a:off x="1576805" y="417576"/>
            <a:ext cx="2364881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663FD-0BB8-4581-B97B-03258D8D04C2}"/>
              </a:ext>
            </a:extLst>
          </p:cNvPr>
          <p:cNvSpPr/>
          <p:nvPr/>
        </p:nvSpPr>
        <p:spPr>
          <a:xfrm>
            <a:off x="7468262" y="254190"/>
            <a:ext cx="2374157" cy="6191956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 (Logic)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F2B40-EC3C-4DB5-BEE9-0168F5D4AAEE}"/>
              </a:ext>
            </a:extLst>
          </p:cNvPr>
          <p:cNvSpPr/>
          <p:nvPr/>
        </p:nvSpPr>
        <p:spPr>
          <a:xfrm>
            <a:off x="10192624" y="254190"/>
            <a:ext cx="1541885" cy="394641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DE7B93-3189-436B-AF24-04D6F95BDE22}"/>
              </a:ext>
            </a:extLst>
          </p:cNvPr>
          <p:cNvSpPr/>
          <p:nvPr/>
        </p:nvSpPr>
        <p:spPr>
          <a:xfrm>
            <a:off x="10192624" y="4466593"/>
            <a:ext cx="1541885" cy="197955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0E4D-D69E-4E35-B581-7AD9AABD766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599322" y="2073453"/>
            <a:ext cx="3753" cy="466555"/>
          </a:xfrm>
          <a:prstGeom prst="straightConnector1">
            <a:avLst/>
          </a:prstGeom>
          <a:ln w="571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0CF465-1984-4606-90AB-E3CE50F5042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759246" y="787400"/>
            <a:ext cx="11590" cy="2053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8D8FA7-C688-443A-97A8-E3E54E5548A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056080" y="602488"/>
            <a:ext cx="520725" cy="644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8B6A-8024-4AE5-A2B6-3485002347AA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3953276" y="1205236"/>
            <a:ext cx="767967" cy="67631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AB2F32-4A55-4FFA-AA33-43702040FDB0}"/>
              </a:ext>
            </a:extLst>
          </p:cNvPr>
          <p:cNvSpPr txBox="1"/>
          <p:nvPr/>
        </p:nvSpPr>
        <p:spPr>
          <a:xfrm>
            <a:off x="18791" y="3599484"/>
            <a:ext cx="15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</a:t>
            </a:r>
          </a:p>
          <a:p>
            <a:r>
              <a:rPr lang="en-SG" sz="1200" dirty="0"/>
              <a:t>Homework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176665-894E-437D-9739-14F82F4C4D34}"/>
              </a:ext>
            </a:extLst>
          </p:cNvPr>
          <p:cNvSpPr/>
          <p:nvPr/>
        </p:nvSpPr>
        <p:spPr>
          <a:xfrm>
            <a:off x="4721243" y="765942"/>
            <a:ext cx="2057062" cy="101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which home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FD74D8-09CB-483E-926A-025C737DD09C}"/>
              </a:ext>
            </a:extLst>
          </p:cNvPr>
          <p:cNvSpPr/>
          <p:nvPr/>
        </p:nvSpPr>
        <p:spPr>
          <a:xfrm>
            <a:off x="7675372" y="777846"/>
            <a:ext cx="1959936" cy="110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first paper get set 1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Else get generated </a:t>
            </a:r>
            <a:r>
              <a:rPr lang="en-SG" sz="1200" dirty="0" err="1">
                <a:solidFill>
                  <a:schemeClr val="tx1"/>
                </a:solidFill>
              </a:rPr>
              <a:t>hw</a:t>
            </a:r>
            <a:r>
              <a:rPr lang="en-SG" sz="1200" dirty="0">
                <a:solidFill>
                  <a:schemeClr val="tx1"/>
                </a:solidFill>
              </a:rPr>
              <a:t> set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F74C0-2745-4A11-8059-67A83F1978CA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30434-21E7-4F06-B7CF-5570118784E9}"/>
              </a:ext>
            </a:extLst>
          </p:cNvPr>
          <p:cNvSpPr/>
          <p:nvPr/>
        </p:nvSpPr>
        <p:spPr>
          <a:xfrm>
            <a:off x="10326003" y="777846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UserProfile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1C0304-5856-44C1-9196-177C7C81780A}"/>
              </a:ext>
            </a:extLst>
          </p:cNvPr>
          <p:cNvSpPr/>
          <p:nvPr/>
        </p:nvSpPr>
        <p:spPr>
          <a:xfrm>
            <a:off x="10326003" y="164732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4AD71-614B-4D9E-9D1C-ED2F270699C4}"/>
              </a:ext>
            </a:extLst>
          </p:cNvPr>
          <p:cNvSpPr/>
          <p:nvPr/>
        </p:nvSpPr>
        <p:spPr>
          <a:xfrm>
            <a:off x="10320118" y="244298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A5E2-665E-4658-9776-4C58A27E05C0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9635308" y="1130766"/>
            <a:ext cx="690695" cy="201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A2CF41-1CFA-4C4F-98E9-B938AAE7A929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635308" y="1331850"/>
            <a:ext cx="690695" cy="6683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ED44B11-3B26-44F8-A12A-900B462D5794}"/>
              </a:ext>
            </a:extLst>
          </p:cNvPr>
          <p:cNvSpPr/>
          <p:nvPr/>
        </p:nvSpPr>
        <p:spPr>
          <a:xfrm>
            <a:off x="10326003" y="4785551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6167B1-A3F3-493E-9A51-61AB07323078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9635308" y="1331850"/>
            <a:ext cx="684810" cy="14640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35D2DB-9A4C-49B0-9315-3FB54244D28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64866" y="1272867"/>
            <a:ext cx="756377" cy="48573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AE72B6F-2A67-4A39-A8F5-07F1257D47C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1056080" y="1246930"/>
            <a:ext cx="520724" cy="48833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EA8F04-C46F-44E3-B201-9E813D3602C7}"/>
              </a:ext>
            </a:extLst>
          </p:cNvPr>
          <p:cNvSpPr/>
          <p:nvPr/>
        </p:nvSpPr>
        <p:spPr>
          <a:xfrm>
            <a:off x="7675372" y="1970639"/>
            <a:ext cx="1959936" cy="933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Homework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1107A1-9F83-4144-91C4-E155CAA3B593}"/>
              </a:ext>
            </a:extLst>
          </p:cNvPr>
          <p:cNvSpPr/>
          <p:nvPr/>
        </p:nvSpPr>
        <p:spPr>
          <a:xfrm>
            <a:off x="7675372" y="2967245"/>
            <a:ext cx="1959936" cy="111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CheckAnswer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Time taken to 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Number of tries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31649C-8380-4B87-B5EF-A7D09F837596}"/>
              </a:ext>
            </a:extLst>
          </p:cNvPr>
          <p:cNvCxnSpPr>
            <a:cxnSpLocks/>
            <a:stCxn id="128" idx="3"/>
            <a:endCxn id="68" idx="1"/>
          </p:cNvCxnSpPr>
          <p:nvPr/>
        </p:nvCxnSpPr>
        <p:spPr>
          <a:xfrm flipV="1">
            <a:off x="9635308" y="2795904"/>
            <a:ext cx="684810" cy="729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9450B2-6381-49B8-A772-D9FDC21254FB}"/>
              </a:ext>
            </a:extLst>
          </p:cNvPr>
          <p:cNvCxnSpPr>
            <a:cxnSpLocks/>
            <a:stCxn id="127" idx="3"/>
            <a:endCxn id="68" idx="1"/>
          </p:cNvCxnSpPr>
          <p:nvPr/>
        </p:nvCxnSpPr>
        <p:spPr>
          <a:xfrm>
            <a:off x="9635308" y="2437318"/>
            <a:ext cx="684810" cy="3585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ED1441-4DC2-4746-8F51-CB49C8308950}"/>
              </a:ext>
            </a:extLst>
          </p:cNvPr>
          <p:cNvSpPr/>
          <p:nvPr/>
        </p:nvSpPr>
        <p:spPr>
          <a:xfrm>
            <a:off x="4721243" y="3286385"/>
            <a:ext cx="2057062" cy="207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Handle Answer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Give feedback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correct: proceed to next question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wrong: 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try again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proceed or get explanation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AFE2CB-18C6-4C3C-B867-FB6B62B4918E}"/>
              </a:ext>
            </a:extLst>
          </p:cNvPr>
          <p:cNvCxnSpPr>
            <a:cxnSpLocks/>
            <a:stCxn id="133" idx="3"/>
            <a:endCxn id="128" idx="1"/>
          </p:cNvCxnSpPr>
          <p:nvPr/>
        </p:nvCxnSpPr>
        <p:spPr>
          <a:xfrm flipV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982AEB-10D8-4342-8B02-2814E586A3CF}"/>
              </a:ext>
            </a:extLst>
          </p:cNvPr>
          <p:cNvCxnSpPr>
            <a:cxnSpLocks/>
            <a:stCxn id="9" idx="3"/>
            <a:endCxn id="133" idx="1"/>
          </p:cNvCxnSpPr>
          <p:nvPr/>
        </p:nvCxnSpPr>
        <p:spPr>
          <a:xfrm>
            <a:off x="3953276" y="1205236"/>
            <a:ext cx="767967" cy="3118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B9450F-B9C8-4584-8D9E-B44AAC3BADD2}"/>
              </a:ext>
            </a:extLst>
          </p:cNvPr>
          <p:cNvCxnSpPr>
            <a:cxnSpLocks/>
            <a:stCxn id="133" idx="1"/>
            <a:endCxn id="10" idx="3"/>
          </p:cNvCxnSpPr>
          <p:nvPr/>
        </p:nvCxnSpPr>
        <p:spPr>
          <a:xfrm flipH="1">
            <a:off x="3964866" y="4324085"/>
            <a:ext cx="756377" cy="18061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122D2A-B77E-41C5-B9DE-BB3D5A93F69B}"/>
              </a:ext>
            </a:extLst>
          </p:cNvPr>
          <p:cNvSpPr/>
          <p:nvPr/>
        </p:nvSpPr>
        <p:spPr>
          <a:xfrm>
            <a:off x="4740845" y="1970639"/>
            <a:ext cx="2057062" cy="112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StartHomeWorkTutoring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Start speaking question 1 and wait for answer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1E458D2-9C0D-467A-83DB-0CA96E4DC017}"/>
              </a:ext>
            </a:extLst>
          </p:cNvPr>
          <p:cNvCxnSpPr>
            <a:cxnSpLocks/>
            <a:stCxn id="140" idx="3"/>
            <a:endCxn id="127" idx="1"/>
          </p:cNvCxnSpPr>
          <p:nvPr/>
        </p:nvCxnSpPr>
        <p:spPr>
          <a:xfrm flipV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6588A6-688C-4ED9-90DF-FD88B1623FC8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3958145" y="1205236"/>
            <a:ext cx="782700" cy="1327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5E2208-9178-41BD-B436-6C1ADB3E0BB3}"/>
              </a:ext>
            </a:extLst>
          </p:cNvPr>
          <p:cNvCxnSpPr>
            <a:cxnSpLocks/>
            <a:stCxn id="140" idx="1"/>
            <a:endCxn id="10" idx="3"/>
          </p:cNvCxnSpPr>
          <p:nvPr/>
        </p:nvCxnSpPr>
        <p:spPr>
          <a:xfrm flipH="1">
            <a:off x="3964866" y="2533089"/>
            <a:ext cx="775979" cy="3597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BD8D69-0660-47C5-995D-ED91C65B1622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 flipV="1"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F8DF2D-8D10-4329-B5F8-0EA4CC593066}"/>
              </a:ext>
            </a:extLst>
          </p:cNvPr>
          <p:cNvCxnSpPr>
            <a:cxnSpLocks/>
            <a:stCxn id="127" idx="1"/>
            <a:endCxn id="140" idx="3"/>
          </p:cNvCxnSpPr>
          <p:nvPr/>
        </p:nvCxnSpPr>
        <p:spPr>
          <a:xfrm flipH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336A72-6C27-4BCB-BFBC-28278880D2B7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302388-4439-4401-B365-D40234D41CBF}"/>
              </a:ext>
            </a:extLst>
          </p:cNvPr>
          <p:cNvSpPr/>
          <p:nvPr/>
        </p:nvSpPr>
        <p:spPr>
          <a:xfrm>
            <a:off x="4731044" y="5382315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ExplainQuestion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C5AB6C0-1915-40ED-8250-5808D9E0521F}"/>
              </a:ext>
            </a:extLst>
          </p:cNvPr>
          <p:cNvSpPr/>
          <p:nvPr/>
        </p:nvSpPr>
        <p:spPr>
          <a:xfrm>
            <a:off x="1560451" y="4324084"/>
            <a:ext cx="2373223" cy="72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Personalise Properties: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Tts speed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323191-CBA4-4108-9C25-374B4C17A41E}"/>
              </a:ext>
            </a:extLst>
          </p:cNvPr>
          <p:cNvSpPr/>
          <p:nvPr/>
        </p:nvSpPr>
        <p:spPr>
          <a:xfrm>
            <a:off x="7675372" y="4200609"/>
            <a:ext cx="1959936" cy="2139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EndHomeWorkSession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Store session data in DB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Eg</a:t>
            </a:r>
            <a:r>
              <a:rPr lang="en-SG" sz="1200" dirty="0">
                <a:solidFill>
                  <a:schemeClr val="tx1"/>
                </a:solidFill>
              </a:rPr>
              <a:t>: theme data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Topic data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Avg</a:t>
            </a:r>
            <a:r>
              <a:rPr lang="en-SG" sz="1200" dirty="0">
                <a:solidFill>
                  <a:schemeClr val="tx1"/>
                </a:solidFill>
              </a:rPr>
              <a:t> time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Total time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Generate new HW set base on user 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Adjust theme/topic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Diff pts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511246-B584-4924-A368-561F976CB070}"/>
              </a:ext>
            </a:extLst>
          </p:cNvPr>
          <p:cNvSpPr/>
          <p:nvPr/>
        </p:nvSpPr>
        <p:spPr>
          <a:xfrm>
            <a:off x="4731044" y="5715376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End HW Session Intent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448AD88-CC5C-437F-803F-9B81A4632D81}"/>
              </a:ext>
            </a:extLst>
          </p:cNvPr>
          <p:cNvCxnSpPr>
            <a:cxnSpLocks/>
            <a:stCxn id="217" idx="3"/>
            <a:endCxn id="194" idx="1"/>
          </p:cNvCxnSpPr>
          <p:nvPr/>
        </p:nvCxnSpPr>
        <p:spPr>
          <a:xfrm flipV="1">
            <a:off x="6768504" y="5270398"/>
            <a:ext cx="906868" cy="5922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014E2B-40FC-44F5-89E9-E0DF255CCB11}"/>
              </a:ext>
            </a:extLst>
          </p:cNvPr>
          <p:cNvCxnSpPr>
            <a:cxnSpLocks/>
            <a:stCxn id="194" idx="3"/>
            <a:endCxn id="67" idx="1"/>
          </p:cNvCxnSpPr>
          <p:nvPr/>
        </p:nvCxnSpPr>
        <p:spPr>
          <a:xfrm flipV="1">
            <a:off x="9635308" y="2000244"/>
            <a:ext cx="690695" cy="3270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2CB5220-29B9-4726-BB34-0458A9B2C426}"/>
              </a:ext>
            </a:extLst>
          </p:cNvPr>
          <p:cNvCxnSpPr>
            <a:cxnSpLocks/>
            <a:stCxn id="68" idx="1"/>
            <a:endCxn id="194" idx="3"/>
          </p:cNvCxnSpPr>
          <p:nvPr/>
        </p:nvCxnSpPr>
        <p:spPr>
          <a:xfrm flipH="1">
            <a:off x="9635308" y="2795904"/>
            <a:ext cx="684810" cy="24744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2DA8A7D-BBBA-43C8-BE6A-238013EA9D22}"/>
              </a:ext>
            </a:extLst>
          </p:cNvPr>
          <p:cNvSpPr/>
          <p:nvPr/>
        </p:nvSpPr>
        <p:spPr>
          <a:xfrm>
            <a:off x="4722629" y="6078361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0F62F1-89FB-4E11-B0A6-F97B3143CA08}"/>
              </a:ext>
            </a:extLst>
          </p:cNvPr>
          <p:cNvSpPr/>
          <p:nvPr/>
        </p:nvSpPr>
        <p:spPr>
          <a:xfrm>
            <a:off x="10317176" y="3305168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5252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5F43-48C5-4ABA-B925-0AA2E964AA79}"/>
              </a:ext>
            </a:extLst>
          </p:cNvPr>
          <p:cNvSpPr/>
          <p:nvPr/>
        </p:nvSpPr>
        <p:spPr>
          <a:xfrm>
            <a:off x="1397684" y="212245"/>
            <a:ext cx="6857083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9A69B-662B-47DA-B966-7CFF1EC6EF8B}"/>
              </a:ext>
            </a:extLst>
          </p:cNvPr>
          <p:cNvSpPr/>
          <p:nvPr/>
        </p:nvSpPr>
        <p:spPr>
          <a:xfrm>
            <a:off x="1588396" y="992732"/>
            <a:ext cx="1096082" cy="1079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DD9B5-707A-4DD6-8814-6982011A146E}"/>
              </a:ext>
            </a:extLst>
          </p:cNvPr>
          <p:cNvSpPr/>
          <p:nvPr/>
        </p:nvSpPr>
        <p:spPr>
          <a:xfrm>
            <a:off x="1588396" y="2147583"/>
            <a:ext cx="1084492" cy="4135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A3928-527A-4F2F-95EE-BA6FF4811675}"/>
              </a:ext>
            </a:extLst>
          </p:cNvPr>
          <p:cNvSpPr/>
          <p:nvPr/>
        </p:nvSpPr>
        <p:spPr>
          <a:xfrm>
            <a:off x="1576806" y="417576"/>
            <a:ext cx="1096082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F8F76-2D2C-40E0-91A1-CA3612A8827B}"/>
              </a:ext>
            </a:extLst>
          </p:cNvPr>
          <p:cNvSpPr/>
          <p:nvPr/>
        </p:nvSpPr>
        <p:spPr>
          <a:xfrm>
            <a:off x="4989239" y="1782914"/>
            <a:ext cx="3095536" cy="101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DoHomeWork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Triggered by start home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32040-1E32-473D-B0E7-F66DF6E665B7}"/>
              </a:ext>
            </a:extLst>
          </p:cNvPr>
          <p:cNvSpPr/>
          <p:nvPr/>
        </p:nvSpPr>
        <p:spPr>
          <a:xfrm>
            <a:off x="4989239" y="4636976"/>
            <a:ext cx="3095536" cy="97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Local Database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With questions retrieve from database through function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6D0FFA-4577-4B2B-BB48-072728DC0282}"/>
              </a:ext>
            </a:extLst>
          </p:cNvPr>
          <p:cNvSpPr/>
          <p:nvPr/>
        </p:nvSpPr>
        <p:spPr>
          <a:xfrm>
            <a:off x="5132462" y="2936749"/>
            <a:ext cx="662730" cy="1560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1) </a:t>
            </a:r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AD49B06-478D-4342-9706-173D2CBA6120}"/>
              </a:ext>
            </a:extLst>
          </p:cNvPr>
          <p:cNvSpPr/>
          <p:nvPr/>
        </p:nvSpPr>
        <p:spPr>
          <a:xfrm>
            <a:off x="2796198" y="2222840"/>
            <a:ext cx="2069730" cy="46523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2) Speak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4FEB9-1257-4EDD-89B6-02A40DD1990F}"/>
              </a:ext>
            </a:extLst>
          </p:cNvPr>
          <p:cNvSpPr/>
          <p:nvPr/>
        </p:nvSpPr>
        <p:spPr>
          <a:xfrm>
            <a:off x="9441275" y="212245"/>
            <a:ext cx="2374157" cy="1570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2203DC-62BB-4804-80F3-922DA074B05A}"/>
              </a:ext>
            </a:extLst>
          </p:cNvPr>
          <p:cNvSpPr/>
          <p:nvPr/>
        </p:nvSpPr>
        <p:spPr>
          <a:xfrm>
            <a:off x="2763639" y="1152632"/>
            <a:ext cx="6597407" cy="490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3) Student Answer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352C9-B918-472E-9630-BCB6E31AA207}"/>
              </a:ext>
            </a:extLst>
          </p:cNvPr>
          <p:cNvSpPr/>
          <p:nvPr/>
        </p:nvSpPr>
        <p:spPr>
          <a:xfrm>
            <a:off x="9571839" y="753807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Intent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2658F-2B43-47D8-A9C5-EA5BF8384C1C}"/>
              </a:ext>
            </a:extLst>
          </p:cNvPr>
          <p:cNvSpPr/>
          <p:nvPr/>
        </p:nvSpPr>
        <p:spPr>
          <a:xfrm>
            <a:off x="9441275" y="5156377"/>
            <a:ext cx="2375374" cy="1126775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69FAF5-214D-4D43-9C9C-29E1D546F15E}"/>
              </a:ext>
            </a:extLst>
          </p:cNvPr>
          <p:cNvSpPr/>
          <p:nvPr/>
        </p:nvSpPr>
        <p:spPr>
          <a:xfrm>
            <a:off x="10419127" y="3842157"/>
            <a:ext cx="402671" cy="10570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getAnswer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AB54CE89-699A-41B4-B93E-9BB90322623B}"/>
              </a:ext>
            </a:extLst>
          </p:cNvPr>
          <p:cNvSpPr/>
          <p:nvPr/>
        </p:nvSpPr>
        <p:spPr>
          <a:xfrm rot="16200000" flipH="1">
            <a:off x="3806962" y="729068"/>
            <a:ext cx="4500238" cy="6607929"/>
          </a:xfrm>
          <a:prstGeom prst="bentUpArrow">
            <a:avLst>
              <a:gd name="adj1" fmla="val 7336"/>
              <a:gd name="adj2" fmla="val 8542"/>
              <a:gd name="adj3" fmla="val 15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5) Give 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C93A0-439E-40C0-8F90-3EE99B4AE34F}"/>
              </a:ext>
            </a:extLst>
          </p:cNvPr>
          <p:cNvSpPr/>
          <p:nvPr/>
        </p:nvSpPr>
        <p:spPr>
          <a:xfrm>
            <a:off x="9441275" y="1782913"/>
            <a:ext cx="2374157" cy="191854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DC9C7-CE1D-473C-BF12-A427AB899ADB}"/>
              </a:ext>
            </a:extLst>
          </p:cNvPr>
          <p:cNvSpPr/>
          <p:nvPr/>
        </p:nvSpPr>
        <p:spPr>
          <a:xfrm>
            <a:off x="9643145" y="2379704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Function</a:t>
            </a:r>
          </a:p>
        </p:txBody>
      </p:sp>
    </p:spTree>
    <p:extLst>
      <p:ext uri="{BB962C8B-B14F-4D97-AF65-F5344CB8AC3E}">
        <p14:creationId xmlns:p14="http://schemas.microsoft.com/office/powerpoint/2010/main" val="11409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cDiamond 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cDiamond Grid" id="{86FC5E99-499C-448F-B9FC-54CF9433BD1A}" vid="{AF769BE0-B941-45BC-B3AE-745D33B47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BusinesscDiamond Grid</Template>
  <TotalTime>1637</TotalTime>
  <Words>226</Words>
  <Application>Microsoft Office PowerPoint</Application>
  <PresentationFormat>Widescreen</PresentationFormat>
  <Paragraphs>106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幼圆</vt:lpstr>
      <vt:lpstr>Arial</vt:lpstr>
      <vt:lpstr>BusinesscDiamond Grid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JUNSHENG</dc:creator>
  <cp:lastModifiedBy>Jun Sheng Chen</cp:lastModifiedBy>
  <cp:revision>13</cp:revision>
  <dcterms:created xsi:type="dcterms:W3CDTF">2018-06-08T14:02:27Z</dcterms:created>
  <dcterms:modified xsi:type="dcterms:W3CDTF">2018-06-18T06:47:37Z</dcterms:modified>
</cp:coreProperties>
</file>