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C6A"/>
    <a:srgbClr val="E5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14/12/2018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19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14/12/2018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14/12/2018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86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14/12/2018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82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14/12/2018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4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14/12/2018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7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14/12/2018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46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14/12/2018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9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14/12/2018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26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14/12/2018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3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14/12/2018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3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9F7E-10B4-4321-AA2C-B0E4C26EEF29}" type="datetimeFigureOut">
              <a:rPr lang="en-SG" smtClean="0"/>
              <a:t>14/12/2018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6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845" y="342899"/>
            <a:ext cx="6646296" cy="6268417"/>
          </a:xfrm>
          <a:prstGeom prst="rect">
            <a:avLst/>
          </a:prstGeom>
          <a:solidFill>
            <a:srgbClr val="E56D6D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Raspberry Pi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7765558" y="342900"/>
            <a:ext cx="4110075" cy="46511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Can 3"/>
          <p:cNvSpPr/>
          <p:nvPr/>
        </p:nvSpPr>
        <p:spPr>
          <a:xfrm>
            <a:off x="9932680" y="5585882"/>
            <a:ext cx="1206852" cy="10890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HANA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303173" y="857510"/>
            <a:ext cx="5343807" cy="6418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Bluetooth Server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303173" y="4596834"/>
            <a:ext cx="5348980" cy="843134"/>
          </a:xfrm>
          <a:prstGeom prst="rect">
            <a:avLst/>
          </a:pr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Sensor Server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75844" y="6046004"/>
            <a:ext cx="6646297" cy="56531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Sensors</a:t>
            </a:r>
            <a:endParaRPr lang="en-SG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316748" y="2449759"/>
            <a:ext cx="2017121" cy="1183193"/>
          </a:xfrm>
          <a:prstGeom prst="snip1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Holding Zone</a:t>
            </a:r>
          </a:p>
          <a:p>
            <a:pPr algn="ctr"/>
            <a:r>
              <a:rPr lang="en-SG" dirty="0" smtClean="0"/>
              <a:t>[SQL Statements]</a:t>
            </a:r>
            <a:endParaRPr lang="en-SG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303173" y="2459980"/>
            <a:ext cx="884060" cy="1186442"/>
          </a:xfrm>
          <a:prstGeom prst="snip1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Config.json</a:t>
            </a:r>
            <a:endParaRPr lang="en-SG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93359" y="2469683"/>
            <a:ext cx="2152291" cy="1138518"/>
            <a:chOff x="2508875" y="2223439"/>
            <a:chExt cx="2152291" cy="113851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Can 9"/>
            <p:cNvSpPr/>
            <p:nvPr/>
          </p:nvSpPr>
          <p:spPr>
            <a:xfrm>
              <a:off x="2508875" y="2223439"/>
              <a:ext cx="2152291" cy="11385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6" name="Picture 2" descr="Image result for red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364" y="2604011"/>
              <a:ext cx="1819314" cy="60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Up-Down Arrow 11"/>
          <p:cNvSpPr/>
          <p:nvPr/>
        </p:nvSpPr>
        <p:spPr>
          <a:xfrm>
            <a:off x="3201181" y="5176152"/>
            <a:ext cx="575938" cy="104886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4" name="Up Arrow 13"/>
          <p:cNvSpPr/>
          <p:nvPr/>
        </p:nvSpPr>
        <p:spPr>
          <a:xfrm>
            <a:off x="3113294" y="3548100"/>
            <a:ext cx="575938" cy="112583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16" name="Down Arrow 15"/>
          <p:cNvSpPr/>
          <p:nvPr/>
        </p:nvSpPr>
        <p:spPr>
          <a:xfrm>
            <a:off x="1463177" y="3646423"/>
            <a:ext cx="575938" cy="1060956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Loads</a:t>
            </a:r>
            <a:endParaRPr lang="en-SG" dirty="0"/>
          </a:p>
        </p:txBody>
      </p:sp>
      <p:sp>
        <p:nvSpPr>
          <p:cNvPr id="17" name="Down Arrow 16"/>
          <p:cNvSpPr/>
          <p:nvPr/>
        </p:nvSpPr>
        <p:spPr>
          <a:xfrm>
            <a:off x="1467581" y="1499348"/>
            <a:ext cx="575938" cy="1101324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21" name="Up Arrow 20"/>
          <p:cNvSpPr/>
          <p:nvPr/>
        </p:nvSpPr>
        <p:spPr>
          <a:xfrm>
            <a:off x="5322458" y="1385015"/>
            <a:ext cx="535493" cy="114252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8003105" y="913434"/>
            <a:ext cx="1536549" cy="357064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Bluetooth Client</a:t>
            </a:r>
            <a:endParaRPr lang="en-SG" dirty="0"/>
          </a:p>
        </p:txBody>
      </p:sp>
      <p:sp>
        <p:nvSpPr>
          <p:cNvPr id="18" name="Up-Down Arrow 17"/>
          <p:cNvSpPr/>
          <p:nvPr/>
        </p:nvSpPr>
        <p:spPr>
          <a:xfrm rot="5400000">
            <a:off x="7032923" y="361004"/>
            <a:ext cx="575938" cy="168079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lowchart: Preparation 25"/>
          <p:cNvSpPr/>
          <p:nvPr/>
        </p:nvSpPr>
        <p:spPr>
          <a:xfrm>
            <a:off x="9389878" y="3777335"/>
            <a:ext cx="2344598" cy="819497"/>
          </a:xfrm>
          <a:prstGeom prst="flowChartPreparat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Synchronisation function</a:t>
            </a:r>
            <a:endParaRPr lang="en-SG" dirty="0"/>
          </a:p>
        </p:txBody>
      </p:sp>
      <p:sp>
        <p:nvSpPr>
          <p:cNvPr id="19" name="Up-Down Arrow 18"/>
          <p:cNvSpPr/>
          <p:nvPr/>
        </p:nvSpPr>
        <p:spPr>
          <a:xfrm>
            <a:off x="10267092" y="4484078"/>
            <a:ext cx="575938" cy="1260674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 Diagonal Corner Rectangle 12"/>
          <p:cNvSpPr/>
          <p:nvPr/>
        </p:nvSpPr>
        <p:spPr>
          <a:xfrm>
            <a:off x="9363808" y="705916"/>
            <a:ext cx="2344598" cy="903075"/>
          </a:xfrm>
          <a:prstGeom prst="round2Diag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List of IOT devices</a:t>
            </a:r>
            <a:endParaRPr lang="en-SG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9363808" y="1719475"/>
            <a:ext cx="2344598" cy="808063"/>
          </a:xfrm>
          <a:prstGeom prst="round2Diag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Status</a:t>
            </a:r>
            <a:endParaRPr lang="en-SG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9363808" y="2683208"/>
            <a:ext cx="2344598" cy="819497"/>
          </a:xfrm>
          <a:prstGeom prst="round2Diag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Settings page</a:t>
            </a:r>
            <a:endParaRPr lang="en-SG" dirty="0"/>
          </a:p>
        </p:txBody>
      </p:sp>
      <p:sp>
        <p:nvSpPr>
          <p:cNvPr id="27" name="Down Arrow 26"/>
          <p:cNvSpPr/>
          <p:nvPr/>
        </p:nvSpPr>
        <p:spPr>
          <a:xfrm>
            <a:off x="10361037" y="1480013"/>
            <a:ext cx="350139" cy="364491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/>
          </a:p>
        </p:txBody>
      </p:sp>
      <p:sp>
        <p:nvSpPr>
          <p:cNvPr id="28" name="Down Arrow 27"/>
          <p:cNvSpPr/>
          <p:nvPr/>
        </p:nvSpPr>
        <p:spPr>
          <a:xfrm>
            <a:off x="10361037" y="2436355"/>
            <a:ext cx="350139" cy="364491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/>
          </a:p>
        </p:txBody>
      </p:sp>
      <p:sp>
        <p:nvSpPr>
          <p:cNvPr id="29" name="Up Arrow 28"/>
          <p:cNvSpPr/>
          <p:nvPr/>
        </p:nvSpPr>
        <p:spPr>
          <a:xfrm>
            <a:off x="5316551" y="3608201"/>
            <a:ext cx="535493" cy="108930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30" name="Up Arrow 29"/>
          <p:cNvSpPr/>
          <p:nvPr/>
        </p:nvSpPr>
        <p:spPr>
          <a:xfrm>
            <a:off x="3136483" y="1394887"/>
            <a:ext cx="535493" cy="114252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601862" y="3897586"/>
            <a:ext cx="122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E.g</a:t>
            </a:r>
            <a:r>
              <a:rPr lang="en-SG" dirty="0"/>
              <a:t>.</a:t>
            </a:r>
            <a:endParaRPr lang="en-SG" dirty="0" smtClean="0"/>
          </a:p>
          <a:p>
            <a:r>
              <a:rPr lang="en-SG" dirty="0" smtClean="0"/>
              <a:t>Every 5min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5846731" y="3896855"/>
            <a:ext cx="954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E.g</a:t>
            </a:r>
            <a:r>
              <a:rPr lang="en-SG" dirty="0"/>
              <a:t>.</a:t>
            </a:r>
            <a:endParaRPr lang="en-SG" dirty="0" smtClean="0"/>
          </a:p>
          <a:p>
            <a:r>
              <a:rPr lang="en-SG" dirty="0" smtClean="0"/>
              <a:t>Every 5s</a:t>
            </a:r>
            <a:endParaRPr lang="en-SG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-1617427" y="2788514"/>
            <a:ext cx="4485200" cy="685116"/>
          </a:xfrm>
          <a:prstGeom prst="rect">
            <a:avLst/>
          </a:prstGeo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Monitoring Service [every 60s]</a:t>
            </a:r>
            <a:endParaRPr lang="en-SG" dirty="0"/>
          </a:p>
        </p:txBody>
      </p:sp>
      <p:sp>
        <p:nvSpPr>
          <p:cNvPr id="20" name="Up-Down Arrow 19"/>
          <p:cNvSpPr/>
          <p:nvPr/>
        </p:nvSpPr>
        <p:spPr>
          <a:xfrm rot="16200000">
            <a:off x="628651" y="4343737"/>
            <a:ext cx="1078450" cy="1664830"/>
          </a:xfrm>
          <a:prstGeom prst="upDown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  <p:sp>
        <p:nvSpPr>
          <p:cNvPr id="33" name="Up-Down Arrow 32"/>
          <p:cNvSpPr/>
          <p:nvPr/>
        </p:nvSpPr>
        <p:spPr>
          <a:xfrm rot="16200000">
            <a:off x="645175" y="199556"/>
            <a:ext cx="1078450" cy="1664830"/>
          </a:xfrm>
          <a:prstGeom prst="upDown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152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/>
          <p:cNvSpPr/>
          <p:nvPr/>
        </p:nvSpPr>
        <p:spPr>
          <a:xfrm>
            <a:off x="313506" y="4576081"/>
            <a:ext cx="2338252" cy="1789612"/>
          </a:xfrm>
          <a:prstGeom prst="teardrop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604001" y="845066"/>
            <a:ext cx="1757264" cy="19634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4051353" y="318030"/>
            <a:ext cx="7731344" cy="61742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HCP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893284" y="895308"/>
            <a:ext cx="1757264" cy="19634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HCP IOT</a:t>
            </a:r>
          </a:p>
          <a:p>
            <a:pPr algn="ctr"/>
            <a:endParaRPr lang="en-SG" dirty="0"/>
          </a:p>
          <a:p>
            <a:pPr algn="ctr"/>
            <a:r>
              <a:rPr lang="en-SG" dirty="0" smtClean="0"/>
              <a:t>Sensor reading</a:t>
            </a:r>
          </a:p>
          <a:p>
            <a:pPr algn="ctr"/>
            <a:r>
              <a:rPr lang="en-SG" dirty="0" smtClean="0"/>
              <a:t>Dashboard</a:t>
            </a:r>
            <a:endParaRPr lang="en-SG" dirty="0"/>
          </a:p>
        </p:txBody>
      </p:sp>
      <p:sp>
        <p:nvSpPr>
          <p:cNvPr id="6" name="Can 5"/>
          <p:cNvSpPr/>
          <p:nvPr/>
        </p:nvSpPr>
        <p:spPr>
          <a:xfrm>
            <a:off x="9496074" y="2604282"/>
            <a:ext cx="1757264" cy="19634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HANA DB</a:t>
            </a:r>
          </a:p>
          <a:p>
            <a:pPr algn="ctr"/>
            <a:endParaRPr lang="en-SG" dirty="0"/>
          </a:p>
          <a:p>
            <a:pPr algn="ctr"/>
            <a:r>
              <a:rPr lang="en-SG" dirty="0" smtClean="0"/>
              <a:t>Sensor Data?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904171" y="4181120"/>
            <a:ext cx="1757264" cy="1963448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Java </a:t>
            </a:r>
            <a:r>
              <a:rPr lang="en-SG" dirty="0" err="1" smtClean="0"/>
              <a:t>Webapp</a:t>
            </a:r>
            <a:endParaRPr lang="en-SG" dirty="0" smtClean="0"/>
          </a:p>
          <a:p>
            <a:pPr algn="ctr"/>
            <a:endParaRPr lang="en-SG" dirty="0"/>
          </a:p>
          <a:p>
            <a:pPr algn="ctr"/>
            <a:r>
              <a:rPr lang="en-SG" dirty="0" smtClean="0"/>
              <a:t>UI?</a:t>
            </a:r>
          </a:p>
          <a:p>
            <a:pPr algn="ctr"/>
            <a:r>
              <a:rPr lang="en-SG" dirty="0" smtClean="0"/>
              <a:t>Data analysis view?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1097278" y="2863342"/>
            <a:ext cx="770709" cy="16024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Bluetooth</a:t>
            </a:r>
            <a:endParaRPr lang="en-SG" dirty="0"/>
          </a:p>
        </p:txBody>
      </p:sp>
      <p:sp>
        <p:nvSpPr>
          <p:cNvPr id="9" name="Right Arrow 8"/>
          <p:cNvSpPr/>
          <p:nvPr/>
        </p:nvSpPr>
        <p:spPr>
          <a:xfrm>
            <a:off x="2464523" y="1447967"/>
            <a:ext cx="2210735" cy="7576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HTTP </a:t>
            </a:r>
            <a:endParaRPr lang="en-SG" dirty="0"/>
          </a:p>
        </p:txBody>
      </p:sp>
      <p:sp>
        <p:nvSpPr>
          <p:cNvPr id="10" name="Right Arrow 9"/>
          <p:cNvSpPr/>
          <p:nvPr/>
        </p:nvSpPr>
        <p:spPr>
          <a:xfrm rot="1798054">
            <a:off x="7103473" y="1949463"/>
            <a:ext cx="2210735" cy="7576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Arrow 10"/>
          <p:cNvSpPr/>
          <p:nvPr/>
        </p:nvSpPr>
        <p:spPr>
          <a:xfrm rot="8897950">
            <a:off x="6866484" y="4188907"/>
            <a:ext cx="2210735" cy="7576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77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9" y="218364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Value of data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506105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User and Sensor data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824217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Machine learning model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142329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Classification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2117393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ight Arrow 7"/>
          <p:cNvSpPr/>
          <p:nvPr/>
        </p:nvSpPr>
        <p:spPr>
          <a:xfrm>
            <a:off x="5435505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36728" y="3577988"/>
            <a:ext cx="5356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Pros: </a:t>
            </a:r>
          </a:p>
          <a:p>
            <a:r>
              <a:rPr lang="en-SG" dirty="0" smtClean="0"/>
              <a:t>more use case</a:t>
            </a:r>
          </a:p>
          <a:p>
            <a:pPr marL="285750" indent="-285750">
              <a:buFontTx/>
              <a:buChar char="-"/>
            </a:pPr>
            <a:r>
              <a:rPr lang="en-SG" dirty="0" smtClean="0"/>
              <a:t>To </a:t>
            </a:r>
            <a:r>
              <a:rPr lang="en-SG" dirty="0" smtClean="0"/>
              <a:t>all user group (age, medical condition</a:t>
            </a:r>
            <a:r>
              <a:rPr lang="en-SG" dirty="0" smtClean="0"/>
              <a:t>)</a:t>
            </a:r>
          </a:p>
          <a:p>
            <a:endParaRPr lang="en-SG" dirty="0"/>
          </a:p>
          <a:p>
            <a:r>
              <a:rPr lang="en-SG" dirty="0" smtClean="0"/>
              <a:t>Cons:</a:t>
            </a:r>
          </a:p>
          <a:p>
            <a:r>
              <a:rPr lang="en-SG" dirty="0" smtClean="0"/>
              <a:t>Difficult to collect training dataset for machine learning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964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124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L30606</dc:creator>
  <cp:lastModifiedBy>L30606</cp:lastModifiedBy>
  <cp:revision>24</cp:revision>
  <dcterms:created xsi:type="dcterms:W3CDTF">2018-12-03T08:28:37Z</dcterms:created>
  <dcterms:modified xsi:type="dcterms:W3CDTF">2018-12-14T08:35:32Z</dcterms:modified>
</cp:coreProperties>
</file>