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5" y="342899"/>
            <a:ext cx="6646296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Raspberry Pi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7765558" y="342900"/>
            <a:ext cx="4110075" cy="4651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Can 3"/>
          <p:cNvSpPr/>
          <p:nvPr/>
        </p:nvSpPr>
        <p:spPr>
          <a:xfrm>
            <a:off x="9932680" y="5585882"/>
            <a:ext cx="1206852" cy="1089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HANA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03173" y="857510"/>
            <a:ext cx="5343807" cy="6418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Server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303173" y="4596834"/>
            <a:ext cx="5348980" cy="843134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Server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6646297" cy="5653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316748" y="2449759"/>
            <a:ext cx="2017121" cy="1183193"/>
          </a:xfrm>
          <a:prstGeom prst="snip1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Holding Zone</a:t>
            </a:r>
          </a:p>
          <a:p>
            <a:pPr algn="ctr"/>
            <a:r>
              <a:rPr lang="en-SG" dirty="0" smtClean="0"/>
              <a:t>[SQL Statements]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303173" y="2459980"/>
            <a:ext cx="884060" cy="1186442"/>
          </a:xfrm>
          <a:prstGeom prst="snip1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3359" y="2469683"/>
            <a:ext cx="2152291" cy="1138518"/>
            <a:chOff x="2508875" y="2223439"/>
            <a:chExt cx="2152291" cy="11385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364" y="2604011"/>
              <a:ext cx="1819314" cy="60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3201181" y="5176152"/>
            <a:ext cx="575938" cy="104886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3113294" y="3548100"/>
            <a:ext cx="575938" cy="112583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1463177" y="3646423"/>
            <a:ext cx="575938" cy="1060956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1467581" y="1499348"/>
            <a:ext cx="575938" cy="1101324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5322458" y="1385015"/>
            <a:ext cx="535493" cy="114252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8003105" y="913434"/>
            <a:ext cx="1536549" cy="35706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Client</a:t>
            </a:r>
            <a:endParaRPr lang="en-SG" dirty="0"/>
          </a:p>
        </p:txBody>
      </p:sp>
      <p:sp>
        <p:nvSpPr>
          <p:cNvPr id="18" name="Up-Down Arrow 17"/>
          <p:cNvSpPr/>
          <p:nvPr/>
        </p:nvSpPr>
        <p:spPr>
          <a:xfrm rot="5400000">
            <a:off x="7032923" y="361004"/>
            <a:ext cx="575938" cy="168079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Preparation 25"/>
          <p:cNvSpPr/>
          <p:nvPr/>
        </p:nvSpPr>
        <p:spPr>
          <a:xfrm>
            <a:off x="9389878" y="3777335"/>
            <a:ext cx="2344598" cy="819497"/>
          </a:xfrm>
          <a:prstGeom prst="flowChartPreparat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Synchronisation function</a:t>
            </a:r>
            <a:endParaRPr lang="en-SG" dirty="0"/>
          </a:p>
        </p:txBody>
      </p:sp>
      <p:sp>
        <p:nvSpPr>
          <p:cNvPr id="19" name="Up-Down Arrow 18"/>
          <p:cNvSpPr/>
          <p:nvPr/>
        </p:nvSpPr>
        <p:spPr>
          <a:xfrm>
            <a:off x="10267092" y="4484078"/>
            <a:ext cx="575938" cy="1260674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 Diagonal Corner Rectangle 12"/>
          <p:cNvSpPr/>
          <p:nvPr/>
        </p:nvSpPr>
        <p:spPr>
          <a:xfrm>
            <a:off x="9363808" y="705916"/>
            <a:ext cx="2344598" cy="903075"/>
          </a:xfrm>
          <a:prstGeom prst="round2Diag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</a:t>
            </a:r>
            <a:endParaRPr lang="en-SG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9363808" y="1719475"/>
            <a:ext cx="2344598" cy="808063"/>
          </a:xfrm>
          <a:prstGeom prst="round2Diag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Status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9363808" y="2683208"/>
            <a:ext cx="2344598" cy="819497"/>
          </a:xfrm>
          <a:prstGeom prst="round2Diag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Settings page</a:t>
            </a:r>
            <a:endParaRPr lang="en-SG" dirty="0"/>
          </a:p>
        </p:txBody>
      </p:sp>
      <p:sp>
        <p:nvSpPr>
          <p:cNvPr id="27" name="Down Arrow 26"/>
          <p:cNvSpPr/>
          <p:nvPr/>
        </p:nvSpPr>
        <p:spPr>
          <a:xfrm>
            <a:off x="10361037" y="1480013"/>
            <a:ext cx="350139" cy="364491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8" name="Down Arrow 27"/>
          <p:cNvSpPr/>
          <p:nvPr/>
        </p:nvSpPr>
        <p:spPr>
          <a:xfrm>
            <a:off x="10361037" y="2436355"/>
            <a:ext cx="350139" cy="364491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316551" y="3608201"/>
            <a:ext cx="535493" cy="108930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0" name="Up Arrow 29"/>
          <p:cNvSpPr/>
          <p:nvPr/>
        </p:nvSpPr>
        <p:spPr>
          <a:xfrm>
            <a:off x="3136483" y="1394887"/>
            <a:ext cx="535493" cy="114252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601862" y="3897586"/>
            <a:ext cx="122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5min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5846731" y="3896855"/>
            <a:ext cx="95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5s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20" name="Up-Down Arrow 19"/>
          <p:cNvSpPr/>
          <p:nvPr/>
        </p:nvSpPr>
        <p:spPr>
          <a:xfrm rot="16200000">
            <a:off x="628651" y="4343737"/>
            <a:ext cx="1078450" cy="1664830"/>
          </a:xfrm>
          <a:prstGeom prst="up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645175" y="199556"/>
            <a:ext cx="1078450" cy="1664830"/>
          </a:xfrm>
          <a:prstGeom prst="up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/>
        </p:nvSpPr>
        <p:spPr>
          <a:xfrm>
            <a:off x="313506" y="4576081"/>
            <a:ext cx="2338252" cy="1789612"/>
          </a:xfrm>
          <a:prstGeom prst="teardrop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604001" y="845066"/>
            <a:ext cx="1757264" cy="1963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051353" y="318030"/>
            <a:ext cx="7731344" cy="61742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HCP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893284" y="895308"/>
            <a:ext cx="1757264" cy="19634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HCP IOT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Sensor reading</a:t>
            </a:r>
          </a:p>
          <a:p>
            <a:pPr algn="ctr"/>
            <a:r>
              <a:rPr lang="en-SG" dirty="0" smtClean="0"/>
              <a:t>Dashboard</a:t>
            </a:r>
            <a:endParaRPr lang="en-SG" dirty="0"/>
          </a:p>
        </p:txBody>
      </p:sp>
      <p:sp>
        <p:nvSpPr>
          <p:cNvPr id="6" name="Can 5"/>
          <p:cNvSpPr/>
          <p:nvPr/>
        </p:nvSpPr>
        <p:spPr>
          <a:xfrm>
            <a:off x="9496074" y="2604282"/>
            <a:ext cx="1757264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HANA DB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Sensor Data?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904171" y="4181120"/>
            <a:ext cx="1757264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Java </a:t>
            </a:r>
            <a:r>
              <a:rPr lang="en-SG" dirty="0" err="1" smtClean="0"/>
              <a:t>Webapp</a:t>
            </a:r>
            <a:endParaRPr lang="en-SG" dirty="0" smtClean="0"/>
          </a:p>
          <a:p>
            <a:pPr algn="ctr"/>
            <a:endParaRPr lang="en-SG" dirty="0"/>
          </a:p>
          <a:p>
            <a:pPr algn="ctr"/>
            <a:r>
              <a:rPr lang="en-SG" dirty="0" smtClean="0"/>
              <a:t>UI?</a:t>
            </a:r>
          </a:p>
          <a:p>
            <a:pPr algn="ctr"/>
            <a:r>
              <a:rPr lang="en-SG" dirty="0" smtClean="0"/>
              <a:t>Data analysis view?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1097278" y="2863342"/>
            <a:ext cx="770709" cy="1602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Right Arrow 8"/>
          <p:cNvSpPr/>
          <p:nvPr/>
        </p:nvSpPr>
        <p:spPr>
          <a:xfrm>
            <a:off x="2464523" y="1447967"/>
            <a:ext cx="2210735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HTTP </a:t>
            </a:r>
            <a:endParaRPr lang="en-SG" dirty="0"/>
          </a:p>
        </p:txBody>
      </p:sp>
      <p:sp>
        <p:nvSpPr>
          <p:cNvPr id="10" name="Right Arrow 9"/>
          <p:cNvSpPr/>
          <p:nvPr/>
        </p:nvSpPr>
        <p:spPr>
          <a:xfrm rot="1798054">
            <a:off x="7103473" y="1949463"/>
            <a:ext cx="2210735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 rot="8897950">
            <a:off x="6866484" y="4188907"/>
            <a:ext cx="2210735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all user group (age, medical condition)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24</cp:revision>
  <dcterms:created xsi:type="dcterms:W3CDTF">2018-12-03T08:28:37Z</dcterms:created>
  <dcterms:modified xsi:type="dcterms:W3CDTF">2018-12-18T08:47:49Z</dcterms:modified>
</cp:coreProperties>
</file>