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fiqster12" initials="a" lastIdx="4" clrIdx="0">
    <p:extLst>
      <p:ext uri="{19B8F6BF-5375-455C-9EA6-DF929625EA0E}">
        <p15:presenceInfo xmlns:p15="http://schemas.microsoft.com/office/powerpoint/2012/main" userId="afiqster1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6460" autoAdjust="0"/>
  </p:normalViewPr>
  <p:slideViewPr>
    <p:cSldViewPr snapToGrid="0">
      <p:cViewPr varScale="1">
        <p:scale>
          <a:sx n="57" d="100"/>
          <a:sy n="57" d="100"/>
        </p:scale>
        <p:origin x="9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3T11:23:47.098" idx="4">
    <p:pos x="146" y="146"/>
    <p:text>maybe add some visualisation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3F133-179E-4B02-A093-BF341ECD7D3C}" type="datetimeFigureOut">
              <a:rPr lang="en-SG" smtClean="0"/>
              <a:t>7/8/2019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3388E-B492-44FA-832F-5B1F84CD8F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2499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Simplify development.</a:t>
            </a:r>
          </a:p>
          <a:p>
            <a:r>
              <a:rPr lang="en-SG" dirty="0" smtClean="0"/>
              <a:t>- reduction of code</a:t>
            </a:r>
          </a:p>
          <a:p>
            <a:r>
              <a:rPr lang="en-SG" dirty="0" smtClean="0"/>
              <a:t>- code maintainability.</a:t>
            </a:r>
          </a:p>
          <a:p>
            <a:endParaRPr lang="en-SG" dirty="0" smtClean="0"/>
          </a:p>
          <a:p>
            <a:r>
              <a:rPr lang="en-SG" dirty="0" smtClean="0"/>
              <a:t>Domain Model pattern.</a:t>
            </a:r>
          </a:p>
          <a:p>
            <a:r>
              <a:rPr lang="en-SG" dirty="0" smtClean="0"/>
              <a:t>Focuses on business entities/real world objects(models) vs database schema/crud implementation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3388E-B492-44FA-832F-5B1F84CD8FEB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98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6812280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100000">
                <a:schemeClr val="accent2">
                  <a:tint val="44500"/>
                  <a:satMod val="1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5170" y="901336"/>
            <a:ext cx="7190509" cy="342377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5171" y="4455620"/>
            <a:ext cx="719328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Entity Framework Core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t>‹#›</a:t>
            </a:fld>
            <a:endParaRPr lang="en-SG"/>
          </a:p>
        </p:txBody>
      </p:sp>
      <p:pic>
        <p:nvPicPr>
          <p:cNvPr id="12" name="Picture 2" descr="https://pluralsight2.imgix.net/paths/images/group-policy-administration-ee0dacafe8.png?w=3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1" t="10060" r="10969" b="6050"/>
          <a:stretch/>
        </p:blipFill>
        <p:spPr bwMode="auto">
          <a:xfrm>
            <a:off x="1200149" y="1809749"/>
            <a:ext cx="2705101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1" y="6812280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100000">
                <a:schemeClr val="accent2">
                  <a:tint val="44500"/>
                  <a:satMod val="1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9" name="Picture 2" descr="https://pluralsight2.imgix.net/paths/images/group-policy-administration-ee0dacafe8.png?w=360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1" t="10060" r="10969" b="6050"/>
          <a:stretch/>
        </p:blipFill>
        <p:spPr bwMode="auto">
          <a:xfrm>
            <a:off x="1200149" y="1809749"/>
            <a:ext cx="2705101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920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marL="0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Entity Framework Core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9522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113" y="1488838"/>
            <a:ext cx="5410926" cy="4812386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88838"/>
            <a:ext cx="5410926" cy="481238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to Entity Framework Core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47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.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112" y="1488838"/>
            <a:ext cx="11004733" cy="21600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13" y="3831390"/>
            <a:ext cx="11004732" cy="21600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to Entity Framework Core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5137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112" y="1488839"/>
            <a:ext cx="5410927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12" y="2407674"/>
            <a:ext cx="5410927" cy="386955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88839"/>
            <a:ext cx="5410927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19" y="2407674"/>
            <a:ext cx="5410927" cy="386955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Entity Framework Core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t>‹#›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473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Entity Framework Core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482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Entity Framework Core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25000">
                <a:schemeClr val="accent2">
                  <a:tint val="44500"/>
                  <a:satMod val="160000"/>
                  <a:lumMod val="10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631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11A1749C-5C88-47CE-A40F-C8AA63BD6BE3}" type="datetime1">
              <a:rPr lang="en-SG" smtClean="0"/>
              <a:t>7/8/2019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Entity Framework Core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82E504-443B-479F-AF4B-9F41BD8553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112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68138"/>
            <a:ext cx="12192000" cy="38986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19000">
                <a:schemeClr val="accent2">
                  <a:tint val="44500"/>
                  <a:satMod val="160000"/>
                  <a:lumMod val="10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4114" y="463585"/>
            <a:ext cx="11004732" cy="842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114" y="1473200"/>
            <a:ext cx="11004732" cy="48280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3" y="6459785"/>
            <a:ext cx="991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Introduction to Entity Framework Core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9489" y="6459785"/>
            <a:ext cx="1089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D82E504-443B-479F-AF4B-9F41BD855383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604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4" r:id="rId4"/>
    <p:sldLayoutId id="2147483710" r:id="rId5"/>
    <p:sldLayoutId id="2147483711" r:id="rId6"/>
    <p:sldLayoutId id="2147483712" r:id="rId7"/>
    <p:sldLayoutId id="2147483713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ef/core/providers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sz="4800" dirty="0" smtClean="0"/>
              <a:t>Introduction to 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sz="7200" dirty="0" smtClean="0"/>
              <a:t>Entity Framework Core</a:t>
            </a:r>
            <a:endParaRPr lang="en-SG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ENTITY FRAMEWORK CORE - Draft</a:t>
            </a:r>
          </a:p>
        </p:txBody>
      </p:sp>
      <p:pic>
        <p:nvPicPr>
          <p:cNvPr id="1026" name="Picture 2" descr="https://pluralsight2.imgix.net/paths/images/group-policy-administration-ee0dacafe8.png?w=3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1" t="10060" r="10969" b="6050"/>
          <a:stretch/>
        </p:blipFill>
        <p:spPr bwMode="auto">
          <a:xfrm>
            <a:off x="1200149" y="1809749"/>
            <a:ext cx="2705101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4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Overview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About </a:t>
            </a:r>
            <a:r>
              <a:rPr lang="en-SG" dirty="0" smtClean="0"/>
              <a:t>ORM</a:t>
            </a:r>
            <a:endParaRPr lang="en-SG" dirty="0"/>
          </a:p>
          <a:p>
            <a:pPr lvl="1"/>
            <a:r>
              <a:rPr lang="en-SG" dirty="0"/>
              <a:t>ORM: Object – Schema </a:t>
            </a:r>
            <a:r>
              <a:rPr lang="en-SG" dirty="0" smtClean="0"/>
              <a:t>Mapping</a:t>
            </a:r>
          </a:p>
          <a:p>
            <a:r>
              <a:rPr lang="en-SG" dirty="0" smtClean="0"/>
              <a:t>Why </a:t>
            </a:r>
            <a:r>
              <a:rPr lang="en-SG" dirty="0"/>
              <a:t>Entity Framework Core</a:t>
            </a:r>
          </a:p>
          <a:p>
            <a:pPr lvl="1"/>
            <a:r>
              <a:rPr lang="en-US" dirty="0"/>
              <a:t>Code and Deploy Across Platforms</a:t>
            </a:r>
            <a:endParaRPr lang="en-SG" dirty="0"/>
          </a:p>
          <a:p>
            <a:pPr lvl="1"/>
            <a:r>
              <a:rPr lang="en-US" dirty="0"/>
              <a:t>Applications types for EF Core 2.0</a:t>
            </a:r>
            <a:endParaRPr lang="en-SG" dirty="0"/>
          </a:p>
          <a:p>
            <a:r>
              <a:rPr lang="en-SG" dirty="0"/>
              <a:t>Available Database </a:t>
            </a:r>
            <a:r>
              <a:rPr lang="en-SG" dirty="0" smtClean="0"/>
              <a:t>Provider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Entity Framework Core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62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US" b="1" dirty="0"/>
              <a:t>Object-Relational Mapper(ORM) </a:t>
            </a:r>
            <a:r>
              <a:rPr lang="en-US" dirty="0"/>
              <a:t>enables developers to work with a database using objects. </a:t>
            </a:r>
          </a:p>
          <a:p>
            <a:r>
              <a:rPr lang="en-US" dirty="0"/>
              <a:t>ORM generates the SQL that the underlying database understands. </a:t>
            </a:r>
          </a:p>
          <a:p>
            <a:r>
              <a:rPr lang="en-US" dirty="0"/>
              <a:t>In-short, an ORM, eliminates the need for most of the data-access code that developers usually need to write. </a:t>
            </a:r>
            <a:endParaRPr lang="en-SG" dirty="0"/>
          </a:p>
          <a:p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About</a:t>
            </a:r>
            <a:r>
              <a:rPr lang="en-SG" baseline="0" dirty="0" smtClean="0"/>
              <a:t> ORM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9915525" cy="365125"/>
          </a:xfrm>
        </p:spPr>
        <p:txBody>
          <a:bodyPr/>
          <a:lstStyle/>
          <a:p>
            <a:r>
              <a:rPr lang="en-US" smtClean="0"/>
              <a:t>Introduction to Entity Framework Core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102975" y="6459538"/>
            <a:ext cx="1089025" cy="365125"/>
          </a:xfrm>
        </p:spPr>
        <p:txBody>
          <a:bodyPr/>
          <a:lstStyle/>
          <a:p>
            <a:fld id="{2D82E504-443B-479F-AF4B-9F41BD855383}" type="slidenum">
              <a:rPr lang="en-SG" smtClean="0"/>
              <a:t>3</a:t>
            </a:fld>
            <a:endParaRPr lang="en-SG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9069" y="3313906"/>
            <a:ext cx="37814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4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ORM: Object – Schema Mapping</a:t>
            </a:r>
            <a:endParaRPr lang="en-SG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888" y="1815709"/>
            <a:ext cx="11004550" cy="414256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9915525" cy="365125"/>
          </a:xfrm>
        </p:spPr>
        <p:txBody>
          <a:bodyPr/>
          <a:lstStyle/>
          <a:p>
            <a:r>
              <a:rPr lang="en-US" smtClean="0"/>
              <a:t>Introduction to Entity Framework Core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102975" y="6459538"/>
            <a:ext cx="1089025" cy="365125"/>
          </a:xfrm>
        </p:spPr>
        <p:txBody>
          <a:bodyPr/>
          <a:lstStyle/>
          <a:p>
            <a:fld id="{2D82E504-443B-479F-AF4B-9F41BD855383}" type="slidenum">
              <a:rPr lang="en-SG" smtClean="0"/>
              <a:pPr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42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is an </a:t>
            </a:r>
            <a:r>
              <a:rPr lang="en-US" b="1" dirty="0"/>
              <a:t>ORM</a:t>
            </a:r>
            <a:r>
              <a:rPr lang="en-US" dirty="0"/>
              <a:t> (Object-Relational Mapper) </a:t>
            </a:r>
            <a:r>
              <a:rPr lang="en-US" dirty="0" smtClean="0"/>
              <a:t>a.k.a. </a:t>
            </a:r>
            <a:r>
              <a:rPr lang="en-US" b="1" dirty="0"/>
              <a:t>ADO.NET</a:t>
            </a:r>
            <a:r>
              <a:rPr lang="en-US" dirty="0"/>
              <a:t>. </a:t>
            </a:r>
          </a:p>
          <a:p>
            <a:r>
              <a:rPr lang="en-US" dirty="0"/>
              <a:t>Latest release known as </a:t>
            </a:r>
            <a:r>
              <a:rPr lang="en-US" b="1" dirty="0"/>
              <a:t>Entity Framework Core </a:t>
            </a:r>
            <a:r>
              <a:rPr lang="en-US" dirty="0"/>
              <a:t>(EF core</a:t>
            </a:r>
            <a:r>
              <a:rPr lang="en-US" dirty="0" smtClean="0"/>
              <a:t>), a lightweight</a:t>
            </a:r>
            <a:r>
              <a:rPr lang="en-US" dirty="0"/>
              <a:t>, extensible, and open </a:t>
            </a:r>
            <a:r>
              <a:rPr lang="en-US" dirty="0" smtClean="0"/>
              <a:t>source cross platform </a:t>
            </a:r>
            <a:r>
              <a:rPr lang="en-US" dirty="0"/>
              <a:t>software. </a:t>
            </a:r>
            <a:endParaRPr lang="en-US" dirty="0" smtClean="0"/>
          </a:p>
          <a:p>
            <a:r>
              <a:rPr lang="en-US" dirty="0" smtClean="0"/>
              <a:t>EF </a:t>
            </a:r>
            <a:r>
              <a:rPr lang="en-US" dirty="0"/>
              <a:t>core is Microsoft’s official data access platform.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Entity Framework Core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9915525" cy="365125"/>
          </a:xfrm>
        </p:spPr>
        <p:txBody>
          <a:bodyPr/>
          <a:lstStyle/>
          <a:p>
            <a:r>
              <a:rPr lang="en-US" dirty="0" smtClean="0"/>
              <a:t>Introduction to Entity Framework Core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102975" y="6459538"/>
            <a:ext cx="1089025" cy="365125"/>
          </a:xfrm>
        </p:spPr>
        <p:txBody>
          <a:bodyPr/>
          <a:lstStyle/>
          <a:p>
            <a:fld id="{2D82E504-443B-479F-AF4B-9F41BD855383}" type="slidenum">
              <a:rPr lang="en-SG" smtClean="0"/>
              <a:t>5</a:t>
            </a:fld>
            <a:endParaRPr lang="en-S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3903" y="1489075"/>
            <a:ext cx="646452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Why Entity Framework Core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Entity Framework Core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t>6</a:t>
            </a:fld>
            <a:endParaRPr lang="en-SG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5013" y="2134394"/>
            <a:ext cx="107823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and Deploy Across Platforms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Entity Framework Core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t>7</a:t>
            </a:fld>
            <a:endParaRPr lang="en-SG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475" y="1600994"/>
            <a:ext cx="110013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types for EF Core </a:t>
            </a:r>
            <a:r>
              <a:rPr lang="en-US" dirty="0" smtClean="0"/>
              <a:t>2.0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Entity Framework Core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t>8</a:t>
            </a:fld>
            <a:endParaRPr lang="en-SG"/>
          </a:p>
        </p:txBody>
      </p:sp>
      <p:pic>
        <p:nvPicPr>
          <p:cNvPr id="14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888" y="1506112"/>
            <a:ext cx="11004550" cy="47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64368" y="1488838"/>
            <a:ext cx="6564477" cy="4812387"/>
          </a:xfrm>
        </p:spPr>
        <p:txBody>
          <a:bodyPr>
            <a:normAutofit/>
          </a:bodyPr>
          <a:lstStyle/>
          <a:p>
            <a:r>
              <a:rPr lang="en-SG" dirty="0" smtClean="0"/>
              <a:t>Most Main Stream Database Systems:</a:t>
            </a:r>
          </a:p>
          <a:p>
            <a:pPr lvl="1"/>
            <a:r>
              <a:rPr lang="en-SG" dirty="0" smtClean="0"/>
              <a:t>SQL </a:t>
            </a:r>
            <a:r>
              <a:rPr lang="en-SG" dirty="0"/>
              <a:t>Server (Microsoft) </a:t>
            </a:r>
          </a:p>
          <a:p>
            <a:pPr lvl="1"/>
            <a:r>
              <a:rPr lang="en-SG" dirty="0"/>
              <a:t>SQLite (Microsoft, </a:t>
            </a:r>
            <a:r>
              <a:rPr lang="en-SG" dirty="0" err="1"/>
              <a:t>Devart</a:t>
            </a:r>
            <a:r>
              <a:rPr lang="en-SG" dirty="0"/>
              <a:t>) </a:t>
            </a:r>
          </a:p>
          <a:p>
            <a:pPr lvl="1"/>
            <a:r>
              <a:rPr lang="en-SG" dirty="0" err="1"/>
              <a:t>InMemory</a:t>
            </a:r>
            <a:r>
              <a:rPr lang="en-SG" dirty="0"/>
              <a:t> (Microsoft) </a:t>
            </a:r>
          </a:p>
          <a:p>
            <a:pPr lvl="1"/>
            <a:r>
              <a:rPr lang="en-SG" dirty="0"/>
              <a:t>SQL Server Compact (Erik </a:t>
            </a:r>
            <a:r>
              <a:rPr lang="en-SG" dirty="0" err="1"/>
              <a:t>Eilskov</a:t>
            </a:r>
            <a:r>
              <a:rPr lang="en-SG" dirty="0"/>
              <a:t> Jensen (MVP)) </a:t>
            </a:r>
          </a:p>
          <a:p>
            <a:pPr lvl="1"/>
            <a:r>
              <a:rPr lang="en-SG" dirty="0"/>
              <a:t>MySQL (Oracle, Pomelo, </a:t>
            </a:r>
            <a:r>
              <a:rPr lang="en-SG" dirty="0" err="1"/>
              <a:t>Devart</a:t>
            </a:r>
            <a:r>
              <a:rPr lang="en-SG" dirty="0"/>
              <a:t>) </a:t>
            </a:r>
          </a:p>
          <a:p>
            <a:pPr lvl="1"/>
            <a:r>
              <a:rPr lang="en-SG" dirty="0"/>
              <a:t>Oracle (</a:t>
            </a:r>
            <a:r>
              <a:rPr lang="en-SG" dirty="0" err="1"/>
              <a:t>Devart</a:t>
            </a:r>
            <a:r>
              <a:rPr lang="en-SG" dirty="0"/>
              <a:t>) </a:t>
            </a:r>
          </a:p>
          <a:p>
            <a:pPr lvl="1"/>
            <a:r>
              <a:rPr lang="en-SG" dirty="0" smtClean="0"/>
              <a:t>PostgreSQL </a:t>
            </a:r>
            <a:r>
              <a:rPr lang="en-SG" dirty="0"/>
              <a:t>(</a:t>
            </a:r>
            <a:r>
              <a:rPr lang="en-SG" dirty="0" err="1"/>
              <a:t>Npgsql</a:t>
            </a:r>
            <a:r>
              <a:rPr lang="en-SG" dirty="0"/>
              <a:t>/Shay </a:t>
            </a:r>
            <a:r>
              <a:rPr lang="en-SG" dirty="0" err="1"/>
              <a:t>Rojansky</a:t>
            </a:r>
            <a:r>
              <a:rPr lang="en-SG" dirty="0"/>
              <a:t> (MVP), </a:t>
            </a:r>
            <a:r>
              <a:rPr lang="en-SG" dirty="0" err="1"/>
              <a:t>Devart</a:t>
            </a:r>
            <a:r>
              <a:rPr lang="en-SG" dirty="0"/>
              <a:t>) </a:t>
            </a:r>
            <a:endParaRPr lang="en-SG" dirty="0" smtClean="0"/>
          </a:p>
          <a:p>
            <a:endParaRPr lang="en-SG" dirty="0"/>
          </a:p>
          <a:p>
            <a:r>
              <a:rPr lang="en-SG" sz="1400" dirty="0" smtClean="0"/>
              <a:t>And Many More Through </a:t>
            </a:r>
            <a:r>
              <a:rPr lang="en-SG" sz="1400" dirty="0" err="1" smtClean="0"/>
              <a:t>NuGet</a:t>
            </a:r>
            <a:r>
              <a:rPr lang="en-SG" sz="1400" dirty="0" smtClean="0"/>
              <a:t> Packages…</a:t>
            </a:r>
          </a:p>
          <a:p>
            <a:r>
              <a:rPr lang="en-SG" sz="1400" dirty="0" smtClean="0"/>
              <a:t>(</a:t>
            </a:r>
            <a:r>
              <a:rPr lang="en-SG" sz="1400" dirty="0" smtClean="0">
                <a:hlinkClick r:id="rId2"/>
              </a:rPr>
              <a:t>https</a:t>
            </a:r>
            <a:r>
              <a:rPr lang="en-SG" sz="1400" dirty="0">
                <a:hlinkClick r:id="rId2"/>
              </a:rPr>
              <a:t>://docs.microsoft.com/en-us/ef/core/providers</a:t>
            </a:r>
            <a:r>
              <a:rPr lang="en-SG" sz="1400" dirty="0" smtClean="0">
                <a:hlinkClick r:id="rId2"/>
              </a:rPr>
              <a:t>/</a:t>
            </a:r>
            <a:r>
              <a:rPr lang="en-SG" sz="1400" dirty="0" smtClean="0"/>
              <a:t>)</a:t>
            </a:r>
            <a:endParaRPr lang="en-SG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Available Database Provider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9915525" cy="365125"/>
          </a:xfrm>
        </p:spPr>
        <p:txBody>
          <a:bodyPr/>
          <a:lstStyle/>
          <a:p>
            <a:r>
              <a:rPr lang="en-US" dirty="0" smtClean="0"/>
              <a:t>Introduction to Entity Framework Core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102975" y="6459538"/>
            <a:ext cx="1089025" cy="365125"/>
          </a:xfrm>
        </p:spPr>
        <p:txBody>
          <a:bodyPr/>
          <a:lstStyle/>
          <a:p>
            <a:fld id="{2D82E504-443B-479F-AF4B-9F41BD855383}" type="slidenum">
              <a:rPr lang="en-SG" smtClean="0"/>
              <a:t>9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10502095" y="463585"/>
            <a:ext cx="1766105" cy="428264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ADDTIONAL</a:t>
            </a:r>
            <a:endParaRPr lang="en-S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96039" y="1992063"/>
            <a:ext cx="2982262" cy="38059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874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FLec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FLecTheme" id="{55E54A2F-4797-482D-B8D5-71D71665CCB5}" vid="{D55DA671-C97A-40D5-BE1C-E173FB93FB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EFLecTheme</Template>
  <TotalTime>10120</TotalTime>
  <Words>292</Words>
  <Application>Microsoft Office PowerPoint</Application>
  <PresentationFormat>Widescreen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Microsoft YaHei UI</vt:lpstr>
      <vt:lpstr>Calibri</vt:lpstr>
      <vt:lpstr>Segoe UI</vt:lpstr>
      <vt:lpstr>EFLecTheme</vt:lpstr>
      <vt:lpstr>Introduction to  Entity Framework Core</vt:lpstr>
      <vt:lpstr>Overview </vt:lpstr>
      <vt:lpstr>About ORM</vt:lpstr>
      <vt:lpstr>ORM: Object – Schema Mapping</vt:lpstr>
      <vt:lpstr>Entity Framework Core</vt:lpstr>
      <vt:lpstr>Why Entity Framework Core</vt:lpstr>
      <vt:lpstr>Code and Deploy Across Platforms</vt:lpstr>
      <vt:lpstr>Applications types for EF Core 2.0</vt:lpstr>
      <vt:lpstr>Available Database Provider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afiqster12</dc:creator>
  <cp:lastModifiedBy>afiqster12</cp:lastModifiedBy>
  <cp:revision>62</cp:revision>
  <dcterms:created xsi:type="dcterms:W3CDTF">2019-07-22T06:46:32Z</dcterms:created>
  <dcterms:modified xsi:type="dcterms:W3CDTF">2019-08-07T09:17:53Z</dcterms:modified>
</cp:coreProperties>
</file>