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170" y="901336"/>
            <a:ext cx="7190509" cy="342377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171" y="4455620"/>
            <a:ext cx="719328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pic>
        <p:nvPicPr>
          <p:cNvPr id="12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2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marL="0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52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3" y="1488838"/>
            <a:ext cx="5410926" cy="48123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88838"/>
            <a:ext cx="5410926" cy="4812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7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.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2" y="1488838"/>
            <a:ext cx="11004733" cy="216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3" y="3831390"/>
            <a:ext cx="11004732" cy="216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513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2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2" y="2407674"/>
            <a:ext cx="5410927" cy="3869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407674"/>
            <a:ext cx="5410927" cy="3869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73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8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25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3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A1749C-5C88-47CE-A40F-C8AA63BD6BE3}" type="datetime1">
              <a:rPr lang="en-SG" smtClean="0"/>
              <a:t>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1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68138"/>
            <a:ext cx="12192000" cy="3898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9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3585"/>
            <a:ext cx="11004732" cy="842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473200"/>
            <a:ext cx="11004732" cy="4828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3" y="6459785"/>
            <a:ext cx="99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89" y="6459785"/>
            <a:ext cx="1089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60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4" r:id="rId4"/>
    <p:sldLayoutId id="2147483710" r:id="rId5"/>
    <p:sldLayoutId id="2147483711" r:id="rId6"/>
    <p:sldLayoutId id="2147483712" r:id="rId7"/>
    <p:sldLayoutId id="214748371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ef/core/querying/raw-sql" TargetMode="External"/><Relationship Id="rId3" Type="http://schemas.openxmlformats.org/officeDocument/2006/relationships/hyperlink" Target="https://docs.microsoft.com/en-us/ef/ef6/modeling/code-first/data-annotations" TargetMode="External"/><Relationship Id="rId7" Type="http://schemas.openxmlformats.org/officeDocument/2006/relationships/hyperlink" Target="https://www.tutorialsteacher.com/linq/what-is-linq" TargetMode="External"/><Relationship Id="rId2" Type="http://schemas.openxmlformats.org/officeDocument/2006/relationships/hyperlink" Target="https://docs.microsoft.com/en-us/ef/core/get-started/aspnetc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entityframeworkcore.com/configuration/one-to-many-relationship-configuration" TargetMode="External"/><Relationship Id="rId5" Type="http://schemas.openxmlformats.org/officeDocument/2006/relationships/hyperlink" Target="https://docs.microsoft.com/en-us/ef/core/modeling/relationships" TargetMode="External"/><Relationship Id="rId4" Type="http://schemas.openxmlformats.org/officeDocument/2006/relationships/hyperlink" Target="https://docs.microsoft.com/en-us/ef/core/providers/" TargetMode="External"/><Relationship Id="rId9" Type="http://schemas.openxmlformats.org/officeDocument/2006/relationships/hyperlink" Target="https://www.talkingdotnet.com/what-is-batching-of-statement-in-entity-framework-cor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learning-entity-framework-core" TargetMode="External"/><Relationship Id="rId2" Type="http://schemas.openxmlformats.org/officeDocument/2006/relationships/hyperlink" Target="https://app.pluralsight.com/library/courses/entity-framework-core-2-getting-started/table-of-cont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tityframeworkcore.com/overview" TargetMode="External"/><Relationship Id="rId4" Type="http://schemas.openxmlformats.org/officeDocument/2006/relationships/hyperlink" Target="https://stackify.com/entity-framework-core-tutoria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what-is-new/ef-core-3.0/" TargetMode="External"/><Relationship Id="rId2" Type="http://schemas.openxmlformats.org/officeDocument/2006/relationships/hyperlink" Target="https://docs.microsoft.com/en-us/ef/core/querying/related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core/managing-schemas/migrations/#generate-sql-scripts" TargetMode="External"/><Relationship Id="rId5" Type="http://schemas.openxmlformats.org/officeDocument/2006/relationships/hyperlink" Target="https://docs.microsoft.com/en-us/ef/core/querying/async" TargetMode="External"/><Relationship Id="rId4" Type="http://schemas.openxmlformats.org/officeDocument/2006/relationships/hyperlink" Target="https://docs.microsoft.com/en-us/ef/core/querying/trac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Additional Resources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DRAFT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899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Helpful Implementation Guides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2</a:t>
            </a:fld>
            <a:endParaRPr lang="en-SG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80034"/>
              </p:ext>
            </p:extLst>
          </p:nvPr>
        </p:nvGraphicFramePr>
        <p:xfrm>
          <a:off x="624112" y="1473200"/>
          <a:ext cx="11004734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367">
                  <a:extLst>
                    <a:ext uri="{9D8B030D-6E8A-4147-A177-3AD203B41FA5}">
                      <a16:colId xmlns:a16="http://schemas.microsoft.com/office/drawing/2014/main" val="3823661406"/>
                    </a:ext>
                  </a:extLst>
                </a:gridCol>
                <a:gridCol w="5502367">
                  <a:extLst>
                    <a:ext uri="{9D8B030D-6E8A-4147-A177-3AD203B41FA5}">
                      <a16:colId xmlns:a16="http://schemas.microsoft.com/office/drawing/2014/main" val="3046998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TOPIC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Implementing EF Core in ASP.NET: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https://docs.microsoft.com/en-us/ef/core/get-started/aspnetcore/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2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Data Notation</a:t>
                      </a:r>
                      <a:r>
                        <a:rPr lang="en-SG" baseline="0" dirty="0" smtClean="0"/>
                        <a:t> Examples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3"/>
                        </a:rPr>
                        <a:t>https://docs.microsoft.com/en-us/ef/ef6/modeling/code-first/data-annotations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8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EF</a:t>
                      </a:r>
                      <a:r>
                        <a:rPr lang="en-SG" baseline="0" dirty="0" smtClean="0"/>
                        <a:t> Core Supported Database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https://docs.microsoft.com/en-us/ef/core/providers/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Relationship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5"/>
                        </a:rPr>
                        <a:t>https://docs.microsoft.com/en-us/ef/core/modeling/relationships</a:t>
                      </a:r>
                      <a:endParaRPr lang="en-SG" dirty="0" smtClean="0"/>
                    </a:p>
                    <a:p>
                      <a:endParaRPr lang="en-SG" dirty="0" smtClean="0"/>
                    </a:p>
                    <a:p>
                      <a:r>
                        <a:rPr lang="en-SG" dirty="0" smtClean="0">
                          <a:hlinkClick r:id="rId6"/>
                        </a:rPr>
                        <a:t>https://www.learnentityframeworkcore.com/configuration/one-to-many-relationship-configuration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7"/>
                        </a:rPr>
                        <a:t>https://www.tutorialsteacher.com/linq/what-is-linq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6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Raw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8"/>
                        </a:rPr>
                        <a:t>https://docs.microsoft.com/en-us/ef/core/querying/raw-sql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6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In-depth look about EF Core statement batching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9"/>
                        </a:rPr>
                        <a:t>https://www.talkingdotnet.com/what-is-batching-of-statement-in-entity-framework-core/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15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Tutorial and Guided Learning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035547"/>
              </p:ext>
            </p:extLst>
          </p:nvPr>
        </p:nvGraphicFramePr>
        <p:xfrm>
          <a:off x="623888" y="1473200"/>
          <a:ext cx="1100455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275">
                  <a:extLst>
                    <a:ext uri="{9D8B030D-6E8A-4147-A177-3AD203B41FA5}">
                      <a16:colId xmlns:a16="http://schemas.microsoft.com/office/drawing/2014/main" val="3069468799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7209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COURSES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3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Framework Core 2: Getting Started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https://app.pluralsight.com/library/courses/entity-framework-core-2-getting-started/table-of-contents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Entity Framework Core</a:t>
                      </a: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3"/>
                        </a:rPr>
                        <a:t>https://www.linkedin.com/learning/learning-entity-framework-core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1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Background</a:t>
                      </a:r>
                      <a:r>
                        <a:rPr lang="en-SG" baseline="0" dirty="0" smtClean="0"/>
                        <a:t> of ORM and EF 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https://stackify.com/entity-framework-core-tutorial/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2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Simple Entity Framework Core Tutorial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5"/>
                        </a:rPr>
                        <a:t>https://entityframeworkcore.com/overview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597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9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Topics to Explore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849103"/>
              </p:ext>
            </p:extLst>
          </p:nvPr>
        </p:nvGraphicFramePr>
        <p:xfrm>
          <a:off x="623888" y="1473200"/>
          <a:ext cx="1100455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275">
                  <a:extLst>
                    <a:ext uri="{9D8B030D-6E8A-4147-A177-3AD203B41FA5}">
                      <a16:colId xmlns:a16="http://schemas.microsoft.com/office/drawing/2014/main" val="3069468799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7209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COURSES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3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Advance</a:t>
                      </a:r>
                      <a:r>
                        <a:rPr lang="en-SG" baseline="0" dirty="0" smtClean="0"/>
                        <a:t> data loading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https://docs.microsoft.com/en-us/ef/core/querying/related-data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1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Entity Framework Core 3.0 Preview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3"/>
                        </a:rPr>
                        <a:t>https://docs.microsoft.com/en-us/ef/core/what-is-new/ef-core-3.0/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2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Performance optimisation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https://docs.microsoft.com/en-us/ef/core/querying/tracking</a:t>
                      </a:r>
                      <a:endParaRPr lang="en-SG" dirty="0" smtClean="0"/>
                    </a:p>
                    <a:p>
                      <a:endParaRPr lang="en-SG" dirty="0" smtClean="0"/>
                    </a:p>
                    <a:p>
                      <a:r>
                        <a:rPr lang="en-SG" dirty="0" smtClean="0">
                          <a:hlinkClick r:id="rId5"/>
                        </a:rPr>
                        <a:t>https://docs.microsoft.com/en-us/ef/core/querying/async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Generate SQL Scripts for production deployment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6"/>
                        </a:rPr>
                        <a:t>https://docs.microsoft.com/en-us/ef/core/managing-schemas/migrations/#generate-sql-scripts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9368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216702"/>
      </p:ext>
    </p:extLst>
  </p:cSld>
  <p:clrMapOvr>
    <a:masterClrMapping/>
  </p:clrMapOvr>
</p:sld>
</file>

<file path=ppt/theme/theme1.xml><?xml version="1.0" encoding="utf-8"?>
<a:theme xmlns:a="http://schemas.openxmlformats.org/drawingml/2006/main" name="EFLec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FLecTheme" id="{BB33E371-9B5A-4188-8823-5DC8826E37FC}" vid="{24DEFB5C-581C-4DBC-AB0B-FE6825C200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EFLecTheme</Template>
  <TotalTime>9517</TotalTime>
  <Words>158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Microsoft YaHei UI</vt:lpstr>
      <vt:lpstr>Calibri</vt:lpstr>
      <vt:lpstr>Segoe UI</vt:lpstr>
      <vt:lpstr>EFLecTheme</vt:lpstr>
      <vt:lpstr>Additional Resources</vt:lpstr>
      <vt:lpstr>Helpful Implementation Guides</vt:lpstr>
      <vt:lpstr>Tutorial and Guided Learning</vt:lpstr>
      <vt:lpstr>Topics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Resources</dc:title>
  <dc:creator>afiqster12</dc:creator>
  <cp:lastModifiedBy>afiqster12</cp:lastModifiedBy>
  <cp:revision>26</cp:revision>
  <dcterms:created xsi:type="dcterms:W3CDTF">2019-07-29T07:18:56Z</dcterms:created>
  <dcterms:modified xsi:type="dcterms:W3CDTF">2019-08-13T03:22:16Z</dcterms:modified>
</cp:coreProperties>
</file>