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9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绍" id="{2307FDFC-299A-4646-ACAD-B8476304B428}">
          <p14:sldIdLst>
            <p14:sldId id="9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B3DC0-CB0C-43B2-8A4E-291419DFCD5F}" v="751" dt="2019-04-06T14:36:50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Sheng Chen" userId="0a2da8452e5f5558" providerId="LiveId" clId="{A8D274AF-0CAD-4697-9FE1-A8C468136017}"/>
  </pc:docChgLst>
  <pc:docChgLst>
    <pc:chgData userId="0a2da8452e5f5558" providerId="LiveId" clId="{A26B3DC0-CB0C-43B2-8A4E-291419DFCD5F}"/>
    <pc:docChg chg="undo custSel delSld modSld delMainMaster delSection modSection">
      <pc:chgData name="" userId="0a2da8452e5f5558" providerId="LiveId" clId="{A26B3DC0-CB0C-43B2-8A4E-291419DFCD5F}" dt="2019-04-06T14:36:50.792" v="750"/>
      <pc:docMkLst>
        <pc:docMk/>
      </pc:docMkLst>
      <pc:sldChg chg="modSp">
        <pc:chgData name="" userId="0a2da8452e5f5558" providerId="LiveId" clId="{A26B3DC0-CB0C-43B2-8A4E-291419DFCD5F}" dt="2019-04-06T14:36:50.792" v="750"/>
        <pc:sldMkLst>
          <pc:docMk/>
          <pc:sldMk cId="1348516320" sldId="940"/>
        </pc:sldMkLst>
        <pc:spChg chg="mod">
          <ac:chgData name="" userId="0a2da8452e5f5558" providerId="LiveId" clId="{A26B3DC0-CB0C-43B2-8A4E-291419DFCD5F}" dt="2019-04-06T14:36:50.792" v="750"/>
          <ac:spMkLst>
            <pc:docMk/>
            <pc:sldMk cId="1348516320" sldId="940"/>
            <ac:spMk id="2" creationId="{00000000-0000-0000-0000-000000000000}"/>
          </ac:spMkLst>
        </pc:spChg>
      </pc:sldChg>
      <pc:sldChg chg="del">
        <pc:chgData name="" userId="0a2da8452e5f5558" providerId="LiveId" clId="{A26B3DC0-CB0C-43B2-8A4E-291419DFCD5F}" dt="2019-04-06T14:36:18.935" v="687" actId="2696"/>
        <pc:sldMkLst>
          <pc:docMk/>
          <pc:sldMk cId="3348017489" sldId="941"/>
        </pc:sldMkLst>
      </pc:sldChg>
      <pc:sldChg chg="del">
        <pc:chgData name="" userId="0a2da8452e5f5558" providerId="LiveId" clId="{A26B3DC0-CB0C-43B2-8A4E-291419DFCD5F}" dt="2019-04-06T14:36:18.950" v="694" actId="2696"/>
        <pc:sldMkLst>
          <pc:docMk/>
          <pc:sldMk cId="3422604419" sldId="1067"/>
        </pc:sldMkLst>
      </pc:sldChg>
      <pc:sldChg chg="del">
        <pc:chgData name="" userId="0a2da8452e5f5558" providerId="LiveId" clId="{A26B3DC0-CB0C-43B2-8A4E-291419DFCD5F}" dt="2019-04-06T14:36:18.950" v="695" actId="2696"/>
        <pc:sldMkLst>
          <pc:docMk/>
          <pc:sldMk cId="1915478799" sldId="1068"/>
        </pc:sldMkLst>
      </pc:sldChg>
      <pc:sldChg chg="del">
        <pc:chgData name="" userId="0a2da8452e5f5558" providerId="LiveId" clId="{A26B3DC0-CB0C-43B2-8A4E-291419DFCD5F}" dt="2019-04-06T14:36:18.966" v="697" actId="2696"/>
        <pc:sldMkLst>
          <pc:docMk/>
          <pc:sldMk cId="3282255598" sldId="1070"/>
        </pc:sldMkLst>
      </pc:sldChg>
      <pc:sldChg chg="del">
        <pc:chgData name="" userId="0a2da8452e5f5558" providerId="LiveId" clId="{A26B3DC0-CB0C-43B2-8A4E-291419DFCD5F}" dt="2019-04-06T14:36:18.966" v="698" actId="2696"/>
        <pc:sldMkLst>
          <pc:docMk/>
          <pc:sldMk cId="700910430" sldId="1071"/>
        </pc:sldMkLst>
      </pc:sldChg>
      <pc:sldChg chg="del">
        <pc:chgData name="" userId="0a2da8452e5f5558" providerId="LiveId" clId="{A26B3DC0-CB0C-43B2-8A4E-291419DFCD5F}" dt="2019-04-06T14:36:18.966" v="699" actId="2696"/>
        <pc:sldMkLst>
          <pc:docMk/>
          <pc:sldMk cId="420254631" sldId="1072"/>
        </pc:sldMkLst>
      </pc:sldChg>
      <pc:sldChg chg="del">
        <pc:chgData name="" userId="0a2da8452e5f5558" providerId="LiveId" clId="{A26B3DC0-CB0C-43B2-8A4E-291419DFCD5F}" dt="2019-04-06T14:36:18.966" v="701" actId="2696"/>
        <pc:sldMkLst>
          <pc:docMk/>
          <pc:sldMk cId="1145421049" sldId="1073"/>
        </pc:sldMkLst>
      </pc:sldChg>
      <pc:sldChg chg="del">
        <pc:chgData name="" userId="0a2da8452e5f5558" providerId="LiveId" clId="{A26B3DC0-CB0C-43B2-8A4E-291419DFCD5F}" dt="2019-04-06T14:36:18.982" v="702" actId="2696"/>
        <pc:sldMkLst>
          <pc:docMk/>
          <pc:sldMk cId="2346339542" sldId="1074"/>
        </pc:sldMkLst>
      </pc:sldChg>
      <pc:sldChg chg="del">
        <pc:chgData name="" userId="0a2da8452e5f5558" providerId="LiveId" clId="{A26B3DC0-CB0C-43B2-8A4E-291419DFCD5F}" dt="2019-04-06T14:36:18.982" v="704" actId="2696"/>
        <pc:sldMkLst>
          <pc:docMk/>
          <pc:sldMk cId="4102689974" sldId="1075"/>
        </pc:sldMkLst>
      </pc:sldChg>
      <pc:sldChg chg="del">
        <pc:chgData name="" userId="0a2da8452e5f5558" providerId="LiveId" clId="{A26B3DC0-CB0C-43B2-8A4E-291419DFCD5F}" dt="2019-04-06T14:36:18.982" v="705" actId="2696"/>
        <pc:sldMkLst>
          <pc:docMk/>
          <pc:sldMk cId="2473740728" sldId="1076"/>
        </pc:sldMkLst>
      </pc:sldChg>
      <pc:sldChg chg="del">
        <pc:chgData name="" userId="0a2da8452e5f5558" providerId="LiveId" clId="{A26B3DC0-CB0C-43B2-8A4E-291419DFCD5F}" dt="2019-04-06T14:36:18.935" v="686" actId="2696"/>
        <pc:sldMkLst>
          <pc:docMk/>
          <pc:sldMk cId="1213381828" sldId="1077"/>
        </pc:sldMkLst>
      </pc:sldChg>
      <pc:sldChg chg="del">
        <pc:chgData name="" userId="0a2da8452e5f5558" providerId="LiveId" clId="{A26B3DC0-CB0C-43B2-8A4E-291419DFCD5F}" dt="2019-04-06T14:36:18.935" v="688" actId="2696"/>
        <pc:sldMkLst>
          <pc:docMk/>
          <pc:sldMk cId="2716063256" sldId="1079"/>
        </pc:sldMkLst>
      </pc:sldChg>
      <pc:sldChg chg="del">
        <pc:chgData name="" userId="0a2da8452e5f5558" providerId="LiveId" clId="{A26B3DC0-CB0C-43B2-8A4E-291419DFCD5F}" dt="2019-04-06T14:36:18.935" v="689" actId="2696"/>
        <pc:sldMkLst>
          <pc:docMk/>
          <pc:sldMk cId="1350558639" sldId="1080"/>
        </pc:sldMkLst>
      </pc:sldChg>
      <pc:sldChg chg="del">
        <pc:chgData name="" userId="0a2da8452e5f5558" providerId="LiveId" clId="{A26B3DC0-CB0C-43B2-8A4E-291419DFCD5F}" dt="2019-04-06T14:36:18.950" v="690" actId="2696"/>
        <pc:sldMkLst>
          <pc:docMk/>
          <pc:sldMk cId="304805705" sldId="1081"/>
        </pc:sldMkLst>
      </pc:sldChg>
      <pc:sldChg chg="del">
        <pc:chgData name="" userId="0a2da8452e5f5558" providerId="LiveId" clId="{A26B3DC0-CB0C-43B2-8A4E-291419DFCD5F}" dt="2019-04-06T14:36:18.950" v="691" actId="2696"/>
        <pc:sldMkLst>
          <pc:docMk/>
          <pc:sldMk cId="585093427" sldId="1082"/>
        </pc:sldMkLst>
      </pc:sldChg>
      <pc:sldChg chg="del">
        <pc:chgData name="" userId="0a2da8452e5f5558" providerId="LiveId" clId="{A26B3DC0-CB0C-43B2-8A4E-291419DFCD5F}" dt="2019-04-06T14:36:18.950" v="692" actId="2696"/>
        <pc:sldMkLst>
          <pc:docMk/>
          <pc:sldMk cId="3071709559" sldId="1083"/>
        </pc:sldMkLst>
      </pc:sldChg>
      <pc:sldChg chg="del">
        <pc:chgData name="" userId="0a2da8452e5f5558" providerId="LiveId" clId="{A26B3DC0-CB0C-43B2-8A4E-291419DFCD5F}" dt="2019-04-06T14:36:18.950" v="693" actId="2696"/>
        <pc:sldMkLst>
          <pc:docMk/>
          <pc:sldMk cId="2289824231" sldId="1084"/>
        </pc:sldMkLst>
      </pc:sldChg>
      <pc:sldChg chg="del">
        <pc:chgData name="" userId="0a2da8452e5f5558" providerId="LiveId" clId="{A26B3DC0-CB0C-43B2-8A4E-291419DFCD5F}" dt="2019-04-06T14:36:18.966" v="696" actId="2696"/>
        <pc:sldMkLst>
          <pc:docMk/>
          <pc:sldMk cId="2181496468" sldId="1085"/>
        </pc:sldMkLst>
      </pc:sldChg>
      <pc:sldChg chg="del">
        <pc:chgData name="" userId="0a2da8452e5f5558" providerId="LiveId" clId="{A26B3DC0-CB0C-43B2-8A4E-291419DFCD5F}" dt="2019-04-06T14:36:18.966" v="700" actId="2696"/>
        <pc:sldMkLst>
          <pc:docMk/>
          <pc:sldMk cId="4166289595" sldId="1086"/>
        </pc:sldMkLst>
      </pc:sldChg>
      <pc:sldChg chg="del">
        <pc:chgData name="" userId="0a2da8452e5f5558" providerId="LiveId" clId="{A26B3DC0-CB0C-43B2-8A4E-291419DFCD5F}" dt="2019-04-06T14:36:18.982" v="703" actId="2696"/>
        <pc:sldMkLst>
          <pc:docMk/>
          <pc:sldMk cId="3512194344" sldId="1087"/>
        </pc:sldMkLst>
      </pc:sldChg>
      <pc:sldChg chg="del">
        <pc:chgData name="" userId="0a2da8452e5f5558" providerId="LiveId" clId="{A26B3DC0-CB0C-43B2-8A4E-291419DFCD5F}" dt="2019-04-06T14:35:24.130" v="0" actId="2696"/>
        <pc:sldMkLst>
          <pc:docMk/>
          <pc:sldMk cId="0" sldId="1088"/>
        </pc:sldMkLst>
      </pc:sldChg>
      <pc:sldChg chg="del">
        <pc:chgData name="" userId="0a2da8452e5f5558" providerId="LiveId" clId="{A26B3DC0-CB0C-43B2-8A4E-291419DFCD5F}" dt="2019-04-06T14:35:24.270" v="1" actId="2696"/>
        <pc:sldMkLst>
          <pc:docMk/>
          <pc:sldMk cId="0" sldId="1089"/>
        </pc:sldMkLst>
      </pc:sldChg>
      <pc:sldChg chg="del">
        <pc:chgData name="" userId="0a2da8452e5f5558" providerId="LiveId" clId="{A26B3DC0-CB0C-43B2-8A4E-291419DFCD5F}" dt="2019-04-06T14:35:24.498" v="2" actId="2696"/>
        <pc:sldMkLst>
          <pc:docMk/>
          <pc:sldMk cId="0" sldId="1090"/>
        </pc:sldMkLst>
      </pc:sldChg>
      <pc:sldChg chg="del">
        <pc:chgData name="" userId="0a2da8452e5f5558" providerId="LiveId" clId="{A26B3DC0-CB0C-43B2-8A4E-291419DFCD5F}" dt="2019-04-06T14:35:24.736" v="3" actId="2696"/>
        <pc:sldMkLst>
          <pc:docMk/>
          <pc:sldMk cId="0" sldId="1091"/>
        </pc:sldMkLst>
      </pc:sldChg>
      <pc:sldChg chg="del">
        <pc:chgData name="" userId="0a2da8452e5f5558" providerId="LiveId" clId="{A26B3DC0-CB0C-43B2-8A4E-291419DFCD5F}" dt="2019-04-06T14:35:24.937" v="4" actId="2696"/>
        <pc:sldMkLst>
          <pc:docMk/>
          <pc:sldMk cId="0" sldId="1092"/>
        </pc:sldMkLst>
      </pc:sldChg>
      <pc:sldChg chg="del">
        <pc:chgData name="" userId="0a2da8452e5f5558" providerId="LiveId" clId="{A26B3DC0-CB0C-43B2-8A4E-291419DFCD5F}" dt="2019-04-06T14:35:25.139" v="5" actId="2696"/>
        <pc:sldMkLst>
          <pc:docMk/>
          <pc:sldMk cId="0" sldId="1093"/>
        </pc:sldMkLst>
      </pc:sldChg>
      <pc:sldChg chg="del">
        <pc:chgData name="" userId="0a2da8452e5f5558" providerId="LiveId" clId="{A26B3DC0-CB0C-43B2-8A4E-291419DFCD5F}" dt="2019-04-06T14:35:25.326" v="6" actId="2696"/>
        <pc:sldMkLst>
          <pc:docMk/>
          <pc:sldMk cId="0" sldId="1094"/>
        </pc:sldMkLst>
      </pc:sldChg>
      <pc:sldChg chg="del">
        <pc:chgData name="" userId="0a2da8452e5f5558" providerId="LiveId" clId="{A26B3DC0-CB0C-43B2-8A4E-291419DFCD5F}" dt="2019-04-06T14:35:25.529" v="7" actId="2696"/>
        <pc:sldMkLst>
          <pc:docMk/>
          <pc:sldMk cId="0" sldId="1095"/>
        </pc:sldMkLst>
      </pc:sldChg>
      <pc:sldChg chg="del">
        <pc:chgData name="" userId="0a2da8452e5f5558" providerId="LiveId" clId="{A26B3DC0-CB0C-43B2-8A4E-291419DFCD5F}" dt="2019-04-06T14:35:25.724" v="8" actId="2696"/>
        <pc:sldMkLst>
          <pc:docMk/>
          <pc:sldMk cId="0" sldId="1096"/>
        </pc:sldMkLst>
      </pc:sldChg>
      <pc:sldChg chg="del">
        <pc:chgData name="" userId="0a2da8452e5f5558" providerId="LiveId" clId="{A26B3DC0-CB0C-43B2-8A4E-291419DFCD5F}" dt="2019-04-06T14:35:25.927" v="9" actId="2696"/>
        <pc:sldMkLst>
          <pc:docMk/>
          <pc:sldMk cId="0" sldId="1097"/>
        </pc:sldMkLst>
      </pc:sldChg>
      <pc:sldChg chg="del">
        <pc:chgData name="" userId="0a2da8452e5f5558" providerId="LiveId" clId="{A26B3DC0-CB0C-43B2-8A4E-291419DFCD5F}" dt="2019-04-06T14:35:26.088" v="10" actId="2696"/>
        <pc:sldMkLst>
          <pc:docMk/>
          <pc:sldMk cId="0" sldId="1098"/>
        </pc:sldMkLst>
      </pc:sldChg>
      <pc:sldChg chg="del">
        <pc:chgData name="" userId="0a2da8452e5f5558" providerId="LiveId" clId="{A26B3DC0-CB0C-43B2-8A4E-291419DFCD5F}" dt="2019-04-06T14:35:26.275" v="11" actId="2696"/>
        <pc:sldMkLst>
          <pc:docMk/>
          <pc:sldMk cId="0" sldId="1099"/>
        </pc:sldMkLst>
      </pc:sldChg>
      <pc:sldChg chg="del">
        <pc:chgData name="" userId="0a2da8452e5f5558" providerId="LiveId" clId="{A26B3DC0-CB0C-43B2-8A4E-291419DFCD5F}" dt="2019-04-06T14:35:26.438" v="12" actId="2696"/>
        <pc:sldMkLst>
          <pc:docMk/>
          <pc:sldMk cId="0" sldId="1100"/>
        </pc:sldMkLst>
      </pc:sldChg>
      <pc:sldChg chg="del">
        <pc:chgData name="" userId="0a2da8452e5f5558" providerId="LiveId" clId="{A26B3DC0-CB0C-43B2-8A4E-291419DFCD5F}" dt="2019-04-06T14:35:26.647" v="13" actId="2696"/>
        <pc:sldMkLst>
          <pc:docMk/>
          <pc:sldMk cId="0" sldId="1101"/>
        </pc:sldMkLst>
      </pc:sldChg>
      <pc:sldChg chg="del">
        <pc:chgData name="" userId="0a2da8452e5f5558" providerId="LiveId" clId="{A26B3DC0-CB0C-43B2-8A4E-291419DFCD5F}" dt="2019-04-06T14:35:26.767" v="14" actId="2696"/>
        <pc:sldMkLst>
          <pc:docMk/>
          <pc:sldMk cId="0" sldId="1102"/>
        </pc:sldMkLst>
      </pc:sldChg>
      <pc:sldChg chg="del">
        <pc:chgData name="" userId="0a2da8452e5f5558" providerId="LiveId" clId="{A26B3DC0-CB0C-43B2-8A4E-291419DFCD5F}" dt="2019-04-06T14:35:26.938" v="15" actId="2696"/>
        <pc:sldMkLst>
          <pc:docMk/>
          <pc:sldMk cId="0" sldId="1103"/>
        </pc:sldMkLst>
      </pc:sldChg>
      <pc:sldChg chg="del">
        <pc:chgData name="" userId="0a2da8452e5f5558" providerId="LiveId" clId="{A26B3DC0-CB0C-43B2-8A4E-291419DFCD5F}" dt="2019-04-06T14:35:27.178" v="16" actId="2696"/>
        <pc:sldMkLst>
          <pc:docMk/>
          <pc:sldMk cId="0" sldId="1104"/>
        </pc:sldMkLst>
      </pc:sldChg>
      <pc:sldChg chg="del">
        <pc:chgData name="" userId="0a2da8452e5f5558" providerId="LiveId" clId="{A26B3DC0-CB0C-43B2-8A4E-291419DFCD5F}" dt="2019-04-06T14:35:27.303" v="17" actId="2696"/>
        <pc:sldMkLst>
          <pc:docMk/>
          <pc:sldMk cId="0" sldId="1105"/>
        </pc:sldMkLst>
      </pc:sldChg>
      <pc:sldChg chg="del">
        <pc:chgData name="" userId="0a2da8452e5f5558" providerId="LiveId" clId="{A26B3DC0-CB0C-43B2-8A4E-291419DFCD5F}" dt="2019-04-06T14:35:27.459" v="18" actId="2696"/>
        <pc:sldMkLst>
          <pc:docMk/>
          <pc:sldMk cId="0" sldId="1106"/>
        </pc:sldMkLst>
      </pc:sldChg>
      <pc:sldChg chg="del">
        <pc:chgData name="" userId="0a2da8452e5f5558" providerId="LiveId" clId="{A26B3DC0-CB0C-43B2-8A4E-291419DFCD5F}" dt="2019-04-06T14:35:27.677" v="19" actId="2696"/>
        <pc:sldMkLst>
          <pc:docMk/>
          <pc:sldMk cId="0" sldId="1107"/>
        </pc:sldMkLst>
      </pc:sldChg>
      <pc:sldChg chg="del">
        <pc:chgData name="" userId="0a2da8452e5f5558" providerId="LiveId" clId="{A26B3DC0-CB0C-43B2-8A4E-291419DFCD5F}" dt="2019-04-06T14:35:27.875" v="20" actId="2696"/>
        <pc:sldMkLst>
          <pc:docMk/>
          <pc:sldMk cId="0" sldId="1108"/>
        </pc:sldMkLst>
      </pc:sldChg>
      <pc:sldChg chg="del">
        <pc:chgData name="" userId="0a2da8452e5f5558" providerId="LiveId" clId="{A26B3DC0-CB0C-43B2-8A4E-291419DFCD5F}" dt="2019-04-06T14:35:28.044" v="21" actId="2696"/>
        <pc:sldMkLst>
          <pc:docMk/>
          <pc:sldMk cId="0" sldId="1109"/>
        </pc:sldMkLst>
      </pc:sldChg>
      <pc:sldChg chg="del">
        <pc:chgData name="" userId="0a2da8452e5f5558" providerId="LiveId" clId="{A26B3DC0-CB0C-43B2-8A4E-291419DFCD5F}" dt="2019-04-06T14:35:28.212" v="22" actId="2696"/>
        <pc:sldMkLst>
          <pc:docMk/>
          <pc:sldMk cId="0" sldId="1110"/>
        </pc:sldMkLst>
      </pc:sldChg>
      <pc:sldChg chg="del">
        <pc:chgData name="" userId="0a2da8452e5f5558" providerId="LiveId" clId="{A26B3DC0-CB0C-43B2-8A4E-291419DFCD5F}" dt="2019-04-06T14:35:28.353" v="23" actId="2696"/>
        <pc:sldMkLst>
          <pc:docMk/>
          <pc:sldMk cId="0" sldId="1111"/>
        </pc:sldMkLst>
      </pc:sldChg>
      <pc:sldChg chg="del">
        <pc:chgData name="" userId="0a2da8452e5f5558" providerId="LiveId" clId="{A26B3DC0-CB0C-43B2-8A4E-291419DFCD5F}" dt="2019-04-06T14:35:28.532" v="24" actId="2696"/>
        <pc:sldMkLst>
          <pc:docMk/>
          <pc:sldMk cId="0" sldId="1112"/>
        </pc:sldMkLst>
      </pc:sldChg>
      <pc:sldChg chg="del">
        <pc:chgData name="" userId="0a2da8452e5f5558" providerId="LiveId" clId="{A26B3DC0-CB0C-43B2-8A4E-291419DFCD5F}" dt="2019-04-06T14:35:28.704" v="25" actId="2696"/>
        <pc:sldMkLst>
          <pc:docMk/>
          <pc:sldMk cId="0" sldId="1113"/>
        </pc:sldMkLst>
      </pc:sldChg>
      <pc:sldChg chg="del">
        <pc:chgData name="" userId="0a2da8452e5f5558" providerId="LiveId" clId="{A26B3DC0-CB0C-43B2-8A4E-291419DFCD5F}" dt="2019-04-06T14:35:28.854" v="26" actId="2696"/>
        <pc:sldMkLst>
          <pc:docMk/>
          <pc:sldMk cId="0" sldId="1114"/>
        </pc:sldMkLst>
      </pc:sldChg>
      <pc:sldChg chg="del">
        <pc:chgData name="" userId="0a2da8452e5f5558" providerId="LiveId" clId="{A26B3DC0-CB0C-43B2-8A4E-291419DFCD5F}" dt="2019-04-06T14:35:29.033" v="27" actId="2696"/>
        <pc:sldMkLst>
          <pc:docMk/>
          <pc:sldMk cId="0" sldId="1115"/>
        </pc:sldMkLst>
      </pc:sldChg>
      <pc:sldChg chg="del">
        <pc:chgData name="" userId="0a2da8452e5f5558" providerId="LiveId" clId="{A26B3DC0-CB0C-43B2-8A4E-291419DFCD5F}" dt="2019-04-06T14:35:29.205" v="28" actId="2696"/>
        <pc:sldMkLst>
          <pc:docMk/>
          <pc:sldMk cId="0" sldId="1116"/>
        </pc:sldMkLst>
      </pc:sldChg>
      <pc:sldChg chg="del">
        <pc:chgData name="" userId="0a2da8452e5f5558" providerId="LiveId" clId="{A26B3DC0-CB0C-43B2-8A4E-291419DFCD5F}" dt="2019-04-06T14:35:29.330" v="29" actId="2696"/>
        <pc:sldMkLst>
          <pc:docMk/>
          <pc:sldMk cId="0" sldId="1117"/>
        </pc:sldMkLst>
      </pc:sldChg>
      <pc:sldChg chg="del">
        <pc:chgData name="" userId="0a2da8452e5f5558" providerId="LiveId" clId="{A26B3DC0-CB0C-43B2-8A4E-291419DFCD5F}" dt="2019-04-06T14:35:29.486" v="30" actId="2696"/>
        <pc:sldMkLst>
          <pc:docMk/>
          <pc:sldMk cId="0" sldId="1118"/>
        </pc:sldMkLst>
      </pc:sldChg>
      <pc:sldChg chg="del">
        <pc:chgData name="" userId="0a2da8452e5f5558" providerId="LiveId" clId="{A26B3DC0-CB0C-43B2-8A4E-291419DFCD5F}" dt="2019-04-06T14:35:29.691" v="31" actId="2696"/>
        <pc:sldMkLst>
          <pc:docMk/>
          <pc:sldMk cId="0" sldId="1119"/>
        </pc:sldMkLst>
      </pc:sldChg>
      <pc:sldChg chg="del">
        <pc:chgData name="" userId="0a2da8452e5f5558" providerId="LiveId" clId="{A26B3DC0-CB0C-43B2-8A4E-291419DFCD5F}" dt="2019-04-06T14:35:29.856" v="32" actId="2696"/>
        <pc:sldMkLst>
          <pc:docMk/>
          <pc:sldMk cId="0" sldId="1120"/>
        </pc:sldMkLst>
      </pc:sldChg>
      <pc:sldChg chg="del">
        <pc:chgData name="" userId="0a2da8452e5f5558" providerId="LiveId" clId="{A26B3DC0-CB0C-43B2-8A4E-291419DFCD5F}" dt="2019-04-06T14:35:30.044" v="33" actId="2696"/>
        <pc:sldMkLst>
          <pc:docMk/>
          <pc:sldMk cId="0" sldId="1121"/>
        </pc:sldMkLst>
      </pc:sldChg>
      <pc:sldChg chg="del">
        <pc:chgData name="" userId="0a2da8452e5f5558" providerId="LiveId" clId="{A26B3DC0-CB0C-43B2-8A4E-291419DFCD5F}" dt="2019-04-06T14:35:30.185" v="34" actId="2696"/>
        <pc:sldMkLst>
          <pc:docMk/>
          <pc:sldMk cId="0" sldId="1122"/>
        </pc:sldMkLst>
      </pc:sldChg>
      <pc:sldChg chg="del">
        <pc:chgData name="" userId="0a2da8452e5f5558" providerId="LiveId" clId="{A26B3DC0-CB0C-43B2-8A4E-291419DFCD5F}" dt="2019-04-06T14:35:30.341" v="35" actId="2696"/>
        <pc:sldMkLst>
          <pc:docMk/>
          <pc:sldMk cId="0" sldId="1123"/>
        </pc:sldMkLst>
      </pc:sldChg>
      <pc:sldChg chg="del">
        <pc:chgData name="" userId="0a2da8452e5f5558" providerId="LiveId" clId="{A26B3DC0-CB0C-43B2-8A4E-291419DFCD5F}" dt="2019-04-06T14:35:30.481" v="36" actId="2696"/>
        <pc:sldMkLst>
          <pc:docMk/>
          <pc:sldMk cId="0" sldId="1124"/>
        </pc:sldMkLst>
      </pc:sldChg>
      <pc:sldChg chg="del">
        <pc:chgData name="" userId="0a2da8452e5f5558" providerId="LiveId" clId="{A26B3DC0-CB0C-43B2-8A4E-291419DFCD5F}" dt="2019-04-06T14:35:30.703" v="37" actId="2696"/>
        <pc:sldMkLst>
          <pc:docMk/>
          <pc:sldMk cId="0" sldId="1125"/>
        </pc:sldMkLst>
      </pc:sldChg>
      <pc:sldChg chg="del">
        <pc:chgData name="" userId="0a2da8452e5f5558" providerId="LiveId" clId="{A26B3DC0-CB0C-43B2-8A4E-291419DFCD5F}" dt="2019-04-06T14:35:30.804" v="38" actId="2696"/>
        <pc:sldMkLst>
          <pc:docMk/>
          <pc:sldMk cId="0" sldId="1126"/>
        </pc:sldMkLst>
      </pc:sldChg>
      <pc:sldChg chg="del">
        <pc:chgData name="" userId="0a2da8452e5f5558" providerId="LiveId" clId="{A26B3DC0-CB0C-43B2-8A4E-291419DFCD5F}" dt="2019-04-06T14:35:30.978" v="39" actId="2696"/>
        <pc:sldMkLst>
          <pc:docMk/>
          <pc:sldMk cId="0" sldId="1127"/>
        </pc:sldMkLst>
      </pc:sldChg>
      <pc:sldChg chg="del">
        <pc:chgData name="" userId="0a2da8452e5f5558" providerId="LiveId" clId="{A26B3DC0-CB0C-43B2-8A4E-291419DFCD5F}" dt="2019-04-06T14:35:31.113" v="40" actId="2696"/>
        <pc:sldMkLst>
          <pc:docMk/>
          <pc:sldMk cId="0" sldId="1128"/>
        </pc:sldMkLst>
      </pc:sldChg>
      <pc:sldChg chg="del">
        <pc:chgData name="" userId="0a2da8452e5f5558" providerId="LiveId" clId="{A26B3DC0-CB0C-43B2-8A4E-291419DFCD5F}" dt="2019-04-06T14:35:31.332" v="41" actId="2696"/>
        <pc:sldMkLst>
          <pc:docMk/>
          <pc:sldMk cId="0" sldId="1129"/>
        </pc:sldMkLst>
      </pc:sldChg>
      <pc:sldChg chg="del">
        <pc:chgData name="" userId="0a2da8452e5f5558" providerId="LiveId" clId="{A26B3DC0-CB0C-43B2-8A4E-291419DFCD5F}" dt="2019-04-06T14:35:31.457" v="42" actId="2696"/>
        <pc:sldMkLst>
          <pc:docMk/>
          <pc:sldMk cId="0" sldId="1130"/>
        </pc:sldMkLst>
      </pc:sldChg>
      <pc:sldChg chg="del">
        <pc:chgData name="" userId="0a2da8452e5f5558" providerId="LiveId" clId="{A26B3DC0-CB0C-43B2-8A4E-291419DFCD5F}" dt="2019-04-06T14:35:31.640" v="43" actId="2696"/>
        <pc:sldMkLst>
          <pc:docMk/>
          <pc:sldMk cId="0" sldId="1131"/>
        </pc:sldMkLst>
      </pc:sldChg>
      <pc:sldChg chg="del">
        <pc:chgData name="" userId="0a2da8452e5f5558" providerId="LiveId" clId="{A26B3DC0-CB0C-43B2-8A4E-291419DFCD5F}" dt="2019-04-06T14:35:31.878" v="44" actId="2696"/>
        <pc:sldMkLst>
          <pc:docMk/>
          <pc:sldMk cId="0" sldId="1132"/>
        </pc:sldMkLst>
      </pc:sldChg>
      <pc:sldChg chg="del">
        <pc:chgData name="" userId="0a2da8452e5f5558" providerId="LiveId" clId="{A26B3DC0-CB0C-43B2-8A4E-291419DFCD5F}" dt="2019-04-06T14:35:32.044" v="45" actId="2696"/>
        <pc:sldMkLst>
          <pc:docMk/>
          <pc:sldMk cId="0" sldId="1133"/>
        </pc:sldMkLst>
      </pc:sldChg>
      <pc:sldChg chg="del">
        <pc:chgData name="" userId="0a2da8452e5f5558" providerId="LiveId" clId="{A26B3DC0-CB0C-43B2-8A4E-291419DFCD5F}" dt="2019-04-06T14:35:32.200" v="46" actId="2696"/>
        <pc:sldMkLst>
          <pc:docMk/>
          <pc:sldMk cId="0" sldId="1134"/>
        </pc:sldMkLst>
      </pc:sldChg>
      <pc:sldChg chg="del">
        <pc:chgData name="" userId="0a2da8452e5f5558" providerId="LiveId" clId="{A26B3DC0-CB0C-43B2-8A4E-291419DFCD5F}" dt="2019-04-06T14:35:32.356" v="47" actId="2696"/>
        <pc:sldMkLst>
          <pc:docMk/>
          <pc:sldMk cId="0" sldId="1135"/>
        </pc:sldMkLst>
      </pc:sldChg>
      <pc:sldChg chg="del">
        <pc:chgData name="" userId="0a2da8452e5f5558" providerId="LiveId" clId="{A26B3DC0-CB0C-43B2-8A4E-291419DFCD5F}" dt="2019-04-06T14:35:32.547" v="48" actId="2696"/>
        <pc:sldMkLst>
          <pc:docMk/>
          <pc:sldMk cId="0" sldId="1136"/>
        </pc:sldMkLst>
      </pc:sldChg>
      <pc:sldChg chg="del">
        <pc:chgData name="" userId="0a2da8452e5f5558" providerId="LiveId" clId="{A26B3DC0-CB0C-43B2-8A4E-291419DFCD5F}" dt="2019-04-06T14:35:32.645" v="49" actId="2696"/>
        <pc:sldMkLst>
          <pc:docMk/>
          <pc:sldMk cId="0" sldId="1137"/>
        </pc:sldMkLst>
      </pc:sldChg>
      <pc:sldChg chg="del">
        <pc:chgData name="" userId="0a2da8452e5f5558" providerId="LiveId" clId="{A26B3DC0-CB0C-43B2-8A4E-291419DFCD5F}" dt="2019-04-06T14:35:32.796" v="50" actId="2696"/>
        <pc:sldMkLst>
          <pc:docMk/>
          <pc:sldMk cId="0" sldId="1138"/>
        </pc:sldMkLst>
      </pc:sldChg>
      <pc:sldChg chg="del">
        <pc:chgData name="" userId="0a2da8452e5f5558" providerId="LiveId" clId="{A26B3DC0-CB0C-43B2-8A4E-291419DFCD5F}" dt="2019-04-06T14:35:32.921" v="51" actId="2696"/>
        <pc:sldMkLst>
          <pc:docMk/>
          <pc:sldMk cId="0" sldId="1139"/>
        </pc:sldMkLst>
      </pc:sldChg>
      <pc:sldChg chg="del">
        <pc:chgData name="" userId="0a2da8452e5f5558" providerId="LiveId" clId="{A26B3DC0-CB0C-43B2-8A4E-291419DFCD5F}" dt="2019-04-06T14:35:33.076" v="52" actId="2696"/>
        <pc:sldMkLst>
          <pc:docMk/>
          <pc:sldMk cId="0" sldId="1140"/>
        </pc:sldMkLst>
      </pc:sldChg>
      <pc:sldChg chg="del">
        <pc:chgData name="" userId="0a2da8452e5f5558" providerId="LiveId" clId="{A26B3DC0-CB0C-43B2-8A4E-291419DFCD5F}" dt="2019-04-06T14:35:33.185" v="53" actId="2696"/>
        <pc:sldMkLst>
          <pc:docMk/>
          <pc:sldMk cId="0" sldId="1141"/>
        </pc:sldMkLst>
      </pc:sldChg>
      <pc:sldChg chg="del">
        <pc:chgData name="" userId="0a2da8452e5f5558" providerId="LiveId" clId="{A26B3DC0-CB0C-43B2-8A4E-291419DFCD5F}" dt="2019-04-06T14:35:33.326" v="54" actId="2696"/>
        <pc:sldMkLst>
          <pc:docMk/>
          <pc:sldMk cId="0" sldId="1142"/>
        </pc:sldMkLst>
      </pc:sldChg>
      <pc:sldChg chg="del">
        <pc:chgData name="" userId="0a2da8452e5f5558" providerId="LiveId" clId="{A26B3DC0-CB0C-43B2-8A4E-291419DFCD5F}" dt="2019-04-06T14:35:33.467" v="55" actId="2696"/>
        <pc:sldMkLst>
          <pc:docMk/>
          <pc:sldMk cId="0" sldId="1143"/>
        </pc:sldMkLst>
      </pc:sldChg>
      <pc:sldChg chg="del">
        <pc:chgData name="" userId="0a2da8452e5f5558" providerId="LiveId" clId="{A26B3DC0-CB0C-43B2-8A4E-291419DFCD5F}" dt="2019-04-06T14:35:33.629" v="56" actId="2696"/>
        <pc:sldMkLst>
          <pc:docMk/>
          <pc:sldMk cId="0" sldId="1144"/>
        </pc:sldMkLst>
      </pc:sldChg>
      <pc:sldChg chg="del">
        <pc:chgData name="" userId="0a2da8452e5f5558" providerId="LiveId" clId="{A26B3DC0-CB0C-43B2-8A4E-291419DFCD5F}" dt="2019-04-06T14:35:33.766" v="57" actId="2696"/>
        <pc:sldMkLst>
          <pc:docMk/>
          <pc:sldMk cId="0" sldId="1145"/>
        </pc:sldMkLst>
      </pc:sldChg>
      <pc:sldChg chg="del">
        <pc:chgData name="" userId="0a2da8452e5f5558" providerId="LiveId" clId="{A26B3DC0-CB0C-43B2-8A4E-291419DFCD5F}" dt="2019-04-06T14:35:34.002" v="58" actId="2696"/>
        <pc:sldMkLst>
          <pc:docMk/>
          <pc:sldMk cId="0" sldId="1146"/>
        </pc:sldMkLst>
      </pc:sldChg>
      <pc:sldChg chg="del">
        <pc:chgData name="" userId="0a2da8452e5f5558" providerId="LiveId" clId="{A26B3DC0-CB0C-43B2-8A4E-291419DFCD5F}" dt="2019-04-06T14:35:34.138" v="59" actId="2696"/>
        <pc:sldMkLst>
          <pc:docMk/>
          <pc:sldMk cId="0" sldId="1147"/>
        </pc:sldMkLst>
      </pc:sldChg>
      <pc:sldChg chg="del">
        <pc:chgData name="" userId="0a2da8452e5f5558" providerId="LiveId" clId="{A26B3DC0-CB0C-43B2-8A4E-291419DFCD5F}" dt="2019-04-06T14:35:34.309" v="60" actId="2696"/>
        <pc:sldMkLst>
          <pc:docMk/>
          <pc:sldMk cId="0" sldId="1148"/>
        </pc:sldMkLst>
      </pc:sldChg>
      <pc:sldChg chg="del">
        <pc:chgData name="" userId="0a2da8452e5f5558" providerId="LiveId" clId="{A26B3DC0-CB0C-43B2-8A4E-291419DFCD5F}" dt="2019-04-06T14:35:34.419" v="61" actId="2696"/>
        <pc:sldMkLst>
          <pc:docMk/>
          <pc:sldMk cId="0" sldId="1149"/>
        </pc:sldMkLst>
      </pc:sldChg>
      <pc:sldChg chg="del">
        <pc:chgData name="" userId="0a2da8452e5f5558" providerId="LiveId" clId="{A26B3DC0-CB0C-43B2-8A4E-291419DFCD5F}" dt="2019-04-06T14:35:34.563" v="62" actId="2696"/>
        <pc:sldMkLst>
          <pc:docMk/>
          <pc:sldMk cId="0" sldId="1150"/>
        </pc:sldMkLst>
      </pc:sldChg>
      <pc:sldChg chg="del">
        <pc:chgData name="" userId="0a2da8452e5f5558" providerId="LiveId" clId="{A26B3DC0-CB0C-43B2-8A4E-291419DFCD5F}" dt="2019-04-06T14:35:34.741" v="63" actId="2696"/>
        <pc:sldMkLst>
          <pc:docMk/>
          <pc:sldMk cId="0" sldId="1151"/>
        </pc:sldMkLst>
      </pc:sldChg>
      <pc:sldChg chg="del">
        <pc:chgData name="" userId="0a2da8452e5f5558" providerId="LiveId" clId="{A26B3DC0-CB0C-43B2-8A4E-291419DFCD5F}" dt="2019-04-06T14:35:34.974" v="64" actId="2696"/>
        <pc:sldMkLst>
          <pc:docMk/>
          <pc:sldMk cId="0" sldId="1152"/>
        </pc:sldMkLst>
      </pc:sldChg>
      <pc:sldChg chg="del">
        <pc:chgData name="" userId="0a2da8452e5f5558" providerId="LiveId" clId="{A26B3DC0-CB0C-43B2-8A4E-291419DFCD5F}" dt="2019-04-06T14:35:35.117" v="65" actId="2696"/>
        <pc:sldMkLst>
          <pc:docMk/>
          <pc:sldMk cId="0" sldId="1153"/>
        </pc:sldMkLst>
      </pc:sldChg>
      <pc:sldChg chg="del">
        <pc:chgData name="" userId="0a2da8452e5f5558" providerId="LiveId" clId="{A26B3DC0-CB0C-43B2-8A4E-291419DFCD5F}" dt="2019-04-06T14:35:35.289" v="66" actId="2696"/>
        <pc:sldMkLst>
          <pc:docMk/>
          <pc:sldMk cId="0" sldId="1154"/>
        </pc:sldMkLst>
      </pc:sldChg>
      <pc:sldChg chg="del">
        <pc:chgData name="" userId="0a2da8452e5f5558" providerId="LiveId" clId="{A26B3DC0-CB0C-43B2-8A4E-291419DFCD5F}" dt="2019-04-06T14:35:35.429" v="67" actId="2696"/>
        <pc:sldMkLst>
          <pc:docMk/>
          <pc:sldMk cId="0" sldId="1155"/>
        </pc:sldMkLst>
      </pc:sldChg>
      <pc:sldChg chg="del">
        <pc:chgData name="" userId="0a2da8452e5f5558" providerId="LiveId" clId="{A26B3DC0-CB0C-43B2-8A4E-291419DFCD5F}" dt="2019-04-06T14:35:35.586" v="68" actId="2696"/>
        <pc:sldMkLst>
          <pc:docMk/>
          <pc:sldMk cId="0" sldId="1156"/>
        </pc:sldMkLst>
      </pc:sldChg>
      <pc:sldChg chg="del">
        <pc:chgData name="" userId="0a2da8452e5f5558" providerId="LiveId" clId="{A26B3DC0-CB0C-43B2-8A4E-291419DFCD5F}" dt="2019-04-06T14:35:35.694" v="69" actId="2696"/>
        <pc:sldMkLst>
          <pc:docMk/>
          <pc:sldMk cId="0" sldId="1157"/>
        </pc:sldMkLst>
      </pc:sldChg>
      <pc:sldChg chg="del">
        <pc:chgData name="" userId="0a2da8452e5f5558" providerId="LiveId" clId="{A26B3DC0-CB0C-43B2-8A4E-291419DFCD5F}" dt="2019-04-06T14:35:35.796" v="70" actId="2696"/>
        <pc:sldMkLst>
          <pc:docMk/>
          <pc:sldMk cId="0" sldId="1158"/>
        </pc:sldMkLst>
      </pc:sldChg>
      <pc:sldChg chg="del">
        <pc:chgData name="" userId="0a2da8452e5f5558" providerId="LiveId" clId="{A26B3DC0-CB0C-43B2-8A4E-291419DFCD5F}" dt="2019-04-06T14:35:35.968" v="71" actId="2696"/>
        <pc:sldMkLst>
          <pc:docMk/>
          <pc:sldMk cId="0" sldId="1159"/>
        </pc:sldMkLst>
      </pc:sldChg>
      <pc:sldChg chg="del">
        <pc:chgData name="" userId="0a2da8452e5f5558" providerId="LiveId" clId="{A26B3DC0-CB0C-43B2-8A4E-291419DFCD5F}" dt="2019-04-06T14:35:36.059" v="72" actId="2696"/>
        <pc:sldMkLst>
          <pc:docMk/>
          <pc:sldMk cId="0" sldId="1160"/>
        </pc:sldMkLst>
      </pc:sldChg>
      <pc:sldChg chg="del">
        <pc:chgData name="" userId="0a2da8452e5f5558" providerId="LiveId" clId="{A26B3DC0-CB0C-43B2-8A4E-291419DFCD5F}" dt="2019-04-06T14:35:36.184" v="73" actId="2696"/>
        <pc:sldMkLst>
          <pc:docMk/>
          <pc:sldMk cId="0" sldId="1161"/>
        </pc:sldMkLst>
      </pc:sldChg>
      <pc:sldChg chg="del">
        <pc:chgData name="" userId="0a2da8452e5f5558" providerId="LiveId" clId="{A26B3DC0-CB0C-43B2-8A4E-291419DFCD5F}" dt="2019-04-06T14:35:36.340" v="74" actId="2696"/>
        <pc:sldMkLst>
          <pc:docMk/>
          <pc:sldMk cId="0" sldId="1162"/>
        </pc:sldMkLst>
      </pc:sldChg>
      <pc:sldChg chg="del">
        <pc:chgData name="" userId="0a2da8452e5f5558" providerId="LiveId" clId="{A26B3DC0-CB0C-43B2-8A4E-291419DFCD5F}" dt="2019-04-06T14:35:36.481" v="75" actId="2696"/>
        <pc:sldMkLst>
          <pc:docMk/>
          <pc:sldMk cId="0" sldId="1163"/>
        </pc:sldMkLst>
      </pc:sldChg>
      <pc:sldChg chg="del">
        <pc:chgData name="" userId="0a2da8452e5f5558" providerId="LiveId" clId="{A26B3DC0-CB0C-43B2-8A4E-291419DFCD5F}" dt="2019-04-06T14:35:36.599" v="76" actId="2696"/>
        <pc:sldMkLst>
          <pc:docMk/>
          <pc:sldMk cId="0" sldId="1164"/>
        </pc:sldMkLst>
      </pc:sldChg>
      <pc:sldChg chg="del">
        <pc:chgData name="" userId="0a2da8452e5f5558" providerId="LiveId" clId="{A26B3DC0-CB0C-43B2-8A4E-291419DFCD5F}" dt="2019-04-06T14:35:36.734" v="77" actId="2696"/>
        <pc:sldMkLst>
          <pc:docMk/>
          <pc:sldMk cId="0" sldId="1165"/>
        </pc:sldMkLst>
      </pc:sldChg>
      <pc:sldChg chg="del">
        <pc:chgData name="" userId="0a2da8452e5f5558" providerId="LiveId" clId="{A26B3DC0-CB0C-43B2-8A4E-291419DFCD5F}" dt="2019-04-06T14:35:36.859" v="78" actId="2696"/>
        <pc:sldMkLst>
          <pc:docMk/>
          <pc:sldMk cId="0" sldId="1166"/>
        </pc:sldMkLst>
      </pc:sldChg>
      <pc:sldChg chg="del">
        <pc:chgData name="" userId="0a2da8452e5f5558" providerId="LiveId" clId="{A26B3DC0-CB0C-43B2-8A4E-291419DFCD5F}" dt="2019-04-06T14:35:36.984" v="79" actId="2696"/>
        <pc:sldMkLst>
          <pc:docMk/>
          <pc:sldMk cId="0" sldId="1167"/>
        </pc:sldMkLst>
      </pc:sldChg>
      <pc:sldChg chg="del">
        <pc:chgData name="" userId="0a2da8452e5f5558" providerId="LiveId" clId="{A26B3DC0-CB0C-43B2-8A4E-291419DFCD5F}" dt="2019-04-06T14:35:37.137" v="80" actId="2696"/>
        <pc:sldMkLst>
          <pc:docMk/>
          <pc:sldMk cId="0" sldId="1168"/>
        </pc:sldMkLst>
      </pc:sldChg>
      <pc:sldChg chg="del">
        <pc:chgData name="" userId="0a2da8452e5f5558" providerId="LiveId" clId="{A26B3DC0-CB0C-43B2-8A4E-291419DFCD5F}" dt="2019-04-06T14:35:37.246" v="81" actId="2696"/>
        <pc:sldMkLst>
          <pc:docMk/>
          <pc:sldMk cId="0" sldId="1169"/>
        </pc:sldMkLst>
      </pc:sldChg>
      <pc:sldChg chg="del">
        <pc:chgData name="" userId="0a2da8452e5f5558" providerId="LiveId" clId="{A26B3DC0-CB0C-43B2-8A4E-291419DFCD5F}" dt="2019-04-06T14:35:37.340" v="82" actId="2696"/>
        <pc:sldMkLst>
          <pc:docMk/>
          <pc:sldMk cId="0" sldId="1170"/>
        </pc:sldMkLst>
      </pc:sldChg>
      <pc:sldChg chg="del">
        <pc:chgData name="" userId="0a2da8452e5f5558" providerId="LiveId" clId="{A26B3DC0-CB0C-43B2-8A4E-291419DFCD5F}" dt="2019-04-06T14:35:37.481" v="83" actId="2696"/>
        <pc:sldMkLst>
          <pc:docMk/>
          <pc:sldMk cId="0" sldId="1171"/>
        </pc:sldMkLst>
      </pc:sldChg>
      <pc:sldChg chg="del">
        <pc:chgData name="" userId="0a2da8452e5f5558" providerId="LiveId" clId="{A26B3DC0-CB0C-43B2-8A4E-291419DFCD5F}" dt="2019-04-06T14:35:37.599" v="84" actId="2696"/>
        <pc:sldMkLst>
          <pc:docMk/>
          <pc:sldMk cId="0" sldId="1172"/>
        </pc:sldMkLst>
      </pc:sldChg>
      <pc:sldChg chg="del">
        <pc:chgData name="" userId="0a2da8452e5f5558" providerId="LiveId" clId="{A26B3DC0-CB0C-43B2-8A4E-291419DFCD5F}" dt="2019-04-06T14:35:37.708" v="85" actId="2696"/>
        <pc:sldMkLst>
          <pc:docMk/>
          <pc:sldMk cId="0" sldId="1173"/>
        </pc:sldMkLst>
      </pc:sldChg>
      <pc:sldChg chg="del">
        <pc:chgData name="" userId="0a2da8452e5f5558" providerId="LiveId" clId="{A26B3DC0-CB0C-43B2-8A4E-291419DFCD5F}" dt="2019-04-06T14:35:37.851" v="86" actId="2696"/>
        <pc:sldMkLst>
          <pc:docMk/>
          <pc:sldMk cId="0" sldId="1174"/>
        </pc:sldMkLst>
      </pc:sldChg>
      <pc:sldChg chg="del">
        <pc:chgData name="" userId="0a2da8452e5f5558" providerId="LiveId" clId="{A26B3DC0-CB0C-43B2-8A4E-291419DFCD5F}" dt="2019-04-06T14:35:37.949" v="87" actId="2696"/>
        <pc:sldMkLst>
          <pc:docMk/>
          <pc:sldMk cId="0" sldId="1175"/>
        </pc:sldMkLst>
      </pc:sldChg>
      <pc:sldChg chg="del">
        <pc:chgData name="" userId="0a2da8452e5f5558" providerId="LiveId" clId="{A26B3DC0-CB0C-43B2-8A4E-291419DFCD5F}" dt="2019-04-06T14:35:38.075" v="88" actId="2696"/>
        <pc:sldMkLst>
          <pc:docMk/>
          <pc:sldMk cId="0" sldId="1176"/>
        </pc:sldMkLst>
      </pc:sldChg>
      <pc:sldChg chg="del">
        <pc:chgData name="" userId="0a2da8452e5f5558" providerId="LiveId" clId="{A26B3DC0-CB0C-43B2-8A4E-291419DFCD5F}" dt="2019-04-06T14:35:38.184" v="89" actId="2696"/>
        <pc:sldMkLst>
          <pc:docMk/>
          <pc:sldMk cId="0" sldId="1177"/>
        </pc:sldMkLst>
      </pc:sldChg>
      <pc:sldChg chg="del">
        <pc:chgData name="" userId="0a2da8452e5f5558" providerId="LiveId" clId="{A26B3DC0-CB0C-43B2-8A4E-291419DFCD5F}" dt="2019-04-06T14:35:38.309" v="90" actId="2696"/>
        <pc:sldMkLst>
          <pc:docMk/>
          <pc:sldMk cId="0" sldId="1178"/>
        </pc:sldMkLst>
      </pc:sldChg>
      <pc:sldChg chg="del">
        <pc:chgData name="" userId="0a2da8452e5f5558" providerId="LiveId" clId="{A26B3DC0-CB0C-43B2-8A4E-291419DFCD5F}" dt="2019-04-06T14:35:38.434" v="91" actId="2696"/>
        <pc:sldMkLst>
          <pc:docMk/>
          <pc:sldMk cId="0" sldId="1179"/>
        </pc:sldMkLst>
      </pc:sldChg>
      <pc:sldChg chg="del">
        <pc:chgData name="" userId="0a2da8452e5f5558" providerId="LiveId" clId="{A26B3DC0-CB0C-43B2-8A4E-291419DFCD5F}" dt="2019-04-06T14:35:38.543" v="92" actId="2696"/>
        <pc:sldMkLst>
          <pc:docMk/>
          <pc:sldMk cId="0" sldId="1180"/>
        </pc:sldMkLst>
      </pc:sldChg>
      <pc:sldChg chg="del">
        <pc:chgData name="" userId="0a2da8452e5f5558" providerId="LiveId" clId="{A26B3DC0-CB0C-43B2-8A4E-291419DFCD5F}" dt="2019-04-06T14:35:38.630" v="93" actId="2696"/>
        <pc:sldMkLst>
          <pc:docMk/>
          <pc:sldMk cId="0" sldId="1181"/>
        </pc:sldMkLst>
      </pc:sldChg>
      <pc:sldChg chg="del">
        <pc:chgData name="" userId="0a2da8452e5f5558" providerId="LiveId" clId="{A26B3DC0-CB0C-43B2-8A4E-291419DFCD5F}" dt="2019-04-06T14:35:38.731" v="94" actId="2696"/>
        <pc:sldMkLst>
          <pc:docMk/>
          <pc:sldMk cId="0" sldId="1182"/>
        </pc:sldMkLst>
      </pc:sldChg>
      <pc:sldChg chg="del">
        <pc:chgData name="" userId="0a2da8452e5f5558" providerId="LiveId" clId="{A26B3DC0-CB0C-43B2-8A4E-291419DFCD5F}" dt="2019-04-06T14:35:38.841" v="95" actId="2696"/>
        <pc:sldMkLst>
          <pc:docMk/>
          <pc:sldMk cId="0" sldId="1183"/>
        </pc:sldMkLst>
      </pc:sldChg>
      <pc:sldChg chg="del">
        <pc:chgData name="" userId="0a2da8452e5f5558" providerId="LiveId" clId="{A26B3DC0-CB0C-43B2-8A4E-291419DFCD5F}" dt="2019-04-06T14:35:38.950" v="96" actId="2696"/>
        <pc:sldMkLst>
          <pc:docMk/>
          <pc:sldMk cId="0" sldId="1184"/>
        </pc:sldMkLst>
      </pc:sldChg>
      <pc:sldChg chg="del">
        <pc:chgData name="" userId="0a2da8452e5f5558" providerId="LiveId" clId="{A26B3DC0-CB0C-43B2-8A4E-291419DFCD5F}" dt="2019-04-06T14:35:39.043" v="97" actId="2696"/>
        <pc:sldMkLst>
          <pc:docMk/>
          <pc:sldMk cId="0" sldId="1185"/>
        </pc:sldMkLst>
      </pc:sldChg>
      <pc:sldChg chg="del">
        <pc:chgData name="" userId="0a2da8452e5f5558" providerId="LiveId" clId="{A26B3DC0-CB0C-43B2-8A4E-291419DFCD5F}" dt="2019-04-06T14:35:39.168" v="98" actId="2696"/>
        <pc:sldMkLst>
          <pc:docMk/>
          <pc:sldMk cId="0" sldId="1186"/>
        </pc:sldMkLst>
      </pc:sldChg>
      <pc:sldChg chg="del">
        <pc:chgData name="" userId="0a2da8452e5f5558" providerId="LiveId" clId="{A26B3DC0-CB0C-43B2-8A4E-291419DFCD5F}" dt="2019-04-06T14:35:39.262" v="99" actId="2696"/>
        <pc:sldMkLst>
          <pc:docMk/>
          <pc:sldMk cId="0" sldId="1187"/>
        </pc:sldMkLst>
      </pc:sldChg>
      <pc:sldChg chg="del">
        <pc:chgData name="" userId="0a2da8452e5f5558" providerId="LiveId" clId="{A26B3DC0-CB0C-43B2-8A4E-291419DFCD5F}" dt="2019-04-06T14:35:39.356" v="100" actId="2696"/>
        <pc:sldMkLst>
          <pc:docMk/>
          <pc:sldMk cId="0" sldId="1188"/>
        </pc:sldMkLst>
      </pc:sldChg>
      <pc:sldChg chg="del">
        <pc:chgData name="" userId="0a2da8452e5f5558" providerId="LiveId" clId="{A26B3DC0-CB0C-43B2-8A4E-291419DFCD5F}" dt="2019-04-06T14:35:39.465" v="101" actId="2696"/>
        <pc:sldMkLst>
          <pc:docMk/>
          <pc:sldMk cId="0" sldId="1189"/>
        </pc:sldMkLst>
      </pc:sldChg>
      <pc:sldChg chg="del">
        <pc:chgData name="" userId="0a2da8452e5f5558" providerId="LiveId" clId="{A26B3DC0-CB0C-43B2-8A4E-291419DFCD5F}" dt="2019-04-06T14:35:39.571" v="102" actId="2696"/>
        <pc:sldMkLst>
          <pc:docMk/>
          <pc:sldMk cId="0" sldId="1190"/>
        </pc:sldMkLst>
      </pc:sldChg>
      <pc:sldChg chg="del">
        <pc:chgData name="" userId="0a2da8452e5f5558" providerId="LiveId" clId="{A26B3DC0-CB0C-43B2-8A4E-291419DFCD5F}" dt="2019-04-06T14:35:39.665" v="103" actId="2696"/>
        <pc:sldMkLst>
          <pc:docMk/>
          <pc:sldMk cId="0" sldId="1191"/>
        </pc:sldMkLst>
      </pc:sldChg>
      <pc:sldChg chg="del">
        <pc:chgData name="" userId="0a2da8452e5f5558" providerId="LiveId" clId="{A26B3DC0-CB0C-43B2-8A4E-291419DFCD5F}" dt="2019-04-06T14:35:39.783" v="104" actId="2696"/>
        <pc:sldMkLst>
          <pc:docMk/>
          <pc:sldMk cId="0" sldId="1192"/>
        </pc:sldMkLst>
      </pc:sldChg>
      <pc:sldChg chg="del">
        <pc:chgData name="" userId="0a2da8452e5f5558" providerId="LiveId" clId="{A26B3DC0-CB0C-43B2-8A4E-291419DFCD5F}" dt="2019-04-06T14:35:39.877" v="105" actId="2696"/>
        <pc:sldMkLst>
          <pc:docMk/>
          <pc:sldMk cId="0" sldId="1193"/>
        </pc:sldMkLst>
      </pc:sldChg>
      <pc:sldChg chg="del">
        <pc:chgData name="" userId="0a2da8452e5f5558" providerId="LiveId" clId="{A26B3DC0-CB0C-43B2-8A4E-291419DFCD5F}" dt="2019-04-06T14:35:40.002" v="106" actId="2696"/>
        <pc:sldMkLst>
          <pc:docMk/>
          <pc:sldMk cId="0" sldId="1194"/>
        </pc:sldMkLst>
      </pc:sldChg>
      <pc:sldChg chg="del">
        <pc:chgData name="" userId="0a2da8452e5f5558" providerId="LiveId" clId="{A26B3DC0-CB0C-43B2-8A4E-291419DFCD5F}" dt="2019-04-06T14:35:40.101" v="107" actId="2696"/>
        <pc:sldMkLst>
          <pc:docMk/>
          <pc:sldMk cId="0" sldId="1195"/>
        </pc:sldMkLst>
      </pc:sldChg>
      <pc:sldChg chg="del">
        <pc:chgData name="" userId="0a2da8452e5f5558" providerId="LiveId" clId="{A26B3DC0-CB0C-43B2-8A4E-291419DFCD5F}" dt="2019-04-06T14:35:40.195" v="108" actId="2696"/>
        <pc:sldMkLst>
          <pc:docMk/>
          <pc:sldMk cId="0" sldId="1196"/>
        </pc:sldMkLst>
      </pc:sldChg>
      <pc:sldChg chg="del">
        <pc:chgData name="" userId="0a2da8452e5f5558" providerId="LiveId" clId="{A26B3DC0-CB0C-43B2-8A4E-291419DFCD5F}" dt="2019-04-06T14:35:40.288" v="109" actId="2696"/>
        <pc:sldMkLst>
          <pc:docMk/>
          <pc:sldMk cId="0" sldId="1197"/>
        </pc:sldMkLst>
      </pc:sldChg>
      <pc:sldChg chg="del">
        <pc:chgData name="" userId="0a2da8452e5f5558" providerId="LiveId" clId="{A26B3DC0-CB0C-43B2-8A4E-291419DFCD5F}" dt="2019-04-06T14:35:40.398" v="110" actId="2696"/>
        <pc:sldMkLst>
          <pc:docMk/>
          <pc:sldMk cId="0" sldId="1198"/>
        </pc:sldMkLst>
      </pc:sldChg>
      <pc:sldChg chg="del">
        <pc:chgData name="" userId="0a2da8452e5f5558" providerId="LiveId" clId="{A26B3DC0-CB0C-43B2-8A4E-291419DFCD5F}" dt="2019-04-06T14:35:40.518" v="111" actId="2696"/>
        <pc:sldMkLst>
          <pc:docMk/>
          <pc:sldMk cId="0" sldId="1199"/>
        </pc:sldMkLst>
      </pc:sldChg>
      <pc:sldChg chg="del">
        <pc:chgData name="" userId="0a2da8452e5f5558" providerId="LiveId" clId="{A26B3DC0-CB0C-43B2-8A4E-291419DFCD5F}" dt="2019-04-06T14:35:40.617" v="112" actId="2696"/>
        <pc:sldMkLst>
          <pc:docMk/>
          <pc:sldMk cId="0" sldId="1200"/>
        </pc:sldMkLst>
      </pc:sldChg>
      <pc:sldChg chg="del">
        <pc:chgData name="" userId="0a2da8452e5f5558" providerId="LiveId" clId="{A26B3DC0-CB0C-43B2-8A4E-291419DFCD5F}" dt="2019-04-06T14:35:40.716" v="113" actId="2696"/>
        <pc:sldMkLst>
          <pc:docMk/>
          <pc:sldMk cId="0" sldId="1201"/>
        </pc:sldMkLst>
      </pc:sldChg>
      <pc:sldChg chg="del">
        <pc:chgData name="" userId="0a2da8452e5f5558" providerId="LiveId" clId="{A26B3DC0-CB0C-43B2-8A4E-291419DFCD5F}" dt="2019-04-06T14:35:40.794" v="114" actId="2696"/>
        <pc:sldMkLst>
          <pc:docMk/>
          <pc:sldMk cId="0" sldId="1202"/>
        </pc:sldMkLst>
      </pc:sldChg>
      <pc:sldChg chg="del">
        <pc:chgData name="" userId="0a2da8452e5f5558" providerId="LiveId" clId="{A26B3DC0-CB0C-43B2-8A4E-291419DFCD5F}" dt="2019-04-06T14:35:40.888" v="115" actId="2696"/>
        <pc:sldMkLst>
          <pc:docMk/>
          <pc:sldMk cId="0" sldId="1203"/>
        </pc:sldMkLst>
      </pc:sldChg>
      <pc:sldChg chg="del">
        <pc:chgData name="" userId="0a2da8452e5f5558" providerId="LiveId" clId="{A26B3DC0-CB0C-43B2-8A4E-291419DFCD5F}" dt="2019-04-06T14:35:40.982" v="116" actId="2696"/>
        <pc:sldMkLst>
          <pc:docMk/>
          <pc:sldMk cId="0" sldId="1204"/>
        </pc:sldMkLst>
      </pc:sldChg>
      <pc:sldChg chg="del">
        <pc:chgData name="" userId="0a2da8452e5f5558" providerId="LiveId" clId="{A26B3DC0-CB0C-43B2-8A4E-291419DFCD5F}" dt="2019-04-06T14:35:41.075" v="117" actId="2696"/>
        <pc:sldMkLst>
          <pc:docMk/>
          <pc:sldMk cId="0" sldId="1205"/>
        </pc:sldMkLst>
      </pc:sldChg>
      <pc:sldChg chg="del">
        <pc:chgData name="" userId="0a2da8452e5f5558" providerId="LiveId" clId="{A26B3DC0-CB0C-43B2-8A4E-291419DFCD5F}" dt="2019-04-06T14:35:41.138" v="118" actId="2696"/>
        <pc:sldMkLst>
          <pc:docMk/>
          <pc:sldMk cId="0" sldId="1206"/>
        </pc:sldMkLst>
      </pc:sldChg>
      <pc:sldChg chg="del">
        <pc:chgData name="" userId="0a2da8452e5f5558" providerId="LiveId" clId="{A26B3DC0-CB0C-43B2-8A4E-291419DFCD5F}" dt="2019-04-06T14:35:41.216" v="119" actId="2696"/>
        <pc:sldMkLst>
          <pc:docMk/>
          <pc:sldMk cId="0" sldId="1207"/>
        </pc:sldMkLst>
      </pc:sldChg>
      <pc:sldChg chg="del">
        <pc:chgData name="" userId="0a2da8452e5f5558" providerId="LiveId" clId="{A26B3DC0-CB0C-43B2-8A4E-291419DFCD5F}" dt="2019-04-06T14:35:41.308" v="120" actId="2696"/>
        <pc:sldMkLst>
          <pc:docMk/>
          <pc:sldMk cId="0" sldId="1208"/>
        </pc:sldMkLst>
      </pc:sldChg>
      <pc:sldChg chg="del">
        <pc:chgData name="" userId="0a2da8452e5f5558" providerId="LiveId" clId="{A26B3DC0-CB0C-43B2-8A4E-291419DFCD5F}" dt="2019-04-06T14:35:41.387" v="121" actId="2696"/>
        <pc:sldMkLst>
          <pc:docMk/>
          <pc:sldMk cId="0" sldId="1209"/>
        </pc:sldMkLst>
      </pc:sldChg>
      <pc:sldChg chg="del">
        <pc:chgData name="" userId="0a2da8452e5f5558" providerId="LiveId" clId="{A26B3DC0-CB0C-43B2-8A4E-291419DFCD5F}" dt="2019-04-06T14:35:41.496" v="122" actId="2696"/>
        <pc:sldMkLst>
          <pc:docMk/>
          <pc:sldMk cId="0" sldId="1210"/>
        </pc:sldMkLst>
      </pc:sldChg>
      <pc:sldChg chg="del">
        <pc:chgData name="" userId="0a2da8452e5f5558" providerId="LiveId" clId="{A26B3DC0-CB0C-43B2-8A4E-291419DFCD5F}" dt="2019-04-06T14:35:41.600" v="123" actId="2696"/>
        <pc:sldMkLst>
          <pc:docMk/>
          <pc:sldMk cId="0" sldId="1211"/>
        </pc:sldMkLst>
      </pc:sldChg>
      <pc:sldChg chg="del">
        <pc:chgData name="" userId="0a2da8452e5f5558" providerId="LiveId" clId="{A26B3DC0-CB0C-43B2-8A4E-291419DFCD5F}" dt="2019-04-06T14:35:41.688" v="124" actId="2696"/>
        <pc:sldMkLst>
          <pc:docMk/>
          <pc:sldMk cId="0" sldId="1212"/>
        </pc:sldMkLst>
      </pc:sldChg>
      <pc:sldChg chg="del">
        <pc:chgData name="" userId="0a2da8452e5f5558" providerId="LiveId" clId="{A26B3DC0-CB0C-43B2-8A4E-291419DFCD5F}" dt="2019-04-06T14:35:41.786" v="125" actId="2696"/>
        <pc:sldMkLst>
          <pc:docMk/>
          <pc:sldMk cId="0" sldId="1213"/>
        </pc:sldMkLst>
      </pc:sldChg>
      <pc:sldChg chg="del">
        <pc:chgData name="" userId="0a2da8452e5f5558" providerId="LiveId" clId="{A26B3DC0-CB0C-43B2-8A4E-291419DFCD5F}" dt="2019-04-06T14:35:41.895" v="126" actId="2696"/>
        <pc:sldMkLst>
          <pc:docMk/>
          <pc:sldMk cId="0" sldId="1214"/>
        </pc:sldMkLst>
      </pc:sldChg>
      <pc:sldChg chg="del">
        <pc:chgData name="" userId="0a2da8452e5f5558" providerId="LiveId" clId="{A26B3DC0-CB0C-43B2-8A4E-291419DFCD5F}" dt="2019-04-06T14:35:41.989" v="127" actId="2696"/>
        <pc:sldMkLst>
          <pc:docMk/>
          <pc:sldMk cId="0" sldId="1215"/>
        </pc:sldMkLst>
      </pc:sldChg>
      <pc:sldChg chg="del">
        <pc:chgData name="" userId="0a2da8452e5f5558" providerId="LiveId" clId="{A26B3DC0-CB0C-43B2-8A4E-291419DFCD5F}" dt="2019-04-06T14:35:42.089" v="128" actId="2696"/>
        <pc:sldMkLst>
          <pc:docMk/>
          <pc:sldMk cId="0" sldId="1216"/>
        </pc:sldMkLst>
      </pc:sldChg>
      <pc:sldChg chg="del">
        <pc:chgData name="" userId="0a2da8452e5f5558" providerId="LiveId" clId="{A26B3DC0-CB0C-43B2-8A4E-291419DFCD5F}" dt="2019-04-06T14:35:42.183" v="129" actId="2696"/>
        <pc:sldMkLst>
          <pc:docMk/>
          <pc:sldMk cId="0" sldId="1217"/>
        </pc:sldMkLst>
      </pc:sldChg>
      <pc:sldChg chg="del">
        <pc:chgData name="" userId="0a2da8452e5f5558" providerId="LiveId" clId="{A26B3DC0-CB0C-43B2-8A4E-291419DFCD5F}" dt="2019-04-06T14:35:42.308" v="130" actId="2696"/>
        <pc:sldMkLst>
          <pc:docMk/>
          <pc:sldMk cId="0" sldId="1218"/>
        </pc:sldMkLst>
      </pc:sldChg>
      <pc:sldChg chg="del">
        <pc:chgData name="" userId="0a2da8452e5f5558" providerId="LiveId" clId="{A26B3DC0-CB0C-43B2-8A4E-291419DFCD5F}" dt="2019-04-06T14:35:42.402" v="131" actId="2696"/>
        <pc:sldMkLst>
          <pc:docMk/>
          <pc:sldMk cId="0" sldId="1219"/>
        </pc:sldMkLst>
      </pc:sldChg>
      <pc:sldChg chg="del">
        <pc:chgData name="" userId="0a2da8452e5f5558" providerId="LiveId" clId="{A26B3DC0-CB0C-43B2-8A4E-291419DFCD5F}" dt="2019-04-06T14:35:42.480" v="132" actId="2696"/>
        <pc:sldMkLst>
          <pc:docMk/>
          <pc:sldMk cId="0" sldId="1220"/>
        </pc:sldMkLst>
      </pc:sldChg>
      <pc:sldChg chg="del">
        <pc:chgData name="" userId="0a2da8452e5f5558" providerId="LiveId" clId="{A26B3DC0-CB0C-43B2-8A4E-291419DFCD5F}" dt="2019-04-06T14:35:42.578" v="133" actId="2696"/>
        <pc:sldMkLst>
          <pc:docMk/>
          <pc:sldMk cId="0" sldId="1221"/>
        </pc:sldMkLst>
      </pc:sldChg>
      <pc:sldChg chg="del">
        <pc:chgData name="" userId="0a2da8452e5f5558" providerId="LiveId" clId="{A26B3DC0-CB0C-43B2-8A4E-291419DFCD5F}" dt="2019-04-06T14:35:42.646" v="134" actId="2696"/>
        <pc:sldMkLst>
          <pc:docMk/>
          <pc:sldMk cId="0" sldId="1222"/>
        </pc:sldMkLst>
      </pc:sldChg>
      <pc:sldChg chg="del">
        <pc:chgData name="" userId="0a2da8452e5f5558" providerId="LiveId" clId="{A26B3DC0-CB0C-43B2-8A4E-291419DFCD5F}" dt="2019-04-06T14:35:42.736" v="135" actId="2696"/>
        <pc:sldMkLst>
          <pc:docMk/>
          <pc:sldMk cId="0" sldId="1223"/>
        </pc:sldMkLst>
      </pc:sldChg>
      <pc:sldChg chg="del">
        <pc:chgData name="" userId="0a2da8452e5f5558" providerId="LiveId" clId="{A26B3DC0-CB0C-43B2-8A4E-291419DFCD5F}" dt="2019-04-06T14:35:42.829" v="136" actId="2696"/>
        <pc:sldMkLst>
          <pc:docMk/>
          <pc:sldMk cId="0" sldId="1224"/>
        </pc:sldMkLst>
      </pc:sldChg>
      <pc:sldChg chg="del">
        <pc:chgData name="" userId="0a2da8452e5f5558" providerId="LiveId" clId="{A26B3DC0-CB0C-43B2-8A4E-291419DFCD5F}" dt="2019-04-06T14:35:42.923" v="137" actId="2696"/>
        <pc:sldMkLst>
          <pc:docMk/>
          <pc:sldMk cId="0" sldId="1225"/>
        </pc:sldMkLst>
      </pc:sldChg>
      <pc:sldChg chg="del">
        <pc:chgData name="" userId="0a2da8452e5f5558" providerId="LiveId" clId="{A26B3DC0-CB0C-43B2-8A4E-291419DFCD5F}" dt="2019-04-06T14:35:42.985" v="138" actId="2696"/>
        <pc:sldMkLst>
          <pc:docMk/>
          <pc:sldMk cId="0" sldId="1226"/>
        </pc:sldMkLst>
      </pc:sldChg>
      <pc:sldChg chg="del">
        <pc:chgData name="" userId="0a2da8452e5f5558" providerId="LiveId" clId="{A26B3DC0-CB0C-43B2-8A4E-291419DFCD5F}" dt="2019-04-06T14:35:43.091" v="139" actId="2696"/>
        <pc:sldMkLst>
          <pc:docMk/>
          <pc:sldMk cId="0" sldId="1227"/>
        </pc:sldMkLst>
      </pc:sldChg>
      <pc:sldChg chg="del">
        <pc:chgData name="" userId="0a2da8452e5f5558" providerId="LiveId" clId="{A26B3DC0-CB0C-43B2-8A4E-291419DFCD5F}" dt="2019-04-06T14:35:43.184" v="140" actId="2696"/>
        <pc:sldMkLst>
          <pc:docMk/>
          <pc:sldMk cId="0" sldId="1228"/>
        </pc:sldMkLst>
      </pc:sldChg>
      <pc:sldChg chg="del">
        <pc:chgData name="" userId="0a2da8452e5f5558" providerId="LiveId" clId="{A26B3DC0-CB0C-43B2-8A4E-291419DFCD5F}" dt="2019-04-06T14:35:43.262" v="141" actId="2696"/>
        <pc:sldMkLst>
          <pc:docMk/>
          <pc:sldMk cId="0" sldId="1229"/>
        </pc:sldMkLst>
      </pc:sldChg>
      <pc:sldChg chg="del">
        <pc:chgData name="" userId="0a2da8452e5f5558" providerId="LiveId" clId="{A26B3DC0-CB0C-43B2-8A4E-291419DFCD5F}" dt="2019-04-06T14:35:43.325" v="142" actId="2696"/>
        <pc:sldMkLst>
          <pc:docMk/>
          <pc:sldMk cId="0" sldId="1230"/>
        </pc:sldMkLst>
      </pc:sldChg>
      <pc:sldChg chg="del">
        <pc:chgData name="" userId="0a2da8452e5f5558" providerId="LiveId" clId="{A26B3DC0-CB0C-43B2-8A4E-291419DFCD5F}" dt="2019-04-06T14:35:43.387" v="143" actId="2696"/>
        <pc:sldMkLst>
          <pc:docMk/>
          <pc:sldMk cId="0" sldId="1231"/>
        </pc:sldMkLst>
      </pc:sldChg>
      <pc:sldChg chg="del">
        <pc:chgData name="" userId="0a2da8452e5f5558" providerId="LiveId" clId="{A26B3DC0-CB0C-43B2-8A4E-291419DFCD5F}" dt="2019-04-06T14:35:43.481" v="144" actId="2696"/>
        <pc:sldMkLst>
          <pc:docMk/>
          <pc:sldMk cId="0" sldId="1232"/>
        </pc:sldMkLst>
      </pc:sldChg>
      <pc:sldChg chg="del">
        <pc:chgData name="" userId="0a2da8452e5f5558" providerId="LiveId" clId="{A26B3DC0-CB0C-43B2-8A4E-291419DFCD5F}" dt="2019-04-06T14:35:43.593" v="145" actId="2696"/>
        <pc:sldMkLst>
          <pc:docMk/>
          <pc:sldMk cId="0" sldId="1233"/>
        </pc:sldMkLst>
      </pc:sldChg>
      <pc:sldChg chg="del">
        <pc:chgData name="" userId="0a2da8452e5f5558" providerId="LiveId" clId="{A26B3DC0-CB0C-43B2-8A4E-291419DFCD5F}" dt="2019-04-06T14:35:43.691" v="146" actId="2696"/>
        <pc:sldMkLst>
          <pc:docMk/>
          <pc:sldMk cId="0" sldId="1234"/>
        </pc:sldMkLst>
      </pc:sldChg>
      <pc:sldChg chg="del">
        <pc:chgData name="" userId="0a2da8452e5f5558" providerId="LiveId" clId="{A26B3DC0-CB0C-43B2-8A4E-291419DFCD5F}" dt="2019-04-06T14:35:43.807" v="147" actId="2696"/>
        <pc:sldMkLst>
          <pc:docMk/>
          <pc:sldMk cId="0" sldId="1235"/>
        </pc:sldMkLst>
      </pc:sldChg>
      <pc:sldChg chg="del">
        <pc:chgData name="" userId="0a2da8452e5f5558" providerId="LiveId" clId="{A26B3DC0-CB0C-43B2-8A4E-291419DFCD5F}" dt="2019-04-06T14:35:43.901" v="148" actId="2696"/>
        <pc:sldMkLst>
          <pc:docMk/>
          <pc:sldMk cId="0" sldId="1236"/>
        </pc:sldMkLst>
      </pc:sldChg>
      <pc:sldChg chg="del">
        <pc:chgData name="" userId="0a2da8452e5f5558" providerId="LiveId" clId="{A26B3DC0-CB0C-43B2-8A4E-291419DFCD5F}" dt="2019-04-06T14:35:43.979" v="149" actId="2696"/>
        <pc:sldMkLst>
          <pc:docMk/>
          <pc:sldMk cId="0" sldId="1237"/>
        </pc:sldMkLst>
      </pc:sldChg>
      <pc:sldChg chg="del">
        <pc:chgData name="" userId="0a2da8452e5f5558" providerId="LiveId" clId="{A26B3DC0-CB0C-43B2-8A4E-291419DFCD5F}" dt="2019-04-06T14:35:44.076" v="150" actId="2696"/>
        <pc:sldMkLst>
          <pc:docMk/>
          <pc:sldMk cId="0" sldId="1238"/>
        </pc:sldMkLst>
      </pc:sldChg>
      <pc:sldChg chg="del">
        <pc:chgData name="" userId="0a2da8452e5f5558" providerId="LiveId" clId="{A26B3DC0-CB0C-43B2-8A4E-291419DFCD5F}" dt="2019-04-06T14:35:44.154" v="151" actId="2696"/>
        <pc:sldMkLst>
          <pc:docMk/>
          <pc:sldMk cId="0" sldId="1239"/>
        </pc:sldMkLst>
      </pc:sldChg>
      <pc:sldChg chg="del">
        <pc:chgData name="" userId="0a2da8452e5f5558" providerId="LiveId" clId="{A26B3DC0-CB0C-43B2-8A4E-291419DFCD5F}" dt="2019-04-06T14:35:44.216" v="152" actId="2696"/>
        <pc:sldMkLst>
          <pc:docMk/>
          <pc:sldMk cId="0" sldId="1240"/>
        </pc:sldMkLst>
      </pc:sldChg>
      <pc:sldChg chg="del">
        <pc:chgData name="" userId="0a2da8452e5f5558" providerId="LiveId" clId="{A26B3DC0-CB0C-43B2-8A4E-291419DFCD5F}" dt="2019-04-06T14:35:44.294" v="153" actId="2696"/>
        <pc:sldMkLst>
          <pc:docMk/>
          <pc:sldMk cId="0" sldId="1241"/>
        </pc:sldMkLst>
      </pc:sldChg>
      <pc:sldChg chg="del">
        <pc:chgData name="" userId="0a2da8452e5f5558" providerId="LiveId" clId="{A26B3DC0-CB0C-43B2-8A4E-291419DFCD5F}" dt="2019-04-06T14:35:44.388" v="154" actId="2696"/>
        <pc:sldMkLst>
          <pc:docMk/>
          <pc:sldMk cId="0" sldId="1242"/>
        </pc:sldMkLst>
      </pc:sldChg>
      <pc:sldChg chg="del">
        <pc:chgData name="" userId="0a2da8452e5f5558" providerId="LiveId" clId="{A26B3DC0-CB0C-43B2-8A4E-291419DFCD5F}" dt="2019-04-06T14:35:44.482" v="155" actId="2696"/>
        <pc:sldMkLst>
          <pc:docMk/>
          <pc:sldMk cId="0" sldId="1243"/>
        </pc:sldMkLst>
      </pc:sldChg>
      <pc:sldChg chg="del">
        <pc:chgData name="" userId="0a2da8452e5f5558" providerId="LiveId" clId="{A26B3DC0-CB0C-43B2-8A4E-291419DFCD5F}" dt="2019-04-06T14:35:44.587" v="156" actId="2696"/>
        <pc:sldMkLst>
          <pc:docMk/>
          <pc:sldMk cId="0" sldId="1244"/>
        </pc:sldMkLst>
      </pc:sldChg>
      <pc:sldChg chg="del">
        <pc:chgData name="" userId="0a2da8452e5f5558" providerId="LiveId" clId="{A26B3DC0-CB0C-43B2-8A4E-291419DFCD5F}" dt="2019-04-06T14:35:44.657" v="157" actId="2696"/>
        <pc:sldMkLst>
          <pc:docMk/>
          <pc:sldMk cId="0" sldId="1245"/>
        </pc:sldMkLst>
      </pc:sldChg>
      <pc:sldChg chg="del">
        <pc:chgData name="" userId="0a2da8452e5f5558" providerId="LiveId" clId="{A26B3DC0-CB0C-43B2-8A4E-291419DFCD5F}" dt="2019-04-06T14:35:44.756" v="158" actId="2696"/>
        <pc:sldMkLst>
          <pc:docMk/>
          <pc:sldMk cId="0" sldId="1246"/>
        </pc:sldMkLst>
      </pc:sldChg>
      <pc:sldChg chg="del">
        <pc:chgData name="" userId="0a2da8452e5f5558" providerId="LiveId" clId="{A26B3DC0-CB0C-43B2-8A4E-291419DFCD5F}" dt="2019-04-06T14:35:44.849" v="159" actId="2696"/>
        <pc:sldMkLst>
          <pc:docMk/>
          <pc:sldMk cId="0" sldId="1247"/>
        </pc:sldMkLst>
      </pc:sldChg>
      <pc:sldChg chg="del">
        <pc:chgData name="" userId="0a2da8452e5f5558" providerId="LiveId" clId="{A26B3DC0-CB0C-43B2-8A4E-291419DFCD5F}" dt="2019-04-06T14:35:44.943" v="160" actId="2696"/>
        <pc:sldMkLst>
          <pc:docMk/>
          <pc:sldMk cId="0" sldId="1248"/>
        </pc:sldMkLst>
      </pc:sldChg>
      <pc:sldChg chg="del">
        <pc:chgData name="" userId="0a2da8452e5f5558" providerId="LiveId" clId="{A26B3DC0-CB0C-43B2-8A4E-291419DFCD5F}" dt="2019-04-06T14:35:45.019" v="161" actId="2696"/>
        <pc:sldMkLst>
          <pc:docMk/>
          <pc:sldMk cId="0" sldId="1249"/>
        </pc:sldMkLst>
      </pc:sldChg>
      <pc:sldChg chg="del">
        <pc:chgData name="" userId="0a2da8452e5f5558" providerId="LiveId" clId="{A26B3DC0-CB0C-43B2-8A4E-291419DFCD5F}" dt="2019-04-06T14:35:45.058" v="162" actId="2696"/>
        <pc:sldMkLst>
          <pc:docMk/>
          <pc:sldMk cId="0" sldId="1250"/>
        </pc:sldMkLst>
      </pc:sldChg>
      <pc:sldChg chg="del">
        <pc:chgData name="" userId="0a2da8452e5f5558" providerId="LiveId" clId="{A26B3DC0-CB0C-43B2-8A4E-291419DFCD5F}" dt="2019-04-06T14:35:45.168" v="163" actId="2696"/>
        <pc:sldMkLst>
          <pc:docMk/>
          <pc:sldMk cId="0" sldId="1251"/>
        </pc:sldMkLst>
      </pc:sldChg>
      <pc:sldChg chg="del">
        <pc:chgData name="" userId="0a2da8452e5f5558" providerId="LiveId" clId="{A26B3DC0-CB0C-43B2-8A4E-291419DFCD5F}" dt="2019-04-06T14:35:45.246" v="164" actId="2696"/>
        <pc:sldMkLst>
          <pc:docMk/>
          <pc:sldMk cId="0" sldId="1252"/>
        </pc:sldMkLst>
      </pc:sldChg>
      <pc:sldChg chg="del">
        <pc:chgData name="" userId="0a2da8452e5f5558" providerId="LiveId" clId="{A26B3DC0-CB0C-43B2-8A4E-291419DFCD5F}" dt="2019-04-06T14:35:45.340" v="165" actId="2696"/>
        <pc:sldMkLst>
          <pc:docMk/>
          <pc:sldMk cId="0" sldId="1253"/>
        </pc:sldMkLst>
      </pc:sldChg>
      <pc:sldChg chg="del">
        <pc:chgData name="" userId="0a2da8452e5f5558" providerId="LiveId" clId="{A26B3DC0-CB0C-43B2-8A4E-291419DFCD5F}" dt="2019-04-06T14:35:45.449" v="166" actId="2696"/>
        <pc:sldMkLst>
          <pc:docMk/>
          <pc:sldMk cId="0" sldId="1254"/>
        </pc:sldMkLst>
      </pc:sldChg>
      <pc:sldChg chg="del">
        <pc:chgData name="" userId="0a2da8452e5f5558" providerId="LiveId" clId="{A26B3DC0-CB0C-43B2-8A4E-291419DFCD5F}" dt="2019-04-06T14:35:45.537" v="167" actId="2696"/>
        <pc:sldMkLst>
          <pc:docMk/>
          <pc:sldMk cId="0" sldId="1255"/>
        </pc:sldMkLst>
      </pc:sldChg>
      <pc:sldChg chg="del">
        <pc:chgData name="" userId="0a2da8452e5f5558" providerId="LiveId" clId="{A26B3DC0-CB0C-43B2-8A4E-291419DFCD5F}" dt="2019-04-06T14:35:45.613" v="168" actId="2696"/>
        <pc:sldMkLst>
          <pc:docMk/>
          <pc:sldMk cId="0" sldId="1256"/>
        </pc:sldMkLst>
      </pc:sldChg>
      <pc:sldChg chg="del">
        <pc:chgData name="" userId="0a2da8452e5f5558" providerId="LiveId" clId="{A26B3DC0-CB0C-43B2-8A4E-291419DFCD5F}" dt="2019-04-06T14:35:45.700" v="169" actId="2696"/>
        <pc:sldMkLst>
          <pc:docMk/>
          <pc:sldMk cId="0" sldId="1257"/>
        </pc:sldMkLst>
      </pc:sldChg>
      <pc:sldChg chg="del">
        <pc:chgData name="" userId="0a2da8452e5f5558" providerId="LiveId" clId="{A26B3DC0-CB0C-43B2-8A4E-291419DFCD5F}" dt="2019-04-06T14:35:45.782" v="170" actId="2696"/>
        <pc:sldMkLst>
          <pc:docMk/>
          <pc:sldMk cId="0" sldId="1258"/>
        </pc:sldMkLst>
      </pc:sldChg>
      <pc:sldChg chg="del">
        <pc:chgData name="" userId="0a2da8452e5f5558" providerId="LiveId" clId="{A26B3DC0-CB0C-43B2-8A4E-291419DFCD5F}" dt="2019-04-06T14:35:45.860" v="171" actId="2696"/>
        <pc:sldMkLst>
          <pc:docMk/>
          <pc:sldMk cId="0" sldId="1259"/>
        </pc:sldMkLst>
      </pc:sldChg>
      <pc:sldChg chg="del">
        <pc:chgData name="" userId="0a2da8452e5f5558" providerId="LiveId" clId="{A26B3DC0-CB0C-43B2-8A4E-291419DFCD5F}" dt="2019-04-06T14:35:45.954" v="172" actId="2696"/>
        <pc:sldMkLst>
          <pc:docMk/>
          <pc:sldMk cId="0" sldId="1260"/>
        </pc:sldMkLst>
      </pc:sldChg>
      <pc:sldChg chg="del">
        <pc:chgData name="" userId="0a2da8452e5f5558" providerId="LiveId" clId="{A26B3DC0-CB0C-43B2-8A4E-291419DFCD5F}" dt="2019-04-06T14:35:46.047" v="173" actId="2696"/>
        <pc:sldMkLst>
          <pc:docMk/>
          <pc:sldMk cId="0" sldId="1261"/>
        </pc:sldMkLst>
      </pc:sldChg>
      <pc:sldChg chg="del">
        <pc:chgData name="" userId="0a2da8452e5f5558" providerId="LiveId" clId="{A26B3DC0-CB0C-43B2-8A4E-291419DFCD5F}" dt="2019-04-06T14:35:46.125" v="174" actId="2696"/>
        <pc:sldMkLst>
          <pc:docMk/>
          <pc:sldMk cId="0" sldId="1262"/>
        </pc:sldMkLst>
      </pc:sldChg>
      <pc:sldChg chg="del">
        <pc:chgData name="" userId="0a2da8452e5f5558" providerId="LiveId" clId="{A26B3DC0-CB0C-43B2-8A4E-291419DFCD5F}" dt="2019-04-06T14:35:46.204" v="175" actId="2696"/>
        <pc:sldMkLst>
          <pc:docMk/>
          <pc:sldMk cId="0" sldId="1263"/>
        </pc:sldMkLst>
      </pc:sldChg>
      <pc:sldChg chg="del">
        <pc:chgData name="" userId="0a2da8452e5f5558" providerId="LiveId" clId="{A26B3DC0-CB0C-43B2-8A4E-291419DFCD5F}" dt="2019-04-06T14:35:46.297" v="176" actId="2696"/>
        <pc:sldMkLst>
          <pc:docMk/>
          <pc:sldMk cId="0" sldId="1264"/>
        </pc:sldMkLst>
      </pc:sldChg>
      <pc:sldChg chg="del">
        <pc:chgData name="" userId="0a2da8452e5f5558" providerId="LiveId" clId="{A26B3DC0-CB0C-43B2-8A4E-291419DFCD5F}" dt="2019-04-06T14:35:46.375" v="177" actId="2696"/>
        <pc:sldMkLst>
          <pc:docMk/>
          <pc:sldMk cId="0" sldId="1265"/>
        </pc:sldMkLst>
      </pc:sldChg>
      <pc:sldChg chg="del">
        <pc:chgData name="" userId="0a2da8452e5f5558" providerId="LiveId" clId="{A26B3DC0-CB0C-43B2-8A4E-291419DFCD5F}" dt="2019-04-06T14:35:46.469" v="178" actId="2696"/>
        <pc:sldMkLst>
          <pc:docMk/>
          <pc:sldMk cId="0" sldId="1266"/>
        </pc:sldMkLst>
      </pc:sldChg>
      <pc:sldChg chg="del">
        <pc:chgData name="" userId="0a2da8452e5f5558" providerId="LiveId" clId="{A26B3DC0-CB0C-43B2-8A4E-291419DFCD5F}" dt="2019-04-06T14:35:46.547" v="179" actId="2696"/>
        <pc:sldMkLst>
          <pc:docMk/>
          <pc:sldMk cId="0" sldId="1267"/>
        </pc:sldMkLst>
      </pc:sldChg>
      <pc:sldChg chg="del">
        <pc:chgData name="" userId="0a2da8452e5f5558" providerId="LiveId" clId="{A26B3DC0-CB0C-43B2-8A4E-291419DFCD5F}" dt="2019-04-06T14:35:46.598" v="180" actId="2696"/>
        <pc:sldMkLst>
          <pc:docMk/>
          <pc:sldMk cId="0" sldId="1268"/>
        </pc:sldMkLst>
      </pc:sldChg>
      <pc:sldChg chg="del">
        <pc:chgData name="" userId="0a2da8452e5f5558" providerId="LiveId" clId="{A26B3DC0-CB0C-43B2-8A4E-291419DFCD5F}" dt="2019-04-06T14:35:46.678" v="181" actId="2696"/>
        <pc:sldMkLst>
          <pc:docMk/>
          <pc:sldMk cId="0" sldId="1269"/>
        </pc:sldMkLst>
      </pc:sldChg>
      <pc:sldChg chg="del">
        <pc:chgData name="" userId="0a2da8452e5f5558" providerId="LiveId" clId="{A26B3DC0-CB0C-43B2-8A4E-291419DFCD5F}" dt="2019-04-06T14:35:46.776" v="182" actId="2696"/>
        <pc:sldMkLst>
          <pc:docMk/>
          <pc:sldMk cId="0" sldId="1270"/>
        </pc:sldMkLst>
      </pc:sldChg>
      <pc:sldChg chg="del">
        <pc:chgData name="" userId="0a2da8452e5f5558" providerId="LiveId" clId="{A26B3DC0-CB0C-43B2-8A4E-291419DFCD5F}" dt="2019-04-06T14:35:46.854" v="183" actId="2696"/>
        <pc:sldMkLst>
          <pc:docMk/>
          <pc:sldMk cId="0" sldId="1271"/>
        </pc:sldMkLst>
      </pc:sldChg>
      <pc:sldChg chg="del">
        <pc:chgData name="" userId="0a2da8452e5f5558" providerId="LiveId" clId="{A26B3DC0-CB0C-43B2-8A4E-291419DFCD5F}" dt="2019-04-06T14:35:46.979" v="184" actId="2696"/>
        <pc:sldMkLst>
          <pc:docMk/>
          <pc:sldMk cId="0" sldId="1272"/>
        </pc:sldMkLst>
      </pc:sldChg>
      <pc:sldChg chg="del">
        <pc:chgData name="" userId="0a2da8452e5f5558" providerId="LiveId" clId="{A26B3DC0-CB0C-43B2-8A4E-291419DFCD5F}" dt="2019-04-06T14:35:47.059" v="185" actId="2696"/>
        <pc:sldMkLst>
          <pc:docMk/>
          <pc:sldMk cId="0" sldId="1273"/>
        </pc:sldMkLst>
      </pc:sldChg>
      <pc:sldChg chg="del">
        <pc:chgData name="" userId="0a2da8452e5f5558" providerId="LiveId" clId="{A26B3DC0-CB0C-43B2-8A4E-291419DFCD5F}" dt="2019-04-06T14:35:47.091" v="186" actId="2696"/>
        <pc:sldMkLst>
          <pc:docMk/>
          <pc:sldMk cId="0" sldId="1274"/>
        </pc:sldMkLst>
      </pc:sldChg>
      <pc:sldChg chg="del">
        <pc:chgData name="" userId="0a2da8452e5f5558" providerId="LiveId" clId="{A26B3DC0-CB0C-43B2-8A4E-291419DFCD5F}" dt="2019-04-06T14:35:47.138" v="187" actId="2696"/>
        <pc:sldMkLst>
          <pc:docMk/>
          <pc:sldMk cId="0" sldId="1275"/>
        </pc:sldMkLst>
      </pc:sldChg>
      <pc:sldChg chg="del">
        <pc:chgData name="" userId="0a2da8452e5f5558" providerId="LiveId" clId="{A26B3DC0-CB0C-43B2-8A4E-291419DFCD5F}" dt="2019-04-06T14:35:47.247" v="188" actId="2696"/>
        <pc:sldMkLst>
          <pc:docMk/>
          <pc:sldMk cId="0" sldId="1276"/>
        </pc:sldMkLst>
      </pc:sldChg>
      <pc:sldChg chg="del">
        <pc:chgData name="" userId="0a2da8452e5f5558" providerId="LiveId" clId="{A26B3DC0-CB0C-43B2-8A4E-291419DFCD5F}" dt="2019-04-06T14:35:47.262" v="189" actId="2696"/>
        <pc:sldMkLst>
          <pc:docMk/>
          <pc:sldMk cId="0" sldId="1277"/>
        </pc:sldMkLst>
      </pc:sldChg>
      <pc:sldChg chg="del">
        <pc:chgData name="" userId="0a2da8452e5f5558" providerId="LiveId" clId="{A26B3DC0-CB0C-43B2-8A4E-291419DFCD5F}" dt="2019-04-06T14:35:47.325" v="190" actId="2696"/>
        <pc:sldMkLst>
          <pc:docMk/>
          <pc:sldMk cId="0" sldId="1278"/>
        </pc:sldMkLst>
      </pc:sldChg>
      <pc:sldChg chg="del">
        <pc:chgData name="" userId="0a2da8452e5f5558" providerId="LiveId" clId="{A26B3DC0-CB0C-43B2-8A4E-291419DFCD5F}" dt="2019-04-06T14:35:47.372" v="191" actId="2696"/>
        <pc:sldMkLst>
          <pc:docMk/>
          <pc:sldMk cId="0" sldId="1279"/>
        </pc:sldMkLst>
      </pc:sldChg>
      <pc:sldChg chg="del">
        <pc:chgData name="" userId="0a2da8452e5f5558" providerId="LiveId" clId="{A26B3DC0-CB0C-43B2-8A4E-291419DFCD5F}" dt="2019-04-06T14:35:47.419" v="192" actId="2696"/>
        <pc:sldMkLst>
          <pc:docMk/>
          <pc:sldMk cId="0" sldId="1280"/>
        </pc:sldMkLst>
      </pc:sldChg>
      <pc:sldChg chg="del">
        <pc:chgData name="" userId="0a2da8452e5f5558" providerId="LiveId" clId="{A26B3DC0-CB0C-43B2-8A4E-291419DFCD5F}" dt="2019-04-06T14:35:47.466" v="193" actId="2696"/>
        <pc:sldMkLst>
          <pc:docMk/>
          <pc:sldMk cId="0" sldId="1281"/>
        </pc:sldMkLst>
      </pc:sldChg>
      <pc:sldChg chg="del">
        <pc:chgData name="" userId="0a2da8452e5f5558" providerId="LiveId" clId="{A26B3DC0-CB0C-43B2-8A4E-291419DFCD5F}" dt="2019-04-06T14:35:47.530" v="194" actId="2696"/>
        <pc:sldMkLst>
          <pc:docMk/>
          <pc:sldMk cId="0" sldId="1282"/>
        </pc:sldMkLst>
      </pc:sldChg>
      <pc:sldChg chg="del">
        <pc:chgData name="" userId="0a2da8452e5f5558" providerId="LiveId" clId="{A26B3DC0-CB0C-43B2-8A4E-291419DFCD5F}" dt="2019-04-06T14:35:47.579" v="195" actId="2696"/>
        <pc:sldMkLst>
          <pc:docMk/>
          <pc:sldMk cId="0" sldId="1283"/>
        </pc:sldMkLst>
      </pc:sldChg>
      <pc:sldChg chg="del">
        <pc:chgData name="" userId="0a2da8452e5f5558" providerId="LiveId" clId="{A26B3DC0-CB0C-43B2-8A4E-291419DFCD5F}" dt="2019-04-06T14:35:47.614" v="196" actId="2696"/>
        <pc:sldMkLst>
          <pc:docMk/>
          <pc:sldMk cId="0" sldId="1284"/>
        </pc:sldMkLst>
      </pc:sldChg>
      <pc:sldChg chg="del">
        <pc:chgData name="" userId="0a2da8452e5f5558" providerId="LiveId" clId="{A26B3DC0-CB0C-43B2-8A4E-291419DFCD5F}" dt="2019-04-06T14:35:47.660" v="197" actId="2696"/>
        <pc:sldMkLst>
          <pc:docMk/>
          <pc:sldMk cId="0" sldId="1285"/>
        </pc:sldMkLst>
      </pc:sldChg>
      <pc:sldChg chg="del">
        <pc:chgData name="" userId="0a2da8452e5f5558" providerId="LiveId" clId="{A26B3DC0-CB0C-43B2-8A4E-291419DFCD5F}" dt="2019-04-06T14:35:47.700" v="198" actId="2696"/>
        <pc:sldMkLst>
          <pc:docMk/>
          <pc:sldMk cId="0" sldId="1286"/>
        </pc:sldMkLst>
      </pc:sldChg>
      <pc:sldChg chg="del">
        <pc:chgData name="" userId="0a2da8452e5f5558" providerId="LiveId" clId="{A26B3DC0-CB0C-43B2-8A4E-291419DFCD5F}" dt="2019-04-06T14:35:47.749" v="199" actId="2696"/>
        <pc:sldMkLst>
          <pc:docMk/>
          <pc:sldMk cId="0" sldId="1287"/>
        </pc:sldMkLst>
      </pc:sldChg>
      <pc:sldChg chg="del">
        <pc:chgData name="" userId="0a2da8452e5f5558" providerId="LiveId" clId="{A26B3DC0-CB0C-43B2-8A4E-291419DFCD5F}" dt="2019-04-06T14:35:47.780" v="200" actId="2696"/>
        <pc:sldMkLst>
          <pc:docMk/>
          <pc:sldMk cId="0" sldId="1288"/>
        </pc:sldMkLst>
      </pc:sldChg>
      <pc:sldChg chg="del">
        <pc:chgData name="" userId="0a2da8452e5f5558" providerId="LiveId" clId="{A26B3DC0-CB0C-43B2-8A4E-291419DFCD5F}" dt="2019-04-06T14:35:47.843" v="201" actId="2696"/>
        <pc:sldMkLst>
          <pc:docMk/>
          <pc:sldMk cId="0" sldId="1289"/>
        </pc:sldMkLst>
      </pc:sldChg>
      <pc:sldChg chg="del">
        <pc:chgData name="" userId="0a2da8452e5f5558" providerId="LiveId" clId="{A26B3DC0-CB0C-43B2-8A4E-291419DFCD5F}" dt="2019-04-06T14:35:47.890" v="202" actId="2696"/>
        <pc:sldMkLst>
          <pc:docMk/>
          <pc:sldMk cId="0" sldId="1290"/>
        </pc:sldMkLst>
      </pc:sldChg>
      <pc:sldChg chg="del">
        <pc:chgData name="" userId="0a2da8452e5f5558" providerId="LiveId" clId="{A26B3DC0-CB0C-43B2-8A4E-291419DFCD5F}" dt="2019-04-06T14:35:47.937" v="203" actId="2696"/>
        <pc:sldMkLst>
          <pc:docMk/>
          <pc:sldMk cId="0" sldId="1291"/>
        </pc:sldMkLst>
      </pc:sldChg>
      <pc:sldChg chg="del">
        <pc:chgData name="" userId="0a2da8452e5f5558" providerId="LiveId" clId="{A26B3DC0-CB0C-43B2-8A4E-291419DFCD5F}" dt="2019-04-06T14:35:47.983" v="204" actId="2696"/>
        <pc:sldMkLst>
          <pc:docMk/>
          <pc:sldMk cId="0" sldId="1292"/>
        </pc:sldMkLst>
      </pc:sldChg>
      <pc:sldChg chg="del">
        <pc:chgData name="" userId="0a2da8452e5f5558" providerId="LiveId" clId="{A26B3DC0-CB0C-43B2-8A4E-291419DFCD5F}" dt="2019-04-06T14:35:48.029" v="205" actId="2696"/>
        <pc:sldMkLst>
          <pc:docMk/>
          <pc:sldMk cId="0" sldId="1293"/>
        </pc:sldMkLst>
      </pc:sldChg>
      <pc:sldChg chg="del">
        <pc:chgData name="" userId="0a2da8452e5f5558" providerId="LiveId" clId="{A26B3DC0-CB0C-43B2-8A4E-291419DFCD5F}" dt="2019-04-06T14:35:48.091" v="206" actId="2696"/>
        <pc:sldMkLst>
          <pc:docMk/>
          <pc:sldMk cId="0" sldId="1294"/>
        </pc:sldMkLst>
      </pc:sldChg>
      <pc:sldChg chg="del">
        <pc:chgData name="" userId="0a2da8452e5f5558" providerId="LiveId" clId="{A26B3DC0-CB0C-43B2-8A4E-291419DFCD5F}" dt="2019-04-06T14:35:48.123" v="207" actId="2696"/>
        <pc:sldMkLst>
          <pc:docMk/>
          <pc:sldMk cId="0" sldId="1295"/>
        </pc:sldMkLst>
      </pc:sldChg>
      <pc:sldChg chg="del">
        <pc:chgData name="" userId="0a2da8452e5f5558" providerId="LiveId" clId="{A26B3DC0-CB0C-43B2-8A4E-291419DFCD5F}" dt="2019-04-06T14:35:48.154" v="208" actId="2696"/>
        <pc:sldMkLst>
          <pc:docMk/>
          <pc:sldMk cId="0" sldId="1296"/>
        </pc:sldMkLst>
      </pc:sldChg>
      <pc:sldChg chg="del">
        <pc:chgData name="" userId="0a2da8452e5f5558" providerId="LiveId" clId="{A26B3DC0-CB0C-43B2-8A4E-291419DFCD5F}" dt="2019-04-06T14:35:48.232" v="209" actId="2696"/>
        <pc:sldMkLst>
          <pc:docMk/>
          <pc:sldMk cId="0" sldId="1297"/>
        </pc:sldMkLst>
      </pc:sldChg>
      <pc:sldChg chg="del">
        <pc:chgData name="" userId="0a2da8452e5f5558" providerId="LiveId" clId="{A26B3DC0-CB0C-43B2-8A4E-291419DFCD5F}" dt="2019-04-06T14:35:48.263" v="210" actId="2696"/>
        <pc:sldMkLst>
          <pc:docMk/>
          <pc:sldMk cId="0" sldId="1298"/>
        </pc:sldMkLst>
      </pc:sldChg>
      <pc:sldChg chg="del">
        <pc:chgData name="" userId="0a2da8452e5f5558" providerId="LiveId" clId="{A26B3DC0-CB0C-43B2-8A4E-291419DFCD5F}" dt="2019-04-06T14:35:48.310" v="211" actId="2696"/>
        <pc:sldMkLst>
          <pc:docMk/>
          <pc:sldMk cId="0" sldId="1299"/>
        </pc:sldMkLst>
      </pc:sldChg>
      <pc:sldChg chg="del">
        <pc:chgData name="" userId="0a2da8452e5f5558" providerId="LiveId" clId="{A26B3DC0-CB0C-43B2-8A4E-291419DFCD5F}" dt="2019-04-06T14:35:48.373" v="212" actId="2696"/>
        <pc:sldMkLst>
          <pc:docMk/>
          <pc:sldMk cId="0" sldId="1300"/>
        </pc:sldMkLst>
      </pc:sldChg>
      <pc:sldChg chg="del">
        <pc:chgData name="" userId="0a2da8452e5f5558" providerId="LiveId" clId="{A26B3DC0-CB0C-43B2-8A4E-291419DFCD5F}" dt="2019-04-06T14:35:48.419" v="213" actId="2696"/>
        <pc:sldMkLst>
          <pc:docMk/>
          <pc:sldMk cId="0" sldId="1301"/>
        </pc:sldMkLst>
      </pc:sldChg>
      <pc:sldChg chg="del">
        <pc:chgData name="" userId="0a2da8452e5f5558" providerId="LiveId" clId="{A26B3DC0-CB0C-43B2-8A4E-291419DFCD5F}" dt="2019-04-06T14:35:48.466" v="214" actId="2696"/>
        <pc:sldMkLst>
          <pc:docMk/>
          <pc:sldMk cId="0" sldId="1302"/>
        </pc:sldMkLst>
      </pc:sldChg>
      <pc:sldChg chg="del">
        <pc:chgData name="" userId="0a2da8452e5f5558" providerId="LiveId" clId="{A26B3DC0-CB0C-43B2-8A4E-291419DFCD5F}" dt="2019-04-06T14:35:48.503" v="215" actId="2696"/>
        <pc:sldMkLst>
          <pc:docMk/>
          <pc:sldMk cId="0" sldId="1303"/>
        </pc:sldMkLst>
      </pc:sldChg>
      <pc:sldChg chg="del">
        <pc:chgData name="" userId="0a2da8452e5f5558" providerId="LiveId" clId="{A26B3DC0-CB0C-43B2-8A4E-291419DFCD5F}" dt="2019-04-06T14:35:48.560" v="216" actId="2696"/>
        <pc:sldMkLst>
          <pc:docMk/>
          <pc:sldMk cId="0" sldId="1304"/>
        </pc:sldMkLst>
      </pc:sldChg>
      <pc:sldChg chg="del">
        <pc:chgData name="" userId="0a2da8452e5f5558" providerId="LiveId" clId="{A26B3DC0-CB0C-43B2-8A4E-291419DFCD5F}" dt="2019-04-06T14:35:48.602" v="217" actId="2696"/>
        <pc:sldMkLst>
          <pc:docMk/>
          <pc:sldMk cId="0" sldId="1305"/>
        </pc:sldMkLst>
      </pc:sldChg>
      <pc:sldChg chg="del">
        <pc:chgData name="" userId="0a2da8452e5f5558" providerId="LiveId" clId="{A26B3DC0-CB0C-43B2-8A4E-291419DFCD5F}" dt="2019-04-06T14:35:48.639" v="218" actId="2696"/>
        <pc:sldMkLst>
          <pc:docMk/>
          <pc:sldMk cId="0" sldId="1306"/>
        </pc:sldMkLst>
      </pc:sldChg>
      <pc:sldChg chg="del">
        <pc:chgData name="" userId="0a2da8452e5f5558" providerId="LiveId" clId="{A26B3DC0-CB0C-43B2-8A4E-291419DFCD5F}" dt="2019-04-06T14:35:48.690" v="219" actId="2696"/>
        <pc:sldMkLst>
          <pc:docMk/>
          <pc:sldMk cId="0" sldId="1307"/>
        </pc:sldMkLst>
      </pc:sldChg>
      <pc:sldChg chg="del">
        <pc:chgData name="" userId="0a2da8452e5f5558" providerId="LiveId" clId="{A26B3DC0-CB0C-43B2-8A4E-291419DFCD5F}" dt="2019-04-06T14:35:48.742" v="220" actId="2696"/>
        <pc:sldMkLst>
          <pc:docMk/>
          <pc:sldMk cId="0" sldId="1308"/>
        </pc:sldMkLst>
      </pc:sldChg>
      <pc:sldChg chg="del">
        <pc:chgData name="" userId="0a2da8452e5f5558" providerId="LiveId" clId="{A26B3DC0-CB0C-43B2-8A4E-291419DFCD5F}" dt="2019-04-06T14:35:48.789" v="221" actId="2696"/>
        <pc:sldMkLst>
          <pc:docMk/>
          <pc:sldMk cId="0" sldId="1309"/>
        </pc:sldMkLst>
      </pc:sldChg>
      <pc:sldChg chg="del">
        <pc:chgData name="" userId="0a2da8452e5f5558" providerId="LiveId" clId="{A26B3DC0-CB0C-43B2-8A4E-291419DFCD5F}" dt="2019-04-06T14:35:48.820" v="222" actId="2696"/>
        <pc:sldMkLst>
          <pc:docMk/>
          <pc:sldMk cId="0" sldId="1310"/>
        </pc:sldMkLst>
      </pc:sldChg>
      <pc:sldChg chg="del">
        <pc:chgData name="" userId="0a2da8452e5f5558" providerId="LiveId" clId="{A26B3DC0-CB0C-43B2-8A4E-291419DFCD5F}" dt="2019-04-06T14:35:48.883" v="223" actId="2696"/>
        <pc:sldMkLst>
          <pc:docMk/>
          <pc:sldMk cId="0" sldId="1311"/>
        </pc:sldMkLst>
      </pc:sldChg>
      <pc:sldChg chg="del">
        <pc:chgData name="" userId="0a2da8452e5f5558" providerId="LiveId" clId="{A26B3DC0-CB0C-43B2-8A4E-291419DFCD5F}" dt="2019-04-06T14:35:48.945" v="224" actId="2696"/>
        <pc:sldMkLst>
          <pc:docMk/>
          <pc:sldMk cId="0" sldId="1312"/>
        </pc:sldMkLst>
      </pc:sldChg>
      <pc:sldChg chg="del">
        <pc:chgData name="" userId="0a2da8452e5f5558" providerId="LiveId" clId="{A26B3DC0-CB0C-43B2-8A4E-291419DFCD5F}" dt="2019-04-06T14:35:48.976" v="225" actId="2696"/>
        <pc:sldMkLst>
          <pc:docMk/>
          <pc:sldMk cId="0" sldId="1313"/>
        </pc:sldMkLst>
      </pc:sldChg>
      <pc:sldChg chg="del">
        <pc:chgData name="" userId="0a2da8452e5f5558" providerId="LiveId" clId="{A26B3DC0-CB0C-43B2-8A4E-291419DFCD5F}" dt="2019-04-06T14:35:49.060" v="226" actId="2696"/>
        <pc:sldMkLst>
          <pc:docMk/>
          <pc:sldMk cId="0" sldId="1314"/>
        </pc:sldMkLst>
      </pc:sldChg>
      <pc:sldChg chg="del">
        <pc:chgData name="" userId="0a2da8452e5f5558" providerId="LiveId" clId="{A26B3DC0-CB0C-43B2-8A4E-291419DFCD5F}" dt="2019-04-06T14:35:49.107" v="227" actId="2696"/>
        <pc:sldMkLst>
          <pc:docMk/>
          <pc:sldMk cId="0" sldId="1315"/>
        </pc:sldMkLst>
      </pc:sldChg>
      <pc:sldChg chg="del">
        <pc:chgData name="" userId="0a2da8452e5f5558" providerId="LiveId" clId="{A26B3DC0-CB0C-43B2-8A4E-291419DFCD5F}" dt="2019-04-06T14:35:49.169" v="228" actId="2696"/>
        <pc:sldMkLst>
          <pc:docMk/>
          <pc:sldMk cId="0" sldId="1316"/>
        </pc:sldMkLst>
      </pc:sldChg>
      <pc:sldChg chg="del">
        <pc:chgData name="" userId="0a2da8452e5f5558" providerId="LiveId" clId="{A26B3DC0-CB0C-43B2-8A4E-291419DFCD5F}" dt="2019-04-06T14:35:49.200" v="229" actId="2696"/>
        <pc:sldMkLst>
          <pc:docMk/>
          <pc:sldMk cId="0" sldId="1317"/>
        </pc:sldMkLst>
      </pc:sldChg>
      <pc:sldChg chg="del">
        <pc:chgData name="" userId="0a2da8452e5f5558" providerId="LiveId" clId="{A26B3DC0-CB0C-43B2-8A4E-291419DFCD5F}" dt="2019-04-06T14:35:49.232" v="230" actId="2696"/>
        <pc:sldMkLst>
          <pc:docMk/>
          <pc:sldMk cId="0" sldId="1318"/>
        </pc:sldMkLst>
      </pc:sldChg>
      <pc:sldChg chg="del">
        <pc:chgData name="" userId="0a2da8452e5f5558" providerId="LiveId" clId="{A26B3DC0-CB0C-43B2-8A4E-291419DFCD5F}" dt="2019-04-06T14:35:49.278" v="231" actId="2696"/>
        <pc:sldMkLst>
          <pc:docMk/>
          <pc:sldMk cId="0" sldId="1319"/>
        </pc:sldMkLst>
      </pc:sldChg>
      <pc:sldChg chg="del">
        <pc:chgData name="" userId="0a2da8452e5f5558" providerId="LiveId" clId="{A26B3DC0-CB0C-43B2-8A4E-291419DFCD5F}" dt="2019-04-06T14:35:49.310" v="232" actId="2696"/>
        <pc:sldMkLst>
          <pc:docMk/>
          <pc:sldMk cId="0" sldId="1320"/>
        </pc:sldMkLst>
      </pc:sldChg>
      <pc:sldChg chg="del">
        <pc:chgData name="" userId="0a2da8452e5f5558" providerId="LiveId" clId="{A26B3DC0-CB0C-43B2-8A4E-291419DFCD5F}" dt="2019-04-06T14:35:49.388" v="233" actId="2696"/>
        <pc:sldMkLst>
          <pc:docMk/>
          <pc:sldMk cId="0" sldId="1321"/>
        </pc:sldMkLst>
      </pc:sldChg>
      <pc:sldChg chg="del">
        <pc:chgData name="" userId="0a2da8452e5f5558" providerId="LiveId" clId="{A26B3DC0-CB0C-43B2-8A4E-291419DFCD5F}" dt="2019-04-06T14:35:49.466" v="234" actId="2696"/>
        <pc:sldMkLst>
          <pc:docMk/>
          <pc:sldMk cId="0" sldId="1322"/>
        </pc:sldMkLst>
      </pc:sldChg>
      <pc:sldChg chg="del">
        <pc:chgData name="" userId="0a2da8452e5f5558" providerId="LiveId" clId="{A26B3DC0-CB0C-43B2-8A4E-291419DFCD5F}" dt="2019-04-06T14:35:49.497" v="235" actId="2696"/>
        <pc:sldMkLst>
          <pc:docMk/>
          <pc:sldMk cId="0" sldId="1323"/>
        </pc:sldMkLst>
      </pc:sldChg>
      <pc:sldChg chg="del">
        <pc:chgData name="" userId="0a2da8452e5f5558" providerId="LiveId" clId="{A26B3DC0-CB0C-43B2-8A4E-291419DFCD5F}" dt="2019-04-06T14:35:49.557" v="236" actId="2696"/>
        <pc:sldMkLst>
          <pc:docMk/>
          <pc:sldMk cId="0" sldId="1324"/>
        </pc:sldMkLst>
      </pc:sldChg>
      <pc:sldChg chg="del">
        <pc:chgData name="" userId="0a2da8452e5f5558" providerId="LiveId" clId="{A26B3DC0-CB0C-43B2-8A4E-291419DFCD5F}" dt="2019-04-06T14:35:49.602" v="237" actId="2696"/>
        <pc:sldMkLst>
          <pc:docMk/>
          <pc:sldMk cId="0" sldId="1325"/>
        </pc:sldMkLst>
      </pc:sldChg>
      <pc:sldChg chg="del">
        <pc:chgData name="" userId="0a2da8452e5f5558" providerId="LiveId" clId="{A26B3DC0-CB0C-43B2-8A4E-291419DFCD5F}" dt="2019-04-06T14:35:49.620" v="238" actId="2696"/>
        <pc:sldMkLst>
          <pc:docMk/>
          <pc:sldMk cId="0" sldId="1326"/>
        </pc:sldMkLst>
      </pc:sldChg>
      <pc:sldChg chg="del">
        <pc:chgData name="" userId="0a2da8452e5f5558" providerId="LiveId" clId="{A26B3DC0-CB0C-43B2-8A4E-291419DFCD5F}" dt="2019-04-06T14:35:49.674" v="239" actId="2696"/>
        <pc:sldMkLst>
          <pc:docMk/>
          <pc:sldMk cId="0" sldId="1327"/>
        </pc:sldMkLst>
      </pc:sldChg>
      <pc:sldChg chg="del">
        <pc:chgData name="" userId="0a2da8452e5f5558" providerId="LiveId" clId="{A26B3DC0-CB0C-43B2-8A4E-291419DFCD5F}" dt="2019-04-06T14:35:49.708" v="240" actId="2696"/>
        <pc:sldMkLst>
          <pc:docMk/>
          <pc:sldMk cId="0" sldId="1328"/>
        </pc:sldMkLst>
      </pc:sldChg>
      <pc:sldChg chg="del">
        <pc:chgData name="" userId="0a2da8452e5f5558" providerId="LiveId" clId="{A26B3DC0-CB0C-43B2-8A4E-291419DFCD5F}" dt="2019-04-06T14:35:49.739" v="241" actId="2696"/>
        <pc:sldMkLst>
          <pc:docMk/>
          <pc:sldMk cId="0" sldId="1329"/>
        </pc:sldMkLst>
      </pc:sldChg>
      <pc:sldChg chg="del">
        <pc:chgData name="" userId="0a2da8452e5f5558" providerId="LiveId" clId="{A26B3DC0-CB0C-43B2-8A4E-291419DFCD5F}" dt="2019-04-06T14:35:49.833" v="242" actId="2696"/>
        <pc:sldMkLst>
          <pc:docMk/>
          <pc:sldMk cId="0" sldId="1330"/>
        </pc:sldMkLst>
      </pc:sldChg>
      <pc:sldChg chg="del">
        <pc:chgData name="" userId="0a2da8452e5f5558" providerId="LiveId" clId="{A26B3DC0-CB0C-43B2-8A4E-291419DFCD5F}" dt="2019-04-06T14:35:49.848" v="243" actId="2696"/>
        <pc:sldMkLst>
          <pc:docMk/>
          <pc:sldMk cId="0" sldId="1331"/>
        </pc:sldMkLst>
      </pc:sldChg>
      <pc:sldChg chg="del">
        <pc:chgData name="" userId="0a2da8452e5f5558" providerId="LiveId" clId="{A26B3DC0-CB0C-43B2-8A4E-291419DFCD5F}" dt="2019-04-06T14:35:49.911" v="244" actId="2696"/>
        <pc:sldMkLst>
          <pc:docMk/>
          <pc:sldMk cId="0" sldId="1332"/>
        </pc:sldMkLst>
      </pc:sldChg>
      <pc:sldChg chg="del">
        <pc:chgData name="" userId="0a2da8452e5f5558" providerId="LiveId" clId="{A26B3DC0-CB0C-43B2-8A4E-291419DFCD5F}" dt="2019-04-06T14:35:49.973" v="245" actId="2696"/>
        <pc:sldMkLst>
          <pc:docMk/>
          <pc:sldMk cId="0" sldId="1333"/>
        </pc:sldMkLst>
      </pc:sldChg>
      <pc:sldChg chg="del">
        <pc:chgData name="" userId="0a2da8452e5f5558" providerId="LiveId" clId="{A26B3DC0-CB0C-43B2-8A4E-291419DFCD5F}" dt="2019-04-06T14:35:50.043" v="246" actId="2696"/>
        <pc:sldMkLst>
          <pc:docMk/>
          <pc:sldMk cId="0" sldId="1334"/>
        </pc:sldMkLst>
      </pc:sldChg>
      <pc:sldChg chg="del">
        <pc:chgData name="" userId="0a2da8452e5f5558" providerId="LiveId" clId="{A26B3DC0-CB0C-43B2-8A4E-291419DFCD5F}" dt="2019-04-06T14:35:50.075" v="247" actId="2696"/>
        <pc:sldMkLst>
          <pc:docMk/>
          <pc:sldMk cId="0" sldId="1335"/>
        </pc:sldMkLst>
      </pc:sldChg>
      <pc:sldChg chg="del">
        <pc:chgData name="" userId="0a2da8452e5f5558" providerId="LiveId" clId="{A26B3DC0-CB0C-43B2-8A4E-291419DFCD5F}" dt="2019-04-06T14:35:50.134" v="248" actId="2696"/>
        <pc:sldMkLst>
          <pc:docMk/>
          <pc:sldMk cId="0" sldId="1336"/>
        </pc:sldMkLst>
      </pc:sldChg>
      <pc:sldChg chg="del">
        <pc:chgData name="" userId="0a2da8452e5f5558" providerId="LiveId" clId="{A26B3DC0-CB0C-43B2-8A4E-291419DFCD5F}" dt="2019-04-06T14:35:50.159" v="249" actId="2696"/>
        <pc:sldMkLst>
          <pc:docMk/>
          <pc:sldMk cId="0" sldId="1337"/>
        </pc:sldMkLst>
      </pc:sldChg>
      <pc:sldChg chg="del">
        <pc:chgData name="" userId="0a2da8452e5f5558" providerId="LiveId" clId="{A26B3DC0-CB0C-43B2-8A4E-291419DFCD5F}" dt="2019-04-06T14:35:50.222" v="250" actId="2696"/>
        <pc:sldMkLst>
          <pc:docMk/>
          <pc:sldMk cId="0" sldId="1338"/>
        </pc:sldMkLst>
      </pc:sldChg>
      <pc:sldChg chg="del">
        <pc:chgData name="" userId="0a2da8452e5f5558" providerId="LiveId" clId="{A26B3DC0-CB0C-43B2-8A4E-291419DFCD5F}" dt="2019-04-06T14:35:50.300" v="251" actId="2696"/>
        <pc:sldMkLst>
          <pc:docMk/>
          <pc:sldMk cId="0" sldId="1339"/>
        </pc:sldMkLst>
      </pc:sldChg>
      <pc:sldChg chg="del">
        <pc:chgData name="" userId="0a2da8452e5f5558" providerId="LiveId" clId="{A26B3DC0-CB0C-43B2-8A4E-291419DFCD5F}" dt="2019-04-06T14:35:50.316" v="252" actId="2696"/>
        <pc:sldMkLst>
          <pc:docMk/>
          <pc:sldMk cId="0" sldId="1340"/>
        </pc:sldMkLst>
      </pc:sldChg>
      <pc:sldChg chg="del">
        <pc:chgData name="" userId="0a2da8452e5f5558" providerId="LiveId" clId="{A26B3DC0-CB0C-43B2-8A4E-291419DFCD5F}" dt="2019-04-06T14:35:50.378" v="253" actId="2696"/>
        <pc:sldMkLst>
          <pc:docMk/>
          <pc:sldMk cId="0" sldId="1341"/>
        </pc:sldMkLst>
      </pc:sldChg>
      <pc:sldChg chg="del">
        <pc:chgData name="" userId="0a2da8452e5f5558" providerId="LiveId" clId="{A26B3DC0-CB0C-43B2-8A4E-291419DFCD5F}" dt="2019-04-06T14:35:50.456" v="254" actId="2696"/>
        <pc:sldMkLst>
          <pc:docMk/>
          <pc:sldMk cId="0" sldId="1342"/>
        </pc:sldMkLst>
      </pc:sldChg>
      <pc:sldChg chg="del">
        <pc:chgData name="" userId="0a2da8452e5f5558" providerId="LiveId" clId="{A26B3DC0-CB0C-43B2-8A4E-291419DFCD5F}" dt="2019-04-06T14:35:50.494" v="255" actId="2696"/>
        <pc:sldMkLst>
          <pc:docMk/>
          <pc:sldMk cId="0" sldId="1343"/>
        </pc:sldMkLst>
      </pc:sldChg>
      <pc:sldChg chg="del">
        <pc:chgData name="" userId="0a2da8452e5f5558" providerId="LiveId" clId="{A26B3DC0-CB0C-43B2-8A4E-291419DFCD5F}" dt="2019-04-06T14:35:50.555" v="256" actId="2696"/>
        <pc:sldMkLst>
          <pc:docMk/>
          <pc:sldMk cId="0" sldId="1344"/>
        </pc:sldMkLst>
      </pc:sldChg>
      <pc:sldChg chg="del">
        <pc:chgData name="" userId="0a2da8452e5f5558" providerId="LiveId" clId="{A26B3DC0-CB0C-43B2-8A4E-291419DFCD5F}" dt="2019-04-06T14:35:50.580" v="257" actId="2696"/>
        <pc:sldMkLst>
          <pc:docMk/>
          <pc:sldMk cId="0" sldId="1345"/>
        </pc:sldMkLst>
      </pc:sldChg>
      <pc:sldChg chg="del">
        <pc:chgData name="" userId="0a2da8452e5f5558" providerId="LiveId" clId="{A26B3DC0-CB0C-43B2-8A4E-291419DFCD5F}" dt="2019-04-06T14:35:50.620" v="258" actId="2696"/>
        <pc:sldMkLst>
          <pc:docMk/>
          <pc:sldMk cId="0" sldId="1346"/>
        </pc:sldMkLst>
      </pc:sldChg>
      <pc:sldChg chg="del">
        <pc:chgData name="" userId="0a2da8452e5f5558" providerId="LiveId" clId="{A26B3DC0-CB0C-43B2-8A4E-291419DFCD5F}" dt="2019-04-06T14:35:50.651" v="259" actId="2696"/>
        <pc:sldMkLst>
          <pc:docMk/>
          <pc:sldMk cId="0" sldId="1347"/>
        </pc:sldMkLst>
      </pc:sldChg>
      <pc:sldChg chg="del">
        <pc:chgData name="" userId="0a2da8452e5f5558" providerId="LiveId" clId="{A26B3DC0-CB0C-43B2-8A4E-291419DFCD5F}" dt="2019-04-06T14:35:50.714" v="260" actId="2696"/>
        <pc:sldMkLst>
          <pc:docMk/>
          <pc:sldMk cId="0" sldId="1348"/>
        </pc:sldMkLst>
      </pc:sldChg>
      <pc:sldChg chg="del">
        <pc:chgData name="" userId="0a2da8452e5f5558" providerId="LiveId" clId="{A26B3DC0-CB0C-43B2-8A4E-291419DFCD5F}" dt="2019-04-06T14:35:50.745" v="261" actId="2696"/>
        <pc:sldMkLst>
          <pc:docMk/>
          <pc:sldMk cId="0" sldId="1349"/>
        </pc:sldMkLst>
      </pc:sldChg>
      <pc:sldChg chg="del">
        <pc:chgData name="" userId="0a2da8452e5f5558" providerId="LiveId" clId="{A26B3DC0-CB0C-43B2-8A4E-291419DFCD5F}" dt="2019-04-06T14:35:50.839" v="262" actId="2696"/>
        <pc:sldMkLst>
          <pc:docMk/>
          <pc:sldMk cId="0" sldId="1350"/>
        </pc:sldMkLst>
      </pc:sldChg>
      <pc:sldChg chg="del">
        <pc:chgData name="" userId="0a2da8452e5f5558" providerId="LiveId" clId="{A26B3DC0-CB0C-43B2-8A4E-291419DFCD5F}" dt="2019-04-06T14:35:50.886" v="263" actId="2696"/>
        <pc:sldMkLst>
          <pc:docMk/>
          <pc:sldMk cId="0" sldId="1351"/>
        </pc:sldMkLst>
      </pc:sldChg>
      <pc:sldChg chg="del">
        <pc:chgData name="" userId="0a2da8452e5f5558" providerId="LiveId" clId="{A26B3DC0-CB0C-43B2-8A4E-291419DFCD5F}" dt="2019-04-06T14:35:50.917" v="264" actId="2696"/>
        <pc:sldMkLst>
          <pc:docMk/>
          <pc:sldMk cId="0" sldId="1352"/>
        </pc:sldMkLst>
      </pc:sldChg>
      <pc:sldChg chg="del">
        <pc:chgData name="" userId="0a2da8452e5f5558" providerId="LiveId" clId="{A26B3DC0-CB0C-43B2-8A4E-291419DFCD5F}" dt="2019-04-06T14:35:50.980" v="265" actId="2696"/>
        <pc:sldMkLst>
          <pc:docMk/>
          <pc:sldMk cId="0" sldId="1353"/>
        </pc:sldMkLst>
      </pc:sldChg>
      <pc:sldChg chg="del">
        <pc:chgData name="" userId="0a2da8452e5f5558" providerId="LiveId" clId="{A26B3DC0-CB0C-43B2-8A4E-291419DFCD5F}" dt="2019-04-06T14:35:51.043" v="266" actId="2696"/>
        <pc:sldMkLst>
          <pc:docMk/>
          <pc:sldMk cId="0" sldId="1354"/>
        </pc:sldMkLst>
      </pc:sldChg>
      <pc:sldChg chg="del">
        <pc:chgData name="" userId="0a2da8452e5f5558" providerId="LiveId" clId="{A26B3DC0-CB0C-43B2-8A4E-291419DFCD5F}" dt="2019-04-06T14:35:51.074" v="267" actId="2696"/>
        <pc:sldMkLst>
          <pc:docMk/>
          <pc:sldMk cId="0" sldId="1355"/>
        </pc:sldMkLst>
      </pc:sldChg>
      <pc:sldChg chg="del">
        <pc:chgData name="" userId="0a2da8452e5f5558" providerId="LiveId" clId="{A26B3DC0-CB0C-43B2-8A4E-291419DFCD5F}" dt="2019-04-06T14:35:51.137" v="268" actId="2696"/>
        <pc:sldMkLst>
          <pc:docMk/>
          <pc:sldMk cId="0" sldId="1356"/>
        </pc:sldMkLst>
      </pc:sldChg>
      <pc:sldChg chg="del">
        <pc:chgData name="" userId="0a2da8452e5f5558" providerId="LiveId" clId="{A26B3DC0-CB0C-43B2-8A4E-291419DFCD5F}" dt="2019-04-06T14:35:51.215" v="269" actId="2696"/>
        <pc:sldMkLst>
          <pc:docMk/>
          <pc:sldMk cId="0" sldId="1357"/>
        </pc:sldMkLst>
      </pc:sldChg>
      <pc:sldChg chg="del">
        <pc:chgData name="" userId="0a2da8452e5f5558" providerId="LiveId" clId="{A26B3DC0-CB0C-43B2-8A4E-291419DFCD5F}" dt="2019-04-06T14:35:51.230" v="270" actId="2696"/>
        <pc:sldMkLst>
          <pc:docMk/>
          <pc:sldMk cId="0" sldId="1358"/>
        </pc:sldMkLst>
      </pc:sldChg>
      <pc:sldChg chg="del">
        <pc:chgData name="" userId="0a2da8452e5f5558" providerId="LiveId" clId="{A26B3DC0-CB0C-43B2-8A4E-291419DFCD5F}" dt="2019-04-06T14:35:51.277" v="271" actId="2696"/>
        <pc:sldMkLst>
          <pc:docMk/>
          <pc:sldMk cId="0" sldId="1359"/>
        </pc:sldMkLst>
      </pc:sldChg>
      <pc:sldChg chg="del">
        <pc:chgData name="" userId="0a2da8452e5f5558" providerId="LiveId" clId="{A26B3DC0-CB0C-43B2-8A4E-291419DFCD5F}" dt="2019-04-06T14:35:51.324" v="272" actId="2696"/>
        <pc:sldMkLst>
          <pc:docMk/>
          <pc:sldMk cId="0" sldId="1360"/>
        </pc:sldMkLst>
      </pc:sldChg>
      <pc:sldChg chg="del">
        <pc:chgData name="" userId="0a2da8452e5f5558" providerId="LiveId" clId="{A26B3DC0-CB0C-43B2-8A4E-291419DFCD5F}" dt="2019-04-06T14:35:51.355" v="273" actId="2696"/>
        <pc:sldMkLst>
          <pc:docMk/>
          <pc:sldMk cId="0" sldId="1361"/>
        </pc:sldMkLst>
      </pc:sldChg>
      <pc:sldChg chg="del">
        <pc:chgData name="" userId="0a2da8452e5f5558" providerId="LiveId" clId="{A26B3DC0-CB0C-43B2-8A4E-291419DFCD5F}" dt="2019-04-06T14:35:51.387" v="274" actId="2696"/>
        <pc:sldMkLst>
          <pc:docMk/>
          <pc:sldMk cId="0" sldId="1362"/>
        </pc:sldMkLst>
      </pc:sldChg>
      <pc:sldChg chg="del">
        <pc:chgData name="" userId="0a2da8452e5f5558" providerId="LiveId" clId="{A26B3DC0-CB0C-43B2-8A4E-291419DFCD5F}" dt="2019-04-06T14:35:51.434" v="275" actId="2696"/>
        <pc:sldMkLst>
          <pc:docMk/>
          <pc:sldMk cId="0" sldId="1363"/>
        </pc:sldMkLst>
      </pc:sldChg>
      <pc:sldChg chg="del">
        <pc:chgData name="" userId="0a2da8452e5f5558" providerId="LiveId" clId="{A26B3DC0-CB0C-43B2-8A4E-291419DFCD5F}" dt="2019-04-06T14:35:51.480" v="276" actId="2696"/>
        <pc:sldMkLst>
          <pc:docMk/>
          <pc:sldMk cId="0" sldId="1364"/>
        </pc:sldMkLst>
      </pc:sldChg>
      <pc:sldChg chg="del">
        <pc:chgData name="" userId="0a2da8452e5f5558" providerId="LiveId" clId="{A26B3DC0-CB0C-43B2-8A4E-291419DFCD5F}" dt="2019-04-06T14:35:51.529" v="277" actId="2696"/>
        <pc:sldMkLst>
          <pc:docMk/>
          <pc:sldMk cId="0" sldId="1365"/>
        </pc:sldMkLst>
      </pc:sldChg>
      <pc:sldChg chg="del">
        <pc:chgData name="" userId="0a2da8452e5f5558" providerId="LiveId" clId="{A26B3DC0-CB0C-43B2-8A4E-291419DFCD5F}" dt="2019-04-06T14:35:51.559" v="278" actId="2696"/>
        <pc:sldMkLst>
          <pc:docMk/>
          <pc:sldMk cId="0" sldId="1366"/>
        </pc:sldMkLst>
      </pc:sldChg>
      <pc:sldChg chg="del">
        <pc:chgData name="" userId="0a2da8452e5f5558" providerId="LiveId" clId="{A26B3DC0-CB0C-43B2-8A4E-291419DFCD5F}" dt="2019-04-06T14:35:51.599" v="279" actId="2696"/>
        <pc:sldMkLst>
          <pc:docMk/>
          <pc:sldMk cId="0" sldId="1367"/>
        </pc:sldMkLst>
      </pc:sldChg>
      <pc:sldChg chg="del">
        <pc:chgData name="" userId="0a2da8452e5f5558" providerId="LiveId" clId="{A26B3DC0-CB0C-43B2-8A4E-291419DFCD5F}" dt="2019-04-06T14:35:51.630" v="280" actId="2696"/>
        <pc:sldMkLst>
          <pc:docMk/>
          <pc:sldMk cId="0" sldId="1368"/>
        </pc:sldMkLst>
      </pc:sldChg>
      <pc:sldChg chg="del">
        <pc:chgData name="" userId="0a2da8452e5f5558" providerId="LiveId" clId="{A26B3DC0-CB0C-43B2-8A4E-291419DFCD5F}" dt="2019-04-06T14:35:51.689" v="281" actId="2696"/>
        <pc:sldMkLst>
          <pc:docMk/>
          <pc:sldMk cId="0" sldId="1369"/>
        </pc:sldMkLst>
      </pc:sldChg>
      <pc:sldChg chg="del">
        <pc:chgData name="" userId="0a2da8452e5f5558" providerId="LiveId" clId="{A26B3DC0-CB0C-43B2-8A4E-291419DFCD5F}" dt="2019-04-06T14:35:51.718" v="282" actId="2696"/>
        <pc:sldMkLst>
          <pc:docMk/>
          <pc:sldMk cId="0" sldId="1370"/>
        </pc:sldMkLst>
      </pc:sldChg>
      <pc:sldChg chg="del">
        <pc:chgData name="" userId="0a2da8452e5f5558" providerId="LiveId" clId="{A26B3DC0-CB0C-43B2-8A4E-291419DFCD5F}" dt="2019-04-06T14:35:51.749" v="283" actId="2696"/>
        <pc:sldMkLst>
          <pc:docMk/>
          <pc:sldMk cId="0" sldId="1371"/>
        </pc:sldMkLst>
      </pc:sldChg>
      <pc:sldChg chg="del">
        <pc:chgData name="" userId="0a2da8452e5f5558" providerId="LiveId" clId="{A26B3DC0-CB0C-43B2-8A4E-291419DFCD5F}" dt="2019-04-06T14:35:51.796" v="284" actId="2696"/>
        <pc:sldMkLst>
          <pc:docMk/>
          <pc:sldMk cId="0" sldId="1372"/>
        </pc:sldMkLst>
      </pc:sldChg>
      <pc:sldChg chg="del">
        <pc:chgData name="" userId="0a2da8452e5f5558" providerId="LiveId" clId="{A26B3DC0-CB0C-43B2-8A4E-291419DFCD5F}" dt="2019-04-06T14:35:51.843" v="285" actId="2696"/>
        <pc:sldMkLst>
          <pc:docMk/>
          <pc:sldMk cId="0" sldId="1373"/>
        </pc:sldMkLst>
      </pc:sldChg>
      <pc:sldChg chg="del">
        <pc:chgData name="" userId="0a2da8452e5f5558" providerId="LiveId" clId="{A26B3DC0-CB0C-43B2-8A4E-291419DFCD5F}" dt="2019-04-06T14:35:51.905" v="286" actId="2696"/>
        <pc:sldMkLst>
          <pc:docMk/>
          <pc:sldMk cId="0" sldId="1374"/>
        </pc:sldMkLst>
      </pc:sldChg>
      <pc:sldChg chg="del">
        <pc:chgData name="" userId="0a2da8452e5f5558" providerId="LiveId" clId="{A26B3DC0-CB0C-43B2-8A4E-291419DFCD5F}" dt="2019-04-06T14:35:51.936" v="287" actId="2696"/>
        <pc:sldMkLst>
          <pc:docMk/>
          <pc:sldMk cId="0" sldId="1375"/>
        </pc:sldMkLst>
      </pc:sldChg>
      <pc:sldChg chg="del">
        <pc:chgData name="" userId="0a2da8452e5f5558" providerId="LiveId" clId="{A26B3DC0-CB0C-43B2-8A4E-291419DFCD5F}" dt="2019-04-06T14:35:52.010" v="288" actId="2696"/>
        <pc:sldMkLst>
          <pc:docMk/>
          <pc:sldMk cId="0" sldId="1376"/>
        </pc:sldMkLst>
      </pc:sldChg>
      <pc:sldChg chg="del">
        <pc:chgData name="" userId="0a2da8452e5f5558" providerId="LiveId" clId="{A26B3DC0-CB0C-43B2-8A4E-291419DFCD5F}" dt="2019-04-06T14:35:52.028" v="289" actId="2696"/>
        <pc:sldMkLst>
          <pc:docMk/>
          <pc:sldMk cId="0" sldId="1377"/>
        </pc:sldMkLst>
      </pc:sldChg>
      <pc:sldChg chg="del">
        <pc:chgData name="" userId="0a2da8452e5f5558" providerId="LiveId" clId="{A26B3DC0-CB0C-43B2-8A4E-291419DFCD5F}" dt="2019-04-06T14:35:52.121" v="290" actId="2696"/>
        <pc:sldMkLst>
          <pc:docMk/>
          <pc:sldMk cId="0" sldId="1378"/>
        </pc:sldMkLst>
      </pc:sldChg>
      <pc:sldChg chg="del">
        <pc:chgData name="" userId="0a2da8452e5f5558" providerId="LiveId" clId="{A26B3DC0-CB0C-43B2-8A4E-291419DFCD5F}" dt="2019-04-06T14:35:52.137" v="291" actId="2696"/>
        <pc:sldMkLst>
          <pc:docMk/>
          <pc:sldMk cId="0" sldId="1379"/>
        </pc:sldMkLst>
      </pc:sldChg>
      <pc:sldChg chg="del">
        <pc:chgData name="" userId="0a2da8452e5f5558" providerId="LiveId" clId="{A26B3DC0-CB0C-43B2-8A4E-291419DFCD5F}" dt="2019-04-06T14:35:52.215" v="292" actId="2696"/>
        <pc:sldMkLst>
          <pc:docMk/>
          <pc:sldMk cId="0" sldId="1380"/>
        </pc:sldMkLst>
      </pc:sldChg>
      <pc:sldChg chg="del">
        <pc:chgData name="" userId="0a2da8452e5f5558" providerId="LiveId" clId="{A26B3DC0-CB0C-43B2-8A4E-291419DFCD5F}" dt="2019-04-06T14:35:52.246" v="293" actId="2696"/>
        <pc:sldMkLst>
          <pc:docMk/>
          <pc:sldMk cId="0" sldId="1381"/>
        </pc:sldMkLst>
      </pc:sldChg>
      <pc:sldChg chg="del">
        <pc:chgData name="" userId="0a2da8452e5f5558" providerId="LiveId" clId="{A26B3DC0-CB0C-43B2-8A4E-291419DFCD5F}" dt="2019-04-06T14:35:52.293" v="294" actId="2696"/>
        <pc:sldMkLst>
          <pc:docMk/>
          <pc:sldMk cId="0" sldId="1382"/>
        </pc:sldMkLst>
      </pc:sldChg>
      <pc:sldChg chg="del">
        <pc:chgData name="" userId="0a2da8452e5f5558" providerId="LiveId" clId="{A26B3DC0-CB0C-43B2-8A4E-291419DFCD5F}" dt="2019-04-06T14:35:52.324" v="295" actId="2696"/>
        <pc:sldMkLst>
          <pc:docMk/>
          <pc:sldMk cId="0" sldId="1383"/>
        </pc:sldMkLst>
      </pc:sldChg>
      <pc:sldChg chg="del">
        <pc:chgData name="" userId="0a2da8452e5f5558" providerId="LiveId" clId="{A26B3DC0-CB0C-43B2-8A4E-291419DFCD5F}" dt="2019-04-06T14:35:52.371" v="296" actId="2696"/>
        <pc:sldMkLst>
          <pc:docMk/>
          <pc:sldMk cId="0" sldId="1384"/>
        </pc:sldMkLst>
      </pc:sldChg>
      <pc:sldChg chg="del">
        <pc:chgData name="" userId="0a2da8452e5f5558" providerId="LiveId" clId="{A26B3DC0-CB0C-43B2-8A4E-291419DFCD5F}" dt="2019-04-06T14:35:52.418" v="297" actId="2696"/>
        <pc:sldMkLst>
          <pc:docMk/>
          <pc:sldMk cId="0" sldId="1385"/>
        </pc:sldMkLst>
      </pc:sldChg>
      <pc:sldChg chg="del">
        <pc:chgData name="" userId="0a2da8452e5f5558" providerId="LiveId" clId="{A26B3DC0-CB0C-43B2-8A4E-291419DFCD5F}" dt="2019-04-06T14:35:52.434" v="298" actId="2696"/>
        <pc:sldMkLst>
          <pc:docMk/>
          <pc:sldMk cId="0" sldId="1386"/>
        </pc:sldMkLst>
      </pc:sldChg>
      <pc:sldChg chg="del">
        <pc:chgData name="" userId="0a2da8452e5f5558" providerId="LiveId" clId="{A26B3DC0-CB0C-43B2-8A4E-291419DFCD5F}" dt="2019-04-06T14:35:52.531" v="299" actId="2696"/>
        <pc:sldMkLst>
          <pc:docMk/>
          <pc:sldMk cId="0" sldId="1387"/>
        </pc:sldMkLst>
      </pc:sldChg>
      <pc:sldChg chg="del">
        <pc:chgData name="" userId="0a2da8452e5f5558" providerId="LiveId" clId="{A26B3DC0-CB0C-43B2-8A4E-291419DFCD5F}" dt="2019-04-06T14:35:52.598" v="300" actId="2696"/>
        <pc:sldMkLst>
          <pc:docMk/>
          <pc:sldMk cId="0" sldId="1388"/>
        </pc:sldMkLst>
      </pc:sldChg>
      <pc:sldChg chg="del">
        <pc:chgData name="" userId="0a2da8452e5f5558" providerId="LiveId" clId="{A26B3DC0-CB0C-43B2-8A4E-291419DFCD5F}" dt="2019-04-06T14:35:52.614" v="301" actId="2696"/>
        <pc:sldMkLst>
          <pc:docMk/>
          <pc:sldMk cId="0" sldId="1389"/>
        </pc:sldMkLst>
      </pc:sldChg>
      <pc:sldChg chg="del">
        <pc:chgData name="" userId="0a2da8452e5f5558" providerId="LiveId" clId="{A26B3DC0-CB0C-43B2-8A4E-291419DFCD5F}" dt="2019-04-06T14:35:52.676" v="302" actId="2696"/>
        <pc:sldMkLst>
          <pc:docMk/>
          <pc:sldMk cId="0" sldId="1390"/>
        </pc:sldMkLst>
      </pc:sldChg>
      <pc:sldChg chg="del">
        <pc:chgData name="" userId="0a2da8452e5f5558" providerId="LiveId" clId="{A26B3DC0-CB0C-43B2-8A4E-291419DFCD5F}" dt="2019-04-06T14:35:52.726" v="303" actId="2696"/>
        <pc:sldMkLst>
          <pc:docMk/>
          <pc:sldMk cId="0" sldId="1391"/>
        </pc:sldMkLst>
      </pc:sldChg>
      <pc:sldChg chg="del">
        <pc:chgData name="" userId="0a2da8452e5f5558" providerId="LiveId" clId="{A26B3DC0-CB0C-43B2-8A4E-291419DFCD5F}" dt="2019-04-06T14:35:52.759" v="304" actId="2696"/>
        <pc:sldMkLst>
          <pc:docMk/>
          <pc:sldMk cId="0" sldId="1392"/>
        </pc:sldMkLst>
      </pc:sldChg>
      <pc:sldChg chg="del">
        <pc:chgData name="" userId="0a2da8452e5f5558" providerId="LiveId" clId="{A26B3DC0-CB0C-43B2-8A4E-291419DFCD5F}" dt="2019-04-06T14:35:52.792" v="305" actId="2696"/>
        <pc:sldMkLst>
          <pc:docMk/>
          <pc:sldMk cId="0" sldId="1393"/>
        </pc:sldMkLst>
      </pc:sldChg>
      <pc:sldChg chg="del">
        <pc:chgData name="" userId="0a2da8452e5f5558" providerId="LiveId" clId="{A26B3DC0-CB0C-43B2-8A4E-291419DFCD5F}" dt="2019-04-06T14:35:52.870" v="306" actId="2696"/>
        <pc:sldMkLst>
          <pc:docMk/>
          <pc:sldMk cId="0" sldId="1394"/>
        </pc:sldMkLst>
      </pc:sldChg>
      <pc:sldChg chg="del">
        <pc:chgData name="" userId="0a2da8452e5f5558" providerId="LiveId" clId="{A26B3DC0-CB0C-43B2-8A4E-291419DFCD5F}" dt="2019-04-06T14:35:52.886" v="307" actId="2696"/>
        <pc:sldMkLst>
          <pc:docMk/>
          <pc:sldMk cId="0" sldId="1395"/>
        </pc:sldMkLst>
      </pc:sldChg>
      <pc:sldChg chg="del">
        <pc:chgData name="" userId="0a2da8452e5f5558" providerId="LiveId" clId="{A26B3DC0-CB0C-43B2-8A4E-291419DFCD5F}" dt="2019-04-06T14:35:52.948" v="308" actId="2696"/>
        <pc:sldMkLst>
          <pc:docMk/>
          <pc:sldMk cId="0" sldId="1396"/>
        </pc:sldMkLst>
      </pc:sldChg>
      <pc:sldChg chg="del">
        <pc:chgData name="" userId="0a2da8452e5f5558" providerId="LiveId" clId="{A26B3DC0-CB0C-43B2-8A4E-291419DFCD5F}" dt="2019-04-06T14:35:53.023" v="309" actId="2696"/>
        <pc:sldMkLst>
          <pc:docMk/>
          <pc:sldMk cId="0" sldId="1397"/>
        </pc:sldMkLst>
      </pc:sldChg>
      <pc:sldChg chg="del">
        <pc:chgData name="" userId="0a2da8452e5f5558" providerId="LiveId" clId="{A26B3DC0-CB0C-43B2-8A4E-291419DFCD5F}" dt="2019-04-06T14:35:53.030" v="310" actId="2696"/>
        <pc:sldMkLst>
          <pc:docMk/>
          <pc:sldMk cId="0" sldId="1398"/>
        </pc:sldMkLst>
      </pc:sldChg>
      <pc:sldChg chg="del">
        <pc:chgData name="" userId="0a2da8452e5f5558" providerId="LiveId" clId="{A26B3DC0-CB0C-43B2-8A4E-291419DFCD5F}" dt="2019-04-06T14:35:53.093" v="311" actId="2696"/>
        <pc:sldMkLst>
          <pc:docMk/>
          <pc:sldMk cId="0" sldId="1399"/>
        </pc:sldMkLst>
      </pc:sldChg>
      <pc:sldChg chg="del">
        <pc:chgData name="" userId="0a2da8452e5f5558" providerId="LiveId" clId="{A26B3DC0-CB0C-43B2-8A4E-291419DFCD5F}" dt="2019-04-06T14:35:53.124" v="312" actId="2696"/>
        <pc:sldMkLst>
          <pc:docMk/>
          <pc:sldMk cId="0" sldId="1400"/>
        </pc:sldMkLst>
      </pc:sldChg>
      <pc:sldChg chg="del">
        <pc:chgData name="" userId="0a2da8452e5f5558" providerId="LiveId" clId="{A26B3DC0-CB0C-43B2-8A4E-291419DFCD5F}" dt="2019-04-06T14:35:53.140" v="313" actId="2696"/>
        <pc:sldMkLst>
          <pc:docMk/>
          <pc:sldMk cId="0" sldId="1401"/>
        </pc:sldMkLst>
      </pc:sldChg>
      <pc:sldChg chg="del">
        <pc:chgData name="" userId="0a2da8452e5f5558" providerId="LiveId" clId="{A26B3DC0-CB0C-43B2-8A4E-291419DFCD5F}" dt="2019-04-06T14:35:53.187" v="314" actId="2696"/>
        <pc:sldMkLst>
          <pc:docMk/>
          <pc:sldMk cId="0" sldId="1402"/>
        </pc:sldMkLst>
      </pc:sldChg>
      <pc:sldChg chg="del">
        <pc:chgData name="" userId="0a2da8452e5f5558" providerId="LiveId" clId="{A26B3DC0-CB0C-43B2-8A4E-291419DFCD5F}" dt="2019-04-06T14:35:53.218" v="315" actId="2696"/>
        <pc:sldMkLst>
          <pc:docMk/>
          <pc:sldMk cId="0" sldId="1403"/>
        </pc:sldMkLst>
      </pc:sldChg>
      <pc:sldChg chg="del">
        <pc:chgData name="" userId="0a2da8452e5f5558" providerId="LiveId" clId="{A26B3DC0-CB0C-43B2-8A4E-291419DFCD5F}" dt="2019-04-06T14:35:53.280" v="316" actId="2696"/>
        <pc:sldMkLst>
          <pc:docMk/>
          <pc:sldMk cId="0" sldId="1404"/>
        </pc:sldMkLst>
      </pc:sldChg>
      <pc:sldChg chg="del">
        <pc:chgData name="" userId="0a2da8452e5f5558" providerId="LiveId" clId="{A26B3DC0-CB0C-43B2-8A4E-291419DFCD5F}" dt="2019-04-06T14:35:53.312" v="317" actId="2696"/>
        <pc:sldMkLst>
          <pc:docMk/>
          <pc:sldMk cId="0" sldId="1405"/>
        </pc:sldMkLst>
      </pc:sldChg>
      <pc:sldChg chg="del">
        <pc:chgData name="" userId="0a2da8452e5f5558" providerId="LiveId" clId="{A26B3DC0-CB0C-43B2-8A4E-291419DFCD5F}" dt="2019-04-06T14:35:53.374" v="318" actId="2696"/>
        <pc:sldMkLst>
          <pc:docMk/>
          <pc:sldMk cId="0" sldId="1406"/>
        </pc:sldMkLst>
      </pc:sldChg>
      <pc:sldChg chg="del">
        <pc:chgData name="" userId="0a2da8452e5f5558" providerId="LiveId" clId="{A26B3DC0-CB0C-43B2-8A4E-291419DFCD5F}" dt="2019-04-06T14:35:53.421" v="319" actId="2696"/>
        <pc:sldMkLst>
          <pc:docMk/>
          <pc:sldMk cId="0" sldId="1407"/>
        </pc:sldMkLst>
      </pc:sldChg>
      <pc:sldChg chg="del">
        <pc:chgData name="" userId="0a2da8452e5f5558" providerId="LiveId" clId="{A26B3DC0-CB0C-43B2-8A4E-291419DFCD5F}" dt="2019-04-06T14:35:53.483" v="320" actId="2696"/>
        <pc:sldMkLst>
          <pc:docMk/>
          <pc:sldMk cId="0" sldId="1408"/>
        </pc:sldMkLst>
      </pc:sldChg>
      <pc:sldChg chg="del">
        <pc:chgData name="" userId="0a2da8452e5f5558" providerId="LiveId" clId="{A26B3DC0-CB0C-43B2-8A4E-291419DFCD5F}" dt="2019-04-06T14:35:53.513" v="321" actId="2696"/>
        <pc:sldMkLst>
          <pc:docMk/>
          <pc:sldMk cId="0" sldId="1409"/>
        </pc:sldMkLst>
      </pc:sldChg>
      <pc:sldChg chg="del">
        <pc:chgData name="" userId="0a2da8452e5f5558" providerId="LiveId" clId="{A26B3DC0-CB0C-43B2-8A4E-291419DFCD5F}" dt="2019-04-06T14:35:53.558" v="322" actId="2696"/>
        <pc:sldMkLst>
          <pc:docMk/>
          <pc:sldMk cId="0" sldId="1410"/>
        </pc:sldMkLst>
      </pc:sldChg>
      <pc:sldChg chg="del">
        <pc:chgData name="" userId="0a2da8452e5f5558" providerId="LiveId" clId="{A26B3DC0-CB0C-43B2-8A4E-291419DFCD5F}" dt="2019-04-06T14:35:53.598" v="323" actId="2696"/>
        <pc:sldMkLst>
          <pc:docMk/>
          <pc:sldMk cId="0" sldId="1411"/>
        </pc:sldMkLst>
      </pc:sldChg>
      <pc:sldChg chg="del">
        <pc:chgData name="" userId="0a2da8452e5f5558" providerId="LiveId" clId="{A26B3DC0-CB0C-43B2-8A4E-291419DFCD5F}" dt="2019-04-06T14:35:53.630" v="324" actId="2696"/>
        <pc:sldMkLst>
          <pc:docMk/>
          <pc:sldMk cId="0" sldId="1412"/>
        </pc:sldMkLst>
      </pc:sldChg>
      <pc:sldChg chg="del">
        <pc:chgData name="" userId="0a2da8452e5f5558" providerId="LiveId" clId="{A26B3DC0-CB0C-43B2-8A4E-291419DFCD5F}" dt="2019-04-06T14:35:53.661" v="325" actId="2696"/>
        <pc:sldMkLst>
          <pc:docMk/>
          <pc:sldMk cId="0" sldId="1413"/>
        </pc:sldMkLst>
      </pc:sldChg>
      <pc:sldChg chg="del">
        <pc:chgData name="" userId="0a2da8452e5f5558" providerId="LiveId" clId="{A26B3DC0-CB0C-43B2-8A4E-291419DFCD5F}" dt="2019-04-06T14:35:53.695" v="326" actId="2696"/>
        <pc:sldMkLst>
          <pc:docMk/>
          <pc:sldMk cId="0" sldId="1414"/>
        </pc:sldMkLst>
      </pc:sldChg>
      <pc:sldChg chg="del">
        <pc:chgData name="" userId="0a2da8452e5f5558" providerId="LiveId" clId="{A26B3DC0-CB0C-43B2-8A4E-291419DFCD5F}" dt="2019-04-06T14:35:53.742" v="327" actId="2696"/>
        <pc:sldMkLst>
          <pc:docMk/>
          <pc:sldMk cId="0" sldId="1415"/>
        </pc:sldMkLst>
      </pc:sldChg>
      <pc:sldChg chg="del">
        <pc:chgData name="" userId="0a2da8452e5f5558" providerId="LiveId" clId="{A26B3DC0-CB0C-43B2-8A4E-291419DFCD5F}" dt="2019-04-06T14:35:53.773" v="328" actId="2696"/>
        <pc:sldMkLst>
          <pc:docMk/>
          <pc:sldMk cId="0" sldId="1416"/>
        </pc:sldMkLst>
      </pc:sldChg>
      <pc:sldChg chg="del">
        <pc:chgData name="" userId="0a2da8452e5f5558" providerId="LiveId" clId="{A26B3DC0-CB0C-43B2-8A4E-291419DFCD5F}" dt="2019-04-06T14:35:53.820" v="329" actId="2696"/>
        <pc:sldMkLst>
          <pc:docMk/>
          <pc:sldMk cId="0" sldId="1417"/>
        </pc:sldMkLst>
      </pc:sldChg>
      <pc:sldChg chg="del">
        <pc:chgData name="" userId="0a2da8452e5f5558" providerId="LiveId" clId="{A26B3DC0-CB0C-43B2-8A4E-291419DFCD5F}" dt="2019-04-06T14:35:53.867" v="330" actId="2696"/>
        <pc:sldMkLst>
          <pc:docMk/>
          <pc:sldMk cId="0" sldId="1418"/>
        </pc:sldMkLst>
      </pc:sldChg>
      <pc:sldChg chg="del">
        <pc:chgData name="" userId="0a2da8452e5f5558" providerId="LiveId" clId="{A26B3DC0-CB0C-43B2-8A4E-291419DFCD5F}" dt="2019-04-06T14:35:53.913" v="331" actId="2696"/>
        <pc:sldMkLst>
          <pc:docMk/>
          <pc:sldMk cId="0" sldId="1419"/>
        </pc:sldMkLst>
      </pc:sldChg>
      <pc:sldChg chg="del">
        <pc:chgData name="" userId="0a2da8452e5f5558" providerId="LiveId" clId="{A26B3DC0-CB0C-43B2-8A4E-291419DFCD5F}" dt="2019-04-06T14:35:53.945" v="332" actId="2696"/>
        <pc:sldMkLst>
          <pc:docMk/>
          <pc:sldMk cId="0" sldId="1420"/>
        </pc:sldMkLst>
      </pc:sldChg>
      <pc:sldChg chg="del">
        <pc:chgData name="" userId="0a2da8452e5f5558" providerId="LiveId" clId="{A26B3DC0-CB0C-43B2-8A4E-291419DFCD5F}" dt="2019-04-06T14:35:54.013" v="333" actId="2696"/>
        <pc:sldMkLst>
          <pc:docMk/>
          <pc:sldMk cId="0" sldId="1421"/>
        </pc:sldMkLst>
      </pc:sldChg>
      <pc:sldChg chg="del">
        <pc:chgData name="" userId="0a2da8452e5f5558" providerId="LiveId" clId="{A26B3DC0-CB0C-43B2-8A4E-291419DFCD5F}" dt="2019-04-06T14:35:54.028" v="334" actId="2696"/>
        <pc:sldMkLst>
          <pc:docMk/>
          <pc:sldMk cId="0" sldId="1422"/>
        </pc:sldMkLst>
      </pc:sldChg>
      <pc:sldChg chg="del">
        <pc:chgData name="" userId="0a2da8452e5f5558" providerId="LiveId" clId="{A26B3DC0-CB0C-43B2-8A4E-291419DFCD5F}" dt="2019-04-06T14:35:54.106" v="335" actId="2696"/>
        <pc:sldMkLst>
          <pc:docMk/>
          <pc:sldMk cId="0" sldId="1423"/>
        </pc:sldMkLst>
      </pc:sldChg>
      <pc:sldChg chg="del">
        <pc:chgData name="" userId="0a2da8452e5f5558" providerId="LiveId" clId="{A26B3DC0-CB0C-43B2-8A4E-291419DFCD5F}" dt="2019-04-06T14:35:54.169" v="336" actId="2696"/>
        <pc:sldMkLst>
          <pc:docMk/>
          <pc:sldMk cId="0" sldId="1424"/>
        </pc:sldMkLst>
      </pc:sldChg>
      <pc:sldChg chg="del">
        <pc:chgData name="" userId="0a2da8452e5f5558" providerId="LiveId" clId="{A26B3DC0-CB0C-43B2-8A4E-291419DFCD5F}" dt="2019-04-06T14:35:54.200" v="337" actId="2696"/>
        <pc:sldMkLst>
          <pc:docMk/>
          <pc:sldMk cId="0" sldId="1425"/>
        </pc:sldMkLst>
      </pc:sldChg>
      <pc:sldChg chg="del">
        <pc:chgData name="" userId="0a2da8452e5f5558" providerId="LiveId" clId="{A26B3DC0-CB0C-43B2-8A4E-291419DFCD5F}" dt="2019-04-06T14:35:54.278" v="338" actId="2696"/>
        <pc:sldMkLst>
          <pc:docMk/>
          <pc:sldMk cId="0" sldId="1426"/>
        </pc:sldMkLst>
      </pc:sldChg>
      <pc:sldChg chg="del">
        <pc:chgData name="" userId="0a2da8452e5f5558" providerId="LiveId" clId="{A26B3DC0-CB0C-43B2-8A4E-291419DFCD5F}" dt="2019-04-06T14:35:54.294" v="339" actId="2696"/>
        <pc:sldMkLst>
          <pc:docMk/>
          <pc:sldMk cId="0" sldId="1427"/>
        </pc:sldMkLst>
      </pc:sldChg>
      <pc:sldChg chg="del">
        <pc:chgData name="" userId="0a2da8452e5f5558" providerId="LiveId" clId="{A26B3DC0-CB0C-43B2-8A4E-291419DFCD5F}" dt="2019-04-06T14:35:54.341" v="340" actId="2696"/>
        <pc:sldMkLst>
          <pc:docMk/>
          <pc:sldMk cId="0" sldId="1428"/>
        </pc:sldMkLst>
      </pc:sldChg>
      <pc:sldChg chg="del">
        <pc:chgData name="" userId="0a2da8452e5f5558" providerId="LiveId" clId="{A26B3DC0-CB0C-43B2-8A4E-291419DFCD5F}" dt="2019-04-06T14:35:54.403" v="341" actId="2696"/>
        <pc:sldMkLst>
          <pc:docMk/>
          <pc:sldMk cId="0" sldId="1429"/>
        </pc:sldMkLst>
      </pc:sldChg>
      <pc:sldChg chg="del">
        <pc:chgData name="" userId="0a2da8452e5f5558" providerId="LiveId" clId="{A26B3DC0-CB0C-43B2-8A4E-291419DFCD5F}" dt="2019-04-06T14:35:54.435" v="342" actId="2696"/>
        <pc:sldMkLst>
          <pc:docMk/>
          <pc:sldMk cId="0" sldId="1430"/>
        </pc:sldMkLst>
      </pc:sldChg>
      <pc:sldChg chg="del">
        <pc:chgData name="" userId="0a2da8452e5f5558" providerId="LiveId" clId="{A26B3DC0-CB0C-43B2-8A4E-291419DFCD5F}" dt="2019-04-06T14:35:54.481" v="343" actId="2696"/>
        <pc:sldMkLst>
          <pc:docMk/>
          <pc:sldMk cId="0" sldId="1431"/>
        </pc:sldMkLst>
      </pc:sldChg>
      <pc:sldChg chg="del">
        <pc:chgData name="" userId="0a2da8452e5f5558" providerId="LiveId" clId="{A26B3DC0-CB0C-43B2-8A4E-291419DFCD5F}" dt="2019-04-06T14:35:54.545" v="344" actId="2696"/>
        <pc:sldMkLst>
          <pc:docMk/>
          <pc:sldMk cId="0" sldId="1432"/>
        </pc:sldMkLst>
      </pc:sldChg>
      <pc:sldChg chg="del">
        <pc:chgData name="" userId="0a2da8452e5f5558" providerId="LiveId" clId="{A26B3DC0-CB0C-43B2-8A4E-291419DFCD5F}" dt="2019-04-06T14:35:54.571" v="345" actId="2696"/>
        <pc:sldMkLst>
          <pc:docMk/>
          <pc:sldMk cId="0" sldId="1433"/>
        </pc:sldMkLst>
      </pc:sldChg>
      <pc:sldChg chg="del">
        <pc:chgData name="" userId="0a2da8452e5f5558" providerId="LiveId" clId="{A26B3DC0-CB0C-43B2-8A4E-291419DFCD5F}" dt="2019-04-06T14:35:54.601" v="346" actId="2696"/>
        <pc:sldMkLst>
          <pc:docMk/>
          <pc:sldMk cId="0" sldId="1434"/>
        </pc:sldMkLst>
      </pc:sldChg>
      <pc:sldChg chg="del">
        <pc:chgData name="" userId="0a2da8452e5f5558" providerId="LiveId" clId="{A26B3DC0-CB0C-43B2-8A4E-291419DFCD5F}" dt="2019-04-06T14:35:54.618" v="347" actId="2696"/>
        <pc:sldMkLst>
          <pc:docMk/>
          <pc:sldMk cId="0" sldId="1435"/>
        </pc:sldMkLst>
      </pc:sldChg>
      <pc:sldChg chg="del">
        <pc:chgData name="" userId="0a2da8452e5f5558" providerId="LiveId" clId="{A26B3DC0-CB0C-43B2-8A4E-291419DFCD5F}" dt="2019-04-06T14:35:54.649" v="348" actId="2696"/>
        <pc:sldMkLst>
          <pc:docMk/>
          <pc:sldMk cId="0" sldId="1436"/>
        </pc:sldMkLst>
      </pc:sldChg>
      <pc:sldChg chg="del">
        <pc:chgData name="" userId="0a2da8452e5f5558" providerId="LiveId" clId="{A26B3DC0-CB0C-43B2-8A4E-291419DFCD5F}" dt="2019-04-06T14:35:54.699" v="349" actId="2696"/>
        <pc:sldMkLst>
          <pc:docMk/>
          <pc:sldMk cId="0" sldId="1437"/>
        </pc:sldMkLst>
      </pc:sldChg>
      <pc:sldChg chg="del">
        <pc:chgData name="" userId="0a2da8452e5f5558" providerId="LiveId" clId="{A26B3DC0-CB0C-43B2-8A4E-291419DFCD5F}" dt="2019-04-06T14:35:54.722" v="350" actId="2696"/>
        <pc:sldMkLst>
          <pc:docMk/>
          <pc:sldMk cId="0" sldId="1438"/>
        </pc:sldMkLst>
      </pc:sldChg>
      <pc:sldChg chg="del">
        <pc:chgData name="" userId="0a2da8452e5f5558" providerId="LiveId" clId="{A26B3DC0-CB0C-43B2-8A4E-291419DFCD5F}" dt="2019-04-06T14:35:54.753" v="351" actId="2696"/>
        <pc:sldMkLst>
          <pc:docMk/>
          <pc:sldMk cId="0" sldId="1439"/>
        </pc:sldMkLst>
      </pc:sldChg>
      <pc:sldChg chg="del">
        <pc:chgData name="" userId="0a2da8452e5f5558" providerId="LiveId" clId="{A26B3DC0-CB0C-43B2-8A4E-291419DFCD5F}" dt="2019-04-06T14:35:54.784" v="352" actId="2696"/>
        <pc:sldMkLst>
          <pc:docMk/>
          <pc:sldMk cId="0" sldId="1440"/>
        </pc:sldMkLst>
      </pc:sldChg>
      <pc:sldChg chg="del">
        <pc:chgData name="" userId="0a2da8452e5f5558" providerId="LiveId" clId="{A26B3DC0-CB0C-43B2-8A4E-291419DFCD5F}" dt="2019-04-06T14:35:54.831" v="353" actId="2696"/>
        <pc:sldMkLst>
          <pc:docMk/>
          <pc:sldMk cId="0" sldId="1441"/>
        </pc:sldMkLst>
      </pc:sldChg>
      <pc:sldChg chg="del">
        <pc:chgData name="" userId="0a2da8452e5f5558" providerId="LiveId" clId="{A26B3DC0-CB0C-43B2-8A4E-291419DFCD5F}" dt="2019-04-06T14:35:54.893" v="354" actId="2696"/>
        <pc:sldMkLst>
          <pc:docMk/>
          <pc:sldMk cId="0" sldId="1442"/>
        </pc:sldMkLst>
      </pc:sldChg>
      <pc:sldChg chg="del">
        <pc:chgData name="" userId="0a2da8452e5f5558" providerId="LiveId" clId="{A26B3DC0-CB0C-43B2-8A4E-291419DFCD5F}" dt="2019-04-06T14:35:54.909" v="355" actId="2696"/>
        <pc:sldMkLst>
          <pc:docMk/>
          <pc:sldMk cId="0" sldId="1443"/>
        </pc:sldMkLst>
      </pc:sldChg>
      <pc:sldChg chg="del">
        <pc:chgData name="" userId="0a2da8452e5f5558" providerId="LiveId" clId="{A26B3DC0-CB0C-43B2-8A4E-291419DFCD5F}" dt="2019-04-06T14:35:54.972" v="356" actId="2696"/>
        <pc:sldMkLst>
          <pc:docMk/>
          <pc:sldMk cId="0" sldId="1444"/>
        </pc:sldMkLst>
      </pc:sldChg>
      <pc:sldChg chg="del">
        <pc:chgData name="" userId="0a2da8452e5f5558" providerId="LiveId" clId="{A26B3DC0-CB0C-43B2-8A4E-291419DFCD5F}" dt="2019-04-06T14:35:54.987" v="357" actId="2696"/>
        <pc:sldMkLst>
          <pc:docMk/>
          <pc:sldMk cId="0" sldId="1445"/>
        </pc:sldMkLst>
      </pc:sldChg>
      <pc:sldChg chg="del">
        <pc:chgData name="" userId="0a2da8452e5f5558" providerId="LiveId" clId="{A26B3DC0-CB0C-43B2-8A4E-291419DFCD5F}" dt="2019-04-06T14:35:55.043" v="358" actId="2696"/>
        <pc:sldMkLst>
          <pc:docMk/>
          <pc:sldMk cId="0" sldId="1446"/>
        </pc:sldMkLst>
      </pc:sldChg>
      <pc:sldChg chg="del">
        <pc:chgData name="" userId="0a2da8452e5f5558" providerId="LiveId" clId="{A26B3DC0-CB0C-43B2-8A4E-291419DFCD5F}" dt="2019-04-06T14:35:55.090" v="359" actId="2696"/>
        <pc:sldMkLst>
          <pc:docMk/>
          <pc:sldMk cId="0" sldId="1447"/>
        </pc:sldMkLst>
      </pc:sldChg>
      <pc:sldChg chg="del">
        <pc:chgData name="" userId="0a2da8452e5f5558" providerId="LiveId" clId="{A26B3DC0-CB0C-43B2-8A4E-291419DFCD5F}" dt="2019-04-06T14:35:55.106" v="360" actId="2696"/>
        <pc:sldMkLst>
          <pc:docMk/>
          <pc:sldMk cId="0" sldId="1448"/>
        </pc:sldMkLst>
      </pc:sldChg>
      <pc:sldChg chg="del">
        <pc:chgData name="" userId="0a2da8452e5f5558" providerId="LiveId" clId="{A26B3DC0-CB0C-43B2-8A4E-291419DFCD5F}" dt="2019-04-06T14:35:55.184" v="361" actId="2696"/>
        <pc:sldMkLst>
          <pc:docMk/>
          <pc:sldMk cId="0" sldId="1449"/>
        </pc:sldMkLst>
      </pc:sldChg>
      <pc:sldChg chg="del">
        <pc:chgData name="" userId="0a2da8452e5f5558" providerId="LiveId" clId="{A26B3DC0-CB0C-43B2-8A4E-291419DFCD5F}" dt="2019-04-06T14:35:55.200" v="362" actId="2696"/>
        <pc:sldMkLst>
          <pc:docMk/>
          <pc:sldMk cId="0" sldId="1450"/>
        </pc:sldMkLst>
      </pc:sldChg>
      <pc:sldChg chg="del">
        <pc:chgData name="" userId="0a2da8452e5f5558" providerId="LiveId" clId="{A26B3DC0-CB0C-43B2-8A4E-291419DFCD5F}" dt="2019-04-06T14:35:55.278" v="363" actId="2696"/>
        <pc:sldMkLst>
          <pc:docMk/>
          <pc:sldMk cId="0" sldId="1451"/>
        </pc:sldMkLst>
      </pc:sldChg>
      <pc:sldChg chg="del">
        <pc:chgData name="" userId="0a2da8452e5f5558" providerId="LiveId" clId="{A26B3DC0-CB0C-43B2-8A4E-291419DFCD5F}" dt="2019-04-06T14:35:55.309" v="364" actId="2696"/>
        <pc:sldMkLst>
          <pc:docMk/>
          <pc:sldMk cId="0" sldId="1452"/>
        </pc:sldMkLst>
      </pc:sldChg>
      <pc:sldChg chg="del">
        <pc:chgData name="" userId="0a2da8452e5f5558" providerId="LiveId" clId="{A26B3DC0-CB0C-43B2-8A4E-291419DFCD5F}" dt="2019-04-06T14:35:55.356" v="365" actId="2696"/>
        <pc:sldMkLst>
          <pc:docMk/>
          <pc:sldMk cId="0" sldId="1453"/>
        </pc:sldMkLst>
      </pc:sldChg>
      <pc:sldChg chg="del">
        <pc:chgData name="" userId="0a2da8452e5f5558" providerId="LiveId" clId="{A26B3DC0-CB0C-43B2-8A4E-291419DFCD5F}" dt="2019-04-06T14:35:55.371" v="366" actId="2696"/>
        <pc:sldMkLst>
          <pc:docMk/>
          <pc:sldMk cId="0" sldId="1454"/>
        </pc:sldMkLst>
      </pc:sldChg>
      <pc:sldChg chg="del">
        <pc:chgData name="" userId="0a2da8452e5f5558" providerId="LiveId" clId="{A26B3DC0-CB0C-43B2-8A4E-291419DFCD5F}" dt="2019-04-06T14:35:55.434" v="367" actId="2696"/>
        <pc:sldMkLst>
          <pc:docMk/>
          <pc:sldMk cId="0" sldId="1455"/>
        </pc:sldMkLst>
      </pc:sldChg>
      <pc:sldChg chg="del">
        <pc:chgData name="" userId="0a2da8452e5f5558" providerId="LiveId" clId="{A26B3DC0-CB0C-43B2-8A4E-291419DFCD5F}" dt="2019-04-06T14:35:55.465" v="368" actId="2696"/>
        <pc:sldMkLst>
          <pc:docMk/>
          <pc:sldMk cId="0" sldId="1456"/>
        </pc:sldMkLst>
      </pc:sldChg>
      <pc:sldChg chg="del">
        <pc:chgData name="" userId="0a2da8452e5f5558" providerId="LiveId" clId="{A26B3DC0-CB0C-43B2-8A4E-291419DFCD5F}" dt="2019-04-06T14:35:55.518" v="369" actId="2696"/>
        <pc:sldMkLst>
          <pc:docMk/>
          <pc:sldMk cId="0" sldId="1457"/>
        </pc:sldMkLst>
      </pc:sldChg>
      <pc:sldChg chg="del">
        <pc:chgData name="" userId="0a2da8452e5f5558" providerId="LiveId" clId="{A26B3DC0-CB0C-43B2-8A4E-291419DFCD5F}" dt="2019-04-06T14:35:55.574" v="370" actId="2696"/>
        <pc:sldMkLst>
          <pc:docMk/>
          <pc:sldMk cId="0" sldId="1458"/>
        </pc:sldMkLst>
      </pc:sldChg>
      <pc:sldChg chg="del">
        <pc:chgData name="" userId="0a2da8452e5f5558" providerId="LiveId" clId="{A26B3DC0-CB0C-43B2-8A4E-291419DFCD5F}" dt="2019-04-06T14:35:55.600" v="371" actId="2696"/>
        <pc:sldMkLst>
          <pc:docMk/>
          <pc:sldMk cId="0" sldId="1459"/>
        </pc:sldMkLst>
      </pc:sldChg>
      <pc:sldChg chg="del">
        <pc:chgData name="" userId="0a2da8452e5f5558" providerId="LiveId" clId="{A26B3DC0-CB0C-43B2-8A4E-291419DFCD5F}" dt="2019-04-06T14:35:55.616" v="372" actId="2696"/>
        <pc:sldMkLst>
          <pc:docMk/>
          <pc:sldMk cId="0" sldId="1460"/>
        </pc:sldMkLst>
      </pc:sldChg>
      <pc:sldChg chg="del">
        <pc:chgData name="" userId="0a2da8452e5f5558" providerId="LiveId" clId="{A26B3DC0-CB0C-43B2-8A4E-291419DFCD5F}" dt="2019-04-06T14:35:55.678" v="373" actId="2696"/>
        <pc:sldMkLst>
          <pc:docMk/>
          <pc:sldMk cId="0" sldId="1461"/>
        </pc:sldMkLst>
      </pc:sldChg>
      <pc:sldChg chg="del">
        <pc:chgData name="" userId="0a2da8452e5f5558" providerId="LiveId" clId="{A26B3DC0-CB0C-43B2-8A4E-291419DFCD5F}" dt="2019-04-06T14:35:55.702" v="374" actId="2696"/>
        <pc:sldMkLst>
          <pc:docMk/>
          <pc:sldMk cId="0" sldId="1462"/>
        </pc:sldMkLst>
      </pc:sldChg>
      <pc:sldChg chg="del">
        <pc:chgData name="" userId="0a2da8452e5f5558" providerId="LiveId" clId="{A26B3DC0-CB0C-43B2-8A4E-291419DFCD5F}" dt="2019-04-06T14:35:55.739" v="375" actId="2696"/>
        <pc:sldMkLst>
          <pc:docMk/>
          <pc:sldMk cId="0" sldId="1463"/>
        </pc:sldMkLst>
      </pc:sldChg>
      <pc:sldChg chg="del">
        <pc:chgData name="" userId="0a2da8452e5f5558" providerId="LiveId" clId="{A26B3DC0-CB0C-43B2-8A4E-291419DFCD5F}" dt="2019-04-06T14:35:55.770" v="376" actId="2696"/>
        <pc:sldMkLst>
          <pc:docMk/>
          <pc:sldMk cId="0" sldId="1464"/>
        </pc:sldMkLst>
      </pc:sldChg>
      <pc:sldChg chg="del">
        <pc:chgData name="" userId="0a2da8452e5f5558" providerId="LiveId" clId="{A26B3DC0-CB0C-43B2-8A4E-291419DFCD5F}" dt="2019-04-06T14:35:55.817" v="377" actId="2696"/>
        <pc:sldMkLst>
          <pc:docMk/>
          <pc:sldMk cId="0" sldId="1465"/>
        </pc:sldMkLst>
      </pc:sldChg>
      <pc:sldChg chg="del">
        <pc:chgData name="" userId="0a2da8452e5f5558" providerId="LiveId" clId="{A26B3DC0-CB0C-43B2-8A4E-291419DFCD5F}" dt="2019-04-06T14:35:55.849" v="378" actId="2696"/>
        <pc:sldMkLst>
          <pc:docMk/>
          <pc:sldMk cId="0" sldId="1466"/>
        </pc:sldMkLst>
      </pc:sldChg>
      <pc:sldChg chg="del">
        <pc:chgData name="" userId="0a2da8452e5f5558" providerId="LiveId" clId="{A26B3DC0-CB0C-43B2-8A4E-291419DFCD5F}" dt="2019-04-06T14:35:55.880" v="379" actId="2696"/>
        <pc:sldMkLst>
          <pc:docMk/>
          <pc:sldMk cId="0" sldId="1467"/>
        </pc:sldMkLst>
      </pc:sldChg>
      <pc:sldChg chg="del">
        <pc:chgData name="" userId="0a2da8452e5f5558" providerId="LiveId" clId="{A26B3DC0-CB0C-43B2-8A4E-291419DFCD5F}" dt="2019-04-06T14:35:55.911" v="380" actId="2696"/>
        <pc:sldMkLst>
          <pc:docMk/>
          <pc:sldMk cId="0" sldId="1468"/>
        </pc:sldMkLst>
      </pc:sldChg>
      <pc:sldChg chg="del">
        <pc:chgData name="" userId="0a2da8452e5f5558" providerId="LiveId" clId="{A26B3DC0-CB0C-43B2-8A4E-291419DFCD5F}" dt="2019-04-06T14:35:55.942" v="381" actId="2696"/>
        <pc:sldMkLst>
          <pc:docMk/>
          <pc:sldMk cId="0" sldId="1469"/>
        </pc:sldMkLst>
      </pc:sldChg>
      <pc:sldChg chg="del">
        <pc:chgData name="" userId="0a2da8452e5f5558" providerId="LiveId" clId="{A26B3DC0-CB0C-43B2-8A4E-291419DFCD5F}" dt="2019-04-06T14:35:56.009" v="382" actId="2696"/>
        <pc:sldMkLst>
          <pc:docMk/>
          <pc:sldMk cId="0" sldId="1470"/>
        </pc:sldMkLst>
      </pc:sldChg>
      <pc:sldChg chg="del">
        <pc:chgData name="" userId="0a2da8452e5f5558" providerId="LiveId" clId="{A26B3DC0-CB0C-43B2-8A4E-291419DFCD5F}" dt="2019-04-06T14:35:56.030" v="383" actId="2696"/>
        <pc:sldMkLst>
          <pc:docMk/>
          <pc:sldMk cId="0" sldId="1471"/>
        </pc:sldMkLst>
      </pc:sldChg>
      <pc:sldChg chg="del">
        <pc:chgData name="" userId="0a2da8452e5f5558" providerId="LiveId" clId="{A26B3DC0-CB0C-43B2-8A4E-291419DFCD5F}" dt="2019-04-06T14:35:56.077" v="384" actId="2696"/>
        <pc:sldMkLst>
          <pc:docMk/>
          <pc:sldMk cId="0" sldId="1472"/>
        </pc:sldMkLst>
      </pc:sldChg>
      <pc:sldChg chg="del">
        <pc:chgData name="" userId="0a2da8452e5f5558" providerId="LiveId" clId="{A26B3DC0-CB0C-43B2-8A4E-291419DFCD5F}" dt="2019-04-06T14:35:56.108" v="385" actId="2696"/>
        <pc:sldMkLst>
          <pc:docMk/>
          <pc:sldMk cId="0" sldId="1473"/>
        </pc:sldMkLst>
      </pc:sldChg>
      <pc:sldChg chg="del">
        <pc:chgData name="" userId="0a2da8452e5f5558" providerId="LiveId" clId="{A26B3DC0-CB0C-43B2-8A4E-291419DFCD5F}" dt="2019-04-06T14:35:56.155" v="386" actId="2696"/>
        <pc:sldMkLst>
          <pc:docMk/>
          <pc:sldMk cId="0" sldId="1474"/>
        </pc:sldMkLst>
      </pc:sldChg>
      <pc:sldChg chg="del">
        <pc:chgData name="" userId="0a2da8452e5f5558" providerId="LiveId" clId="{A26B3DC0-CB0C-43B2-8A4E-291419DFCD5F}" dt="2019-04-06T14:35:56.171" v="387" actId="2696"/>
        <pc:sldMkLst>
          <pc:docMk/>
          <pc:sldMk cId="0" sldId="1475"/>
        </pc:sldMkLst>
      </pc:sldChg>
      <pc:sldChg chg="del">
        <pc:chgData name="" userId="0a2da8452e5f5558" providerId="LiveId" clId="{A26B3DC0-CB0C-43B2-8A4E-291419DFCD5F}" dt="2019-04-06T14:35:56.242" v="388" actId="2696"/>
        <pc:sldMkLst>
          <pc:docMk/>
          <pc:sldMk cId="0" sldId="1476"/>
        </pc:sldMkLst>
      </pc:sldChg>
      <pc:sldChg chg="del">
        <pc:chgData name="" userId="0a2da8452e5f5558" providerId="LiveId" clId="{A26B3DC0-CB0C-43B2-8A4E-291419DFCD5F}" dt="2019-04-06T14:35:56.305" v="389" actId="2696"/>
        <pc:sldMkLst>
          <pc:docMk/>
          <pc:sldMk cId="0" sldId="1477"/>
        </pc:sldMkLst>
      </pc:sldChg>
      <pc:sldChg chg="del">
        <pc:chgData name="" userId="0a2da8452e5f5558" providerId="LiveId" clId="{A26B3DC0-CB0C-43B2-8A4E-291419DFCD5F}" dt="2019-04-06T14:35:56.383" v="390" actId="2696"/>
        <pc:sldMkLst>
          <pc:docMk/>
          <pc:sldMk cId="0" sldId="1478"/>
        </pc:sldMkLst>
      </pc:sldChg>
      <pc:sldChg chg="del">
        <pc:chgData name="" userId="0a2da8452e5f5558" providerId="LiveId" clId="{A26B3DC0-CB0C-43B2-8A4E-291419DFCD5F}" dt="2019-04-06T14:35:56.461" v="391" actId="2696"/>
        <pc:sldMkLst>
          <pc:docMk/>
          <pc:sldMk cId="0" sldId="1479"/>
        </pc:sldMkLst>
      </pc:sldChg>
      <pc:sldChg chg="del">
        <pc:chgData name="" userId="0a2da8452e5f5558" providerId="LiveId" clId="{A26B3DC0-CB0C-43B2-8A4E-291419DFCD5F}" dt="2019-04-06T14:35:56.528" v="392" actId="2696"/>
        <pc:sldMkLst>
          <pc:docMk/>
          <pc:sldMk cId="0" sldId="1480"/>
        </pc:sldMkLst>
      </pc:sldChg>
      <pc:sldChg chg="del">
        <pc:chgData name="" userId="0a2da8452e5f5558" providerId="LiveId" clId="{A26B3DC0-CB0C-43B2-8A4E-291419DFCD5F}" dt="2019-04-06T14:35:56.596" v="393" actId="2696"/>
        <pc:sldMkLst>
          <pc:docMk/>
          <pc:sldMk cId="0" sldId="1481"/>
        </pc:sldMkLst>
      </pc:sldChg>
      <pc:sldChg chg="del">
        <pc:chgData name="" userId="0a2da8452e5f5558" providerId="LiveId" clId="{A26B3DC0-CB0C-43B2-8A4E-291419DFCD5F}" dt="2019-04-06T14:35:56.660" v="394" actId="2696"/>
        <pc:sldMkLst>
          <pc:docMk/>
          <pc:sldMk cId="0" sldId="1482"/>
        </pc:sldMkLst>
      </pc:sldChg>
      <pc:sldChg chg="del">
        <pc:chgData name="" userId="0a2da8452e5f5558" providerId="LiveId" clId="{A26B3DC0-CB0C-43B2-8A4E-291419DFCD5F}" dt="2019-04-06T14:35:56.691" v="395" actId="2696"/>
        <pc:sldMkLst>
          <pc:docMk/>
          <pc:sldMk cId="0" sldId="1483"/>
        </pc:sldMkLst>
      </pc:sldChg>
      <pc:sldChg chg="del">
        <pc:chgData name="" userId="0a2da8452e5f5558" providerId="LiveId" clId="{A26B3DC0-CB0C-43B2-8A4E-291419DFCD5F}" dt="2019-04-06T14:35:56.730" v="396" actId="2696"/>
        <pc:sldMkLst>
          <pc:docMk/>
          <pc:sldMk cId="0" sldId="1484"/>
        </pc:sldMkLst>
      </pc:sldChg>
      <pc:sldChg chg="del">
        <pc:chgData name="" userId="0a2da8452e5f5558" providerId="LiveId" clId="{A26B3DC0-CB0C-43B2-8A4E-291419DFCD5F}" dt="2019-04-06T14:35:56.777" v="397" actId="2696"/>
        <pc:sldMkLst>
          <pc:docMk/>
          <pc:sldMk cId="0" sldId="1485"/>
        </pc:sldMkLst>
      </pc:sldChg>
      <pc:sldChg chg="del">
        <pc:chgData name="" userId="0a2da8452e5f5558" providerId="LiveId" clId="{A26B3DC0-CB0C-43B2-8A4E-291419DFCD5F}" dt="2019-04-06T14:35:56.808" v="398" actId="2696"/>
        <pc:sldMkLst>
          <pc:docMk/>
          <pc:sldMk cId="0" sldId="1486"/>
        </pc:sldMkLst>
      </pc:sldChg>
      <pc:sldChg chg="del">
        <pc:chgData name="" userId="0a2da8452e5f5558" providerId="LiveId" clId="{A26B3DC0-CB0C-43B2-8A4E-291419DFCD5F}" dt="2019-04-06T14:35:56.839" v="399" actId="2696"/>
        <pc:sldMkLst>
          <pc:docMk/>
          <pc:sldMk cId="0" sldId="1487"/>
        </pc:sldMkLst>
      </pc:sldChg>
      <pc:sldChg chg="del">
        <pc:chgData name="" userId="0a2da8452e5f5558" providerId="LiveId" clId="{A26B3DC0-CB0C-43B2-8A4E-291419DFCD5F}" dt="2019-04-06T14:35:56.870" v="400" actId="2696"/>
        <pc:sldMkLst>
          <pc:docMk/>
          <pc:sldMk cId="0" sldId="1488"/>
        </pc:sldMkLst>
      </pc:sldChg>
      <pc:sldChg chg="del">
        <pc:chgData name="" userId="0a2da8452e5f5558" providerId="LiveId" clId="{A26B3DC0-CB0C-43B2-8A4E-291419DFCD5F}" dt="2019-04-06T14:35:56.902" v="401" actId="2696"/>
        <pc:sldMkLst>
          <pc:docMk/>
          <pc:sldMk cId="0" sldId="1489"/>
        </pc:sldMkLst>
      </pc:sldChg>
      <pc:sldChg chg="del">
        <pc:chgData name="" userId="0a2da8452e5f5558" providerId="LiveId" clId="{A26B3DC0-CB0C-43B2-8A4E-291419DFCD5F}" dt="2019-04-06T14:35:56.948" v="402" actId="2696"/>
        <pc:sldMkLst>
          <pc:docMk/>
          <pc:sldMk cId="0" sldId="1490"/>
        </pc:sldMkLst>
      </pc:sldChg>
      <pc:sldChg chg="del">
        <pc:chgData name="" userId="0a2da8452e5f5558" providerId="LiveId" clId="{A26B3DC0-CB0C-43B2-8A4E-291419DFCD5F}" dt="2019-04-06T14:35:56.964" v="403" actId="2696"/>
        <pc:sldMkLst>
          <pc:docMk/>
          <pc:sldMk cId="0" sldId="1491"/>
        </pc:sldMkLst>
      </pc:sldChg>
      <pc:sldChg chg="del">
        <pc:chgData name="" userId="0a2da8452e5f5558" providerId="LiveId" clId="{A26B3DC0-CB0C-43B2-8A4E-291419DFCD5F}" dt="2019-04-06T14:35:57.011" v="404" actId="2696"/>
        <pc:sldMkLst>
          <pc:docMk/>
          <pc:sldMk cId="0" sldId="1492"/>
        </pc:sldMkLst>
      </pc:sldChg>
      <pc:sldChg chg="del">
        <pc:chgData name="" userId="0a2da8452e5f5558" providerId="LiveId" clId="{A26B3DC0-CB0C-43B2-8A4E-291419DFCD5F}" dt="2019-04-06T14:35:57.051" v="405" actId="2696"/>
        <pc:sldMkLst>
          <pc:docMk/>
          <pc:sldMk cId="0" sldId="1493"/>
        </pc:sldMkLst>
      </pc:sldChg>
      <pc:sldChg chg="del">
        <pc:chgData name="" userId="0a2da8452e5f5558" providerId="LiveId" clId="{A26B3DC0-CB0C-43B2-8A4E-291419DFCD5F}" dt="2019-04-06T14:35:57.085" v="406" actId="2696"/>
        <pc:sldMkLst>
          <pc:docMk/>
          <pc:sldMk cId="0" sldId="1494"/>
        </pc:sldMkLst>
      </pc:sldChg>
      <pc:sldChg chg="del">
        <pc:chgData name="" userId="0a2da8452e5f5558" providerId="LiveId" clId="{A26B3DC0-CB0C-43B2-8A4E-291419DFCD5F}" dt="2019-04-06T14:35:57.109" v="407" actId="2696"/>
        <pc:sldMkLst>
          <pc:docMk/>
          <pc:sldMk cId="0" sldId="1495"/>
        </pc:sldMkLst>
      </pc:sldChg>
      <pc:sldChg chg="del">
        <pc:chgData name="" userId="0a2da8452e5f5558" providerId="LiveId" clId="{A26B3DC0-CB0C-43B2-8A4E-291419DFCD5F}" dt="2019-04-06T14:35:57.138" v="408" actId="2696"/>
        <pc:sldMkLst>
          <pc:docMk/>
          <pc:sldMk cId="0" sldId="1496"/>
        </pc:sldMkLst>
      </pc:sldChg>
      <pc:sldChg chg="del">
        <pc:chgData name="" userId="0a2da8452e5f5558" providerId="LiveId" clId="{A26B3DC0-CB0C-43B2-8A4E-291419DFCD5F}" dt="2019-04-06T14:35:57.170" v="409" actId="2696"/>
        <pc:sldMkLst>
          <pc:docMk/>
          <pc:sldMk cId="0" sldId="1497"/>
        </pc:sldMkLst>
      </pc:sldChg>
      <pc:sldChg chg="del">
        <pc:chgData name="" userId="0a2da8452e5f5558" providerId="LiveId" clId="{A26B3DC0-CB0C-43B2-8A4E-291419DFCD5F}" dt="2019-04-06T14:35:57.185" v="410" actId="2696"/>
        <pc:sldMkLst>
          <pc:docMk/>
          <pc:sldMk cId="0" sldId="1498"/>
        </pc:sldMkLst>
      </pc:sldChg>
      <pc:sldChg chg="del">
        <pc:chgData name="" userId="0a2da8452e5f5558" providerId="LiveId" clId="{A26B3DC0-CB0C-43B2-8A4E-291419DFCD5F}" dt="2019-04-06T14:35:57.216" v="411" actId="2696"/>
        <pc:sldMkLst>
          <pc:docMk/>
          <pc:sldMk cId="0" sldId="1499"/>
        </pc:sldMkLst>
      </pc:sldChg>
      <pc:sldChg chg="del">
        <pc:chgData name="" userId="0a2da8452e5f5558" providerId="LiveId" clId="{A26B3DC0-CB0C-43B2-8A4E-291419DFCD5F}" dt="2019-04-06T14:35:57.248" v="412" actId="2696"/>
        <pc:sldMkLst>
          <pc:docMk/>
          <pc:sldMk cId="0" sldId="1500"/>
        </pc:sldMkLst>
      </pc:sldChg>
      <pc:sldChg chg="del">
        <pc:chgData name="" userId="0a2da8452e5f5558" providerId="LiveId" clId="{A26B3DC0-CB0C-43B2-8A4E-291419DFCD5F}" dt="2019-04-06T14:35:57.279" v="413" actId="2696"/>
        <pc:sldMkLst>
          <pc:docMk/>
          <pc:sldMk cId="0" sldId="1501"/>
        </pc:sldMkLst>
      </pc:sldChg>
      <pc:sldChg chg="del">
        <pc:chgData name="" userId="0a2da8452e5f5558" providerId="LiveId" clId="{A26B3DC0-CB0C-43B2-8A4E-291419DFCD5F}" dt="2019-04-06T14:35:57.326" v="414" actId="2696"/>
        <pc:sldMkLst>
          <pc:docMk/>
          <pc:sldMk cId="0" sldId="1502"/>
        </pc:sldMkLst>
      </pc:sldChg>
      <pc:sldChg chg="del">
        <pc:chgData name="" userId="0a2da8452e5f5558" providerId="LiveId" clId="{A26B3DC0-CB0C-43B2-8A4E-291419DFCD5F}" dt="2019-04-06T14:35:57.357" v="415" actId="2696"/>
        <pc:sldMkLst>
          <pc:docMk/>
          <pc:sldMk cId="0" sldId="1503"/>
        </pc:sldMkLst>
      </pc:sldChg>
      <pc:sldChg chg="del">
        <pc:chgData name="" userId="0a2da8452e5f5558" providerId="LiveId" clId="{A26B3DC0-CB0C-43B2-8A4E-291419DFCD5F}" dt="2019-04-06T14:35:57.404" v="416" actId="2696"/>
        <pc:sldMkLst>
          <pc:docMk/>
          <pc:sldMk cId="0" sldId="1504"/>
        </pc:sldMkLst>
      </pc:sldChg>
      <pc:sldChg chg="del">
        <pc:chgData name="" userId="0a2da8452e5f5558" providerId="LiveId" clId="{A26B3DC0-CB0C-43B2-8A4E-291419DFCD5F}" dt="2019-04-06T14:35:57.451" v="417" actId="2696"/>
        <pc:sldMkLst>
          <pc:docMk/>
          <pc:sldMk cId="0" sldId="1505"/>
        </pc:sldMkLst>
      </pc:sldChg>
      <pc:sldChg chg="del">
        <pc:chgData name="" userId="0a2da8452e5f5558" providerId="LiveId" clId="{A26B3DC0-CB0C-43B2-8A4E-291419DFCD5F}" dt="2019-04-06T14:35:57.482" v="418" actId="2696"/>
        <pc:sldMkLst>
          <pc:docMk/>
          <pc:sldMk cId="0" sldId="1506"/>
        </pc:sldMkLst>
      </pc:sldChg>
      <pc:sldChg chg="del">
        <pc:chgData name="" userId="0a2da8452e5f5558" providerId="LiveId" clId="{A26B3DC0-CB0C-43B2-8A4E-291419DFCD5F}" dt="2019-04-06T14:35:57.544" v="419" actId="2696"/>
        <pc:sldMkLst>
          <pc:docMk/>
          <pc:sldMk cId="0" sldId="1507"/>
        </pc:sldMkLst>
      </pc:sldChg>
      <pc:sldChg chg="del">
        <pc:chgData name="" userId="0a2da8452e5f5558" providerId="LiveId" clId="{A26B3DC0-CB0C-43B2-8A4E-291419DFCD5F}" dt="2019-04-06T14:35:57.569" v="420" actId="2696"/>
        <pc:sldMkLst>
          <pc:docMk/>
          <pc:sldMk cId="0" sldId="1508"/>
        </pc:sldMkLst>
      </pc:sldChg>
      <pc:sldChg chg="del">
        <pc:chgData name="" userId="0a2da8452e5f5558" providerId="LiveId" clId="{A26B3DC0-CB0C-43B2-8A4E-291419DFCD5F}" dt="2019-04-06T14:35:57.613" v="421" actId="2696"/>
        <pc:sldMkLst>
          <pc:docMk/>
          <pc:sldMk cId="0" sldId="1509"/>
        </pc:sldMkLst>
      </pc:sldChg>
      <pc:sldChg chg="del">
        <pc:chgData name="" userId="0a2da8452e5f5558" providerId="LiveId" clId="{A26B3DC0-CB0C-43B2-8A4E-291419DFCD5F}" dt="2019-04-06T14:35:57.629" v="422" actId="2696"/>
        <pc:sldMkLst>
          <pc:docMk/>
          <pc:sldMk cId="0" sldId="1510"/>
        </pc:sldMkLst>
      </pc:sldChg>
      <pc:sldChg chg="del">
        <pc:chgData name="" userId="0a2da8452e5f5558" providerId="LiveId" clId="{A26B3DC0-CB0C-43B2-8A4E-291419DFCD5F}" dt="2019-04-06T14:35:57.677" v="423" actId="2696"/>
        <pc:sldMkLst>
          <pc:docMk/>
          <pc:sldMk cId="0" sldId="1511"/>
        </pc:sldMkLst>
      </pc:sldChg>
      <pc:sldChg chg="del">
        <pc:chgData name="" userId="0a2da8452e5f5558" providerId="LiveId" clId="{A26B3DC0-CB0C-43B2-8A4E-291419DFCD5F}" dt="2019-04-06T14:35:57.701" v="424" actId="2696"/>
        <pc:sldMkLst>
          <pc:docMk/>
          <pc:sldMk cId="0" sldId="1512"/>
        </pc:sldMkLst>
      </pc:sldChg>
      <pc:sldChg chg="del">
        <pc:chgData name="" userId="0a2da8452e5f5558" providerId="LiveId" clId="{A26B3DC0-CB0C-43B2-8A4E-291419DFCD5F}" dt="2019-04-06T14:35:57.733" v="425" actId="2696"/>
        <pc:sldMkLst>
          <pc:docMk/>
          <pc:sldMk cId="0" sldId="1513"/>
        </pc:sldMkLst>
      </pc:sldChg>
      <pc:sldChg chg="del">
        <pc:chgData name="" userId="0a2da8452e5f5558" providerId="LiveId" clId="{A26B3DC0-CB0C-43B2-8A4E-291419DFCD5F}" dt="2019-04-06T14:35:57.779" v="426" actId="2696"/>
        <pc:sldMkLst>
          <pc:docMk/>
          <pc:sldMk cId="0" sldId="1514"/>
        </pc:sldMkLst>
      </pc:sldChg>
      <pc:sldChg chg="del">
        <pc:chgData name="" userId="0a2da8452e5f5558" providerId="LiveId" clId="{A26B3DC0-CB0C-43B2-8A4E-291419DFCD5F}" dt="2019-04-06T14:35:57.826" v="427" actId="2696"/>
        <pc:sldMkLst>
          <pc:docMk/>
          <pc:sldMk cId="0" sldId="1515"/>
        </pc:sldMkLst>
      </pc:sldChg>
      <pc:sldChg chg="del">
        <pc:chgData name="" userId="0a2da8452e5f5558" providerId="LiveId" clId="{A26B3DC0-CB0C-43B2-8A4E-291419DFCD5F}" dt="2019-04-06T14:35:57.842" v="428" actId="2696"/>
        <pc:sldMkLst>
          <pc:docMk/>
          <pc:sldMk cId="0" sldId="1516"/>
        </pc:sldMkLst>
      </pc:sldChg>
      <pc:sldChg chg="del">
        <pc:chgData name="" userId="0a2da8452e5f5558" providerId="LiveId" clId="{A26B3DC0-CB0C-43B2-8A4E-291419DFCD5F}" dt="2019-04-06T14:35:57.889" v="429" actId="2696"/>
        <pc:sldMkLst>
          <pc:docMk/>
          <pc:sldMk cId="0" sldId="1517"/>
        </pc:sldMkLst>
      </pc:sldChg>
      <pc:sldChg chg="del">
        <pc:chgData name="" userId="0a2da8452e5f5558" providerId="LiveId" clId="{A26B3DC0-CB0C-43B2-8A4E-291419DFCD5F}" dt="2019-04-06T14:35:57.904" v="430" actId="2696"/>
        <pc:sldMkLst>
          <pc:docMk/>
          <pc:sldMk cId="0" sldId="1518"/>
        </pc:sldMkLst>
      </pc:sldChg>
      <pc:sldChg chg="del">
        <pc:chgData name="" userId="0a2da8452e5f5558" providerId="LiveId" clId="{A26B3DC0-CB0C-43B2-8A4E-291419DFCD5F}" dt="2019-04-06T14:35:57.936" v="431" actId="2696"/>
        <pc:sldMkLst>
          <pc:docMk/>
          <pc:sldMk cId="0" sldId="1519"/>
        </pc:sldMkLst>
      </pc:sldChg>
      <pc:sldChg chg="del">
        <pc:chgData name="" userId="0a2da8452e5f5558" providerId="LiveId" clId="{A26B3DC0-CB0C-43B2-8A4E-291419DFCD5F}" dt="2019-04-06T14:35:57.983" v="432" actId="2696"/>
        <pc:sldMkLst>
          <pc:docMk/>
          <pc:sldMk cId="0" sldId="1520"/>
        </pc:sldMkLst>
      </pc:sldChg>
      <pc:sldChg chg="del">
        <pc:chgData name="" userId="0a2da8452e5f5558" providerId="LiveId" clId="{A26B3DC0-CB0C-43B2-8A4E-291419DFCD5F}" dt="2019-04-06T14:35:57.998" v="433" actId="2696"/>
        <pc:sldMkLst>
          <pc:docMk/>
          <pc:sldMk cId="0" sldId="1521"/>
        </pc:sldMkLst>
      </pc:sldChg>
      <pc:sldChg chg="del">
        <pc:chgData name="" userId="0a2da8452e5f5558" providerId="LiveId" clId="{A26B3DC0-CB0C-43B2-8A4E-291419DFCD5F}" dt="2019-04-06T14:35:58.045" v="434" actId="2696"/>
        <pc:sldMkLst>
          <pc:docMk/>
          <pc:sldMk cId="0" sldId="1522"/>
        </pc:sldMkLst>
      </pc:sldChg>
      <pc:sldChg chg="del">
        <pc:chgData name="" userId="0a2da8452e5f5558" providerId="LiveId" clId="{A26B3DC0-CB0C-43B2-8A4E-291419DFCD5F}" dt="2019-04-06T14:35:58.076" v="435" actId="2696"/>
        <pc:sldMkLst>
          <pc:docMk/>
          <pc:sldMk cId="0" sldId="1523"/>
        </pc:sldMkLst>
      </pc:sldChg>
      <pc:sldChg chg="del">
        <pc:chgData name="" userId="0a2da8452e5f5558" providerId="LiveId" clId="{A26B3DC0-CB0C-43B2-8A4E-291419DFCD5F}" dt="2019-04-06T14:35:58.092" v="436" actId="2696"/>
        <pc:sldMkLst>
          <pc:docMk/>
          <pc:sldMk cId="0" sldId="1524"/>
        </pc:sldMkLst>
      </pc:sldChg>
      <pc:sldChg chg="del">
        <pc:chgData name="" userId="0a2da8452e5f5558" providerId="LiveId" clId="{A26B3DC0-CB0C-43B2-8A4E-291419DFCD5F}" dt="2019-04-06T14:35:58.154" v="437" actId="2696"/>
        <pc:sldMkLst>
          <pc:docMk/>
          <pc:sldMk cId="0" sldId="1525"/>
        </pc:sldMkLst>
      </pc:sldChg>
      <pc:sldChg chg="del">
        <pc:chgData name="" userId="0a2da8452e5f5558" providerId="LiveId" clId="{A26B3DC0-CB0C-43B2-8A4E-291419DFCD5F}" dt="2019-04-06T14:35:58.201" v="438" actId="2696"/>
        <pc:sldMkLst>
          <pc:docMk/>
          <pc:sldMk cId="0" sldId="1526"/>
        </pc:sldMkLst>
      </pc:sldChg>
      <pc:sldChg chg="del">
        <pc:chgData name="" userId="0a2da8452e5f5558" providerId="LiveId" clId="{A26B3DC0-CB0C-43B2-8A4E-291419DFCD5F}" dt="2019-04-06T14:35:58.217" v="439" actId="2696"/>
        <pc:sldMkLst>
          <pc:docMk/>
          <pc:sldMk cId="0" sldId="1527"/>
        </pc:sldMkLst>
      </pc:sldChg>
      <pc:sldChg chg="del">
        <pc:chgData name="" userId="0a2da8452e5f5558" providerId="LiveId" clId="{A26B3DC0-CB0C-43B2-8A4E-291419DFCD5F}" dt="2019-04-06T14:35:58.248" v="440" actId="2696"/>
        <pc:sldMkLst>
          <pc:docMk/>
          <pc:sldMk cId="0" sldId="1528"/>
        </pc:sldMkLst>
      </pc:sldChg>
      <pc:sldChg chg="del">
        <pc:chgData name="" userId="0a2da8452e5f5558" providerId="LiveId" clId="{A26B3DC0-CB0C-43B2-8A4E-291419DFCD5F}" dt="2019-04-06T14:35:58.279" v="441" actId="2696"/>
        <pc:sldMkLst>
          <pc:docMk/>
          <pc:sldMk cId="0" sldId="1529"/>
        </pc:sldMkLst>
      </pc:sldChg>
      <pc:sldChg chg="del">
        <pc:chgData name="" userId="0a2da8452e5f5558" providerId="LiveId" clId="{A26B3DC0-CB0C-43B2-8A4E-291419DFCD5F}" dt="2019-04-06T14:35:58.326" v="442" actId="2696"/>
        <pc:sldMkLst>
          <pc:docMk/>
          <pc:sldMk cId="0" sldId="1530"/>
        </pc:sldMkLst>
      </pc:sldChg>
      <pc:sldChg chg="del">
        <pc:chgData name="" userId="0a2da8452e5f5558" providerId="LiveId" clId="{A26B3DC0-CB0C-43B2-8A4E-291419DFCD5F}" dt="2019-04-06T14:35:58.357" v="443" actId="2696"/>
        <pc:sldMkLst>
          <pc:docMk/>
          <pc:sldMk cId="0" sldId="1531"/>
        </pc:sldMkLst>
      </pc:sldChg>
      <pc:sldChg chg="del">
        <pc:chgData name="" userId="0a2da8452e5f5558" providerId="LiveId" clId="{A26B3DC0-CB0C-43B2-8A4E-291419DFCD5F}" dt="2019-04-06T14:35:58.404" v="444" actId="2696"/>
        <pc:sldMkLst>
          <pc:docMk/>
          <pc:sldMk cId="0" sldId="1532"/>
        </pc:sldMkLst>
      </pc:sldChg>
      <pc:sldChg chg="del">
        <pc:chgData name="" userId="0a2da8452e5f5558" providerId="LiveId" clId="{A26B3DC0-CB0C-43B2-8A4E-291419DFCD5F}" dt="2019-04-06T14:35:58.436" v="445" actId="2696"/>
        <pc:sldMkLst>
          <pc:docMk/>
          <pc:sldMk cId="0" sldId="1533"/>
        </pc:sldMkLst>
      </pc:sldChg>
      <pc:sldChg chg="del">
        <pc:chgData name="" userId="0a2da8452e5f5558" providerId="LiveId" clId="{A26B3DC0-CB0C-43B2-8A4E-291419DFCD5F}" dt="2019-04-06T14:35:58.467" v="446" actId="2696"/>
        <pc:sldMkLst>
          <pc:docMk/>
          <pc:sldMk cId="0" sldId="1534"/>
        </pc:sldMkLst>
      </pc:sldChg>
      <pc:sldChg chg="del">
        <pc:chgData name="" userId="0a2da8452e5f5558" providerId="LiveId" clId="{A26B3DC0-CB0C-43B2-8A4E-291419DFCD5F}" dt="2019-04-06T14:35:58.498" v="447" actId="2696"/>
        <pc:sldMkLst>
          <pc:docMk/>
          <pc:sldMk cId="0" sldId="1535"/>
        </pc:sldMkLst>
      </pc:sldChg>
      <pc:sldChg chg="del">
        <pc:chgData name="" userId="0a2da8452e5f5558" providerId="LiveId" clId="{A26B3DC0-CB0C-43B2-8A4E-291419DFCD5F}" dt="2019-04-06T14:35:58.549" v="448" actId="2696"/>
        <pc:sldMkLst>
          <pc:docMk/>
          <pc:sldMk cId="0" sldId="1536"/>
        </pc:sldMkLst>
      </pc:sldChg>
      <pc:sldChg chg="del">
        <pc:chgData name="" userId="0a2da8452e5f5558" providerId="LiveId" clId="{A26B3DC0-CB0C-43B2-8A4E-291419DFCD5F}" dt="2019-04-06T14:35:58.571" v="449" actId="2696"/>
        <pc:sldMkLst>
          <pc:docMk/>
          <pc:sldMk cId="0" sldId="1537"/>
        </pc:sldMkLst>
      </pc:sldChg>
      <pc:sldChg chg="del">
        <pc:chgData name="" userId="0a2da8452e5f5558" providerId="LiveId" clId="{A26B3DC0-CB0C-43B2-8A4E-291419DFCD5F}" dt="2019-04-06T14:35:58.603" v="450" actId="2696"/>
        <pc:sldMkLst>
          <pc:docMk/>
          <pc:sldMk cId="0" sldId="1538"/>
        </pc:sldMkLst>
      </pc:sldChg>
      <pc:sldChg chg="del">
        <pc:chgData name="" userId="0a2da8452e5f5558" providerId="LiveId" clId="{A26B3DC0-CB0C-43B2-8A4E-291419DFCD5F}" dt="2019-04-06T14:35:58.640" v="451" actId="2696"/>
        <pc:sldMkLst>
          <pc:docMk/>
          <pc:sldMk cId="0" sldId="1539"/>
        </pc:sldMkLst>
      </pc:sldChg>
      <pc:sldChg chg="del">
        <pc:chgData name="" userId="0a2da8452e5f5558" providerId="LiveId" clId="{A26B3DC0-CB0C-43B2-8A4E-291419DFCD5F}" dt="2019-04-06T14:35:58.656" v="452" actId="2696"/>
        <pc:sldMkLst>
          <pc:docMk/>
          <pc:sldMk cId="0" sldId="1540"/>
        </pc:sldMkLst>
      </pc:sldChg>
      <pc:sldChg chg="del">
        <pc:chgData name="" userId="0a2da8452e5f5558" providerId="LiveId" clId="{A26B3DC0-CB0C-43B2-8A4E-291419DFCD5F}" dt="2019-04-06T14:35:58.708" v="453" actId="2696"/>
        <pc:sldMkLst>
          <pc:docMk/>
          <pc:sldMk cId="0" sldId="1541"/>
        </pc:sldMkLst>
      </pc:sldChg>
      <pc:sldChg chg="del">
        <pc:chgData name="" userId="0a2da8452e5f5558" providerId="LiveId" clId="{A26B3DC0-CB0C-43B2-8A4E-291419DFCD5F}" dt="2019-04-06T14:35:58.727" v="454" actId="2696"/>
        <pc:sldMkLst>
          <pc:docMk/>
          <pc:sldMk cId="0" sldId="1542"/>
        </pc:sldMkLst>
      </pc:sldChg>
      <pc:sldChg chg="del">
        <pc:chgData name="" userId="0a2da8452e5f5558" providerId="LiveId" clId="{A26B3DC0-CB0C-43B2-8A4E-291419DFCD5F}" dt="2019-04-06T14:35:58.759" v="455" actId="2696"/>
        <pc:sldMkLst>
          <pc:docMk/>
          <pc:sldMk cId="0" sldId="1543"/>
        </pc:sldMkLst>
      </pc:sldChg>
      <pc:sldChg chg="del">
        <pc:chgData name="" userId="0a2da8452e5f5558" providerId="LiveId" clId="{A26B3DC0-CB0C-43B2-8A4E-291419DFCD5F}" dt="2019-04-06T14:35:58.774" v="456" actId="2696"/>
        <pc:sldMkLst>
          <pc:docMk/>
          <pc:sldMk cId="0" sldId="1544"/>
        </pc:sldMkLst>
      </pc:sldChg>
      <pc:sldChg chg="del">
        <pc:chgData name="" userId="0a2da8452e5f5558" providerId="LiveId" clId="{A26B3DC0-CB0C-43B2-8A4E-291419DFCD5F}" dt="2019-04-06T14:35:58.821" v="457" actId="2696"/>
        <pc:sldMkLst>
          <pc:docMk/>
          <pc:sldMk cId="0" sldId="1545"/>
        </pc:sldMkLst>
      </pc:sldChg>
      <pc:sldChg chg="del">
        <pc:chgData name="" userId="0a2da8452e5f5558" providerId="LiveId" clId="{A26B3DC0-CB0C-43B2-8A4E-291419DFCD5F}" dt="2019-04-06T14:35:58.837" v="458" actId="2696"/>
        <pc:sldMkLst>
          <pc:docMk/>
          <pc:sldMk cId="0" sldId="1546"/>
        </pc:sldMkLst>
      </pc:sldChg>
      <pc:sldChg chg="del">
        <pc:chgData name="" userId="0a2da8452e5f5558" providerId="LiveId" clId="{A26B3DC0-CB0C-43B2-8A4E-291419DFCD5F}" dt="2019-04-06T14:35:58.852" v="459" actId="2696"/>
        <pc:sldMkLst>
          <pc:docMk/>
          <pc:sldMk cId="0" sldId="1547"/>
        </pc:sldMkLst>
      </pc:sldChg>
      <pc:sldChg chg="del">
        <pc:chgData name="" userId="0a2da8452e5f5558" providerId="LiveId" clId="{A26B3DC0-CB0C-43B2-8A4E-291419DFCD5F}" dt="2019-04-06T14:35:58.899" v="460" actId="2696"/>
        <pc:sldMkLst>
          <pc:docMk/>
          <pc:sldMk cId="0" sldId="1548"/>
        </pc:sldMkLst>
      </pc:sldChg>
      <pc:sldChg chg="del">
        <pc:chgData name="" userId="0a2da8452e5f5558" providerId="LiveId" clId="{A26B3DC0-CB0C-43B2-8A4E-291419DFCD5F}" dt="2019-04-06T14:35:58.931" v="461" actId="2696"/>
        <pc:sldMkLst>
          <pc:docMk/>
          <pc:sldMk cId="0" sldId="1549"/>
        </pc:sldMkLst>
      </pc:sldChg>
      <pc:sldChg chg="del">
        <pc:chgData name="" userId="0a2da8452e5f5558" providerId="LiveId" clId="{A26B3DC0-CB0C-43B2-8A4E-291419DFCD5F}" dt="2019-04-06T14:35:58.962" v="462" actId="2696"/>
        <pc:sldMkLst>
          <pc:docMk/>
          <pc:sldMk cId="0" sldId="1550"/>
        </pc:sldMkLst>
      </pc:sldChg>
      <pc:sldChg chg="del">
        <pc:chgData name="" userId="0a2da8452e5f5558" providerId="LiveId" clId="{A26B3DC0-CB0C-43B2-8A4E-291419DFCD5F}" dt="2019-04-06T14:35:58.997" v="463" actId="2696"/>
        <pc:sldMkLst>
          <pc:docMk/>
          <pc:sldMk cId="0" sldId="1551"/>
        </pc:sldMkLst>
      </pc:sldChg>
      <pc:sldChg chg="del">
        <pc:chgData name="" userId="0a2da8452e5f5558" providerId="LiveId" clId="{A26B3DC0-CB0C-43B2-8A4E-291419DFCD5F}" dt="2019-04-06T14:35:59.012" v="464" actId="2696"/>
        <pc:sldMkLst>
          <pc:docMk/>
          <pc:sldMk cId="0" sldId="1552"/>
        </pc:sldMkLst>
      </pc:sldChg>
      <pc:sldChg chg="del">
        <pc:chgData name="" userId="0a2da8452e5f5558" providerId="LiveId" clId="{A26B3DC0-CB0C-43B2-8A4E-291419DFCD5F}" dt="2019-04-06T14:35:59.043" v="465" actId="2696"/>
        <pc:sldMkLst>
          <pc:docMk/>
          <pc:sldMk cId="0" sldId="1553"/>
        </pc:sldMkLst>
      </pc:sldChg>
      <pc:sldChg chg="del">
        <pc:chgData name="" userId="0a2da8452e5f5558" providerId="LiveId" clId="{A26B3DC0-CB0C-43B2-8A4E-291419DFCD5F}" dt="2019-04-06T14:35:59.075" v="466" actId="2696"/>
        <pc:sldMkLst>
          <pc:docMk/>
          <pc:sldMk cId="0" sldId="1554"/>
        </pc:sldMkLst>
      </pc:sldChg>
      <pc:sldChg chg="del">
        <pc:chgData name="" userId="0a2da8452e5f5558" providerId="LiveId" clId="{A26B3DC0-CB0C-43B2-8A4E-291419DFCD5F}" dt="2019-04-06T14:35:59.106" v="467" actId="2696"/>
        <pc:sldMkLst>
          <pc:docMk/>
          <pc:sldMk cId="0" sldId="1555"/>
        </pc:sldMkLst>
      </pc:sldChg>
      <pc:sldChg chg="del">
        <pc:chgData name="" userId="0a2da8452e5f5558" providerId="LiveId" clId="{A26B3DC0-CB0C-43B2-8A4E-291419DFCD5F}" dt="2019-04-06T14:35:59.153" v="468" actId="2696"/>
        <pc:sldMkLst>
          <pc:docMk/>
          <pc:sldMk cId="0" sldId="1556"/>
        </pc:sldMkLst>
      </pc:sldChg>
      <pc:sldChg chg="del">
        <pc:chgData name="" userId="0a2da8452e5f5558" providerId="LiveId" clId="{A26B3DC0-CB0C-43B2-8A4E-291419DFCD5F}" dt="2019-04-06T14:35:59.168" v="469" actId="2696"/>
        <pc:sldMkLst>
          <pc:docMk/>
          <pc:sldMk cId="0" sldId="1557"/>
        </pc:sldMkLst>
      </pc:sldChg>
      <pc:sldChg chg="del">
        <pc:chgData name="" userId="0a2da8452e5f5558" providerId="LiveId" clId="{A26B3DC0-CB0C-43B2-8A4E-291419DFCD5F}" dt="2019-04-06T14:35:59.215" v="470" actId="2696"/>
        <pc:sldMkLst>
          <pc:docMk/>
          <pc:sldMk cId="0" sldId="1558"/>
        </pc:sldMkLst>
      </pc:sldChg>
      <pc:sldChg chg="del">
        <pc:chgData name="" userId="0a2da8452e5f5558" providerId="LiveId" clId="{A26B3DC0-CB0C-43B2-8A4E-291419DFCD5F}" dt="2019-04-06T14:35:59.231" v="471" actId="2696"/>
        <pc:sldMkLst>
          <pc:docMk/>
          <pc:sldMk cId="0" sldId="1559"/>
        </pc:sldMkLst>
      </pc:sldChg>
      <pc:sldChg chg="del">
        <pc:chgData name="" userId="0a2da8452e5f5558" providerId="LiveId" clId="{A26B3DC0-CB0C-43B2-8A4E-291419DFCD5F}" dt="2019-04-06T14:35:59.246" v="472" actId="2696"/>
        <pc:sldMkLst>
          <pc:docMk/>
          <pc:sldMk cId="0" sldId="1560"/>
        </pc:sldMkLst>
      </pc:sldChg>
      <pc:sldChg chg="del">
        <pc:chgData name="" userId="0a2da8452e5f5558" providerId="LiveId" clId="{A26B3DC0-CB0C-43B2-8A4E-291419DFCD5F}" dt="2019-04-06T14:35:59.309" v="473" actId="2696"/>
        <pc:sldMkLst>
          <pc:docMk/>
          <pc:sldMk cId="0" sldId="1561"/>
        </pc:sldMkLst>
      </pc:sldChg>
      <pc:sldChg chg="del">
        <pc:chgData name="" userId="0a2da8452e5f5558" providerId="LiveId" clId="{A26B3DC0-CB0C-43B2-8A4E-291419DFCD5F}" dt="2019-04-06T14:35:59.325" v="474" actId="2696"/>
        <pc:sldMkLst>
          <pc:docMk/>
          <pc:sldMk cId="0" sldId="1562"/>
        </pc:sldMkLst>
      </pc:sldChg>
      <pc:sldChg chg="del">
        <pc:chgData name="" userId="0a2da8452e5f5558" providerId="LiveId" clId="{A26B3DC0-CB0C-43B2-8A4E-291419DFCD5F}" dt="2019-04-06T14:35:59.371" v="475" actId="2696"/>
        <pc:sldMkLst>
          <pc:docMk/>
          <pc:sldMk cId="0" sldId="1563"/>
        </pc:sldMkLst>
      </pc:sldChg>
      <pc:sldChg chg="del">
        <pc:chgData name="" userId="0a2da8452e5f5558" providerId="LiveId" clId="{A26B3DC0-CB0C-43B2-8A4E-291419DFCD5F}" dt="2019-04-06T14:35:59.387" v="476" actId="2696"/>
        <pc:sldMkLst>
          <pc:docMk/>
          <pc:sldMk cId="0" sldId="1564"/>
        </pc:sldMkLst>
      </pc:sldChg>
      <pc:sldChg chg="del">
        <pc:chgData name="" userId="0a2da8452e5f5558" providerId="LiveId" clId="{A26B3DC0-CB0C-43B2-8A4E-291419DFCD5F}" dt="2019-04-06T14:35:59.418" v="477" actId="2696"/>
        <pc:sldMkLst>
          <pc:docMk/>
          <pc:sldMk cId="0" sldId="1565"/>
        </pc:sldMkLst>
      </pc:sldChg>
      <pc:sldChg chg="del">
        <pc:chgData name="" userId="0a2da8452e5f5558" providerId="LiveId" clId="{A26B3DC0-CB0C-43B2-8A4E-291419DFCD5F}" dt="2019-04-06T14:35:59.450" v="478" actId="2696"/>
        <pc:sldMkLst>
          <pc:docMk/>
          <pc:sldMk cId="0" sldId="1566"/>
        </pc:sldMkLst>
      </pc:sldChg>
      <pc:sldChg chg="del">
        <pc:chgData name="" userId="0a2da8452e5f5558" providerId="LiveId" clId="{A26B3DC0-CB0C-43B2-8A4E-291419DFCD5F}" dt="2019-04-06T14:35:59.481" v="479" actId="2696"/>
        <pc:sldMkLst>
          <pc:docMk/>
          <pc:sldMk cId="0" sldId="1567"/>
        </pc:sldMkLst>
      </pc:sldChg>
      <pc:sldChg chg="del">
        <pc:chgData name="" userId="0a2da8452e5f5558" providerId="LiveId" clId="{A26B3DC0-CB0C-43B2-8A4E-291419DFCD5F}" dt="2019-04-06T14:35:59.511" v="480" actId="2696"/>
        <pc:sldMkLst>
          <pc:docMk/>
          <pc:sldMk cId="0" sldId="1568"/>
        </pc:sldMkLst>
      </pc:sldChg>
      <pc:sldChg chg="del">
        <pc:chgData name="" userId="0a2da8452e5f5558" providerId="LiveId" clId="{A26B3DC0-CB0C-43B2-8A4E-291419DFCD5F}" dt="2019-04-06T14:35:59.527" v="481" actId="2696"/>
        <pc:sldMkLst>
          <pc:docMk/>
          <pc:sldMk cId="0" sldId="1569"/>
        </pc:sldMkLst>
      </pc:sldChg>
      <pc:sldChg chg="del">
        <pc:chgData name="" userId="0a2da8452e5f5558" providerId="LiveId" clId="{A26B3DC0-CB0C-43B2-8A4E-291419DFCD5F}" dt="2019-04-06T14:35:59.565" v="482" actId="2696"/>
        <pc:sldMkLst>
          <pc:docMk/>
          <pc:sldMk cId="0" sldId="1570"/>
        </pc:sldMkLst>
      </pc:sldChg>
      <pc:sldChg chg="del">
        <pc:chgData name="" userId="0a2da8452e5f5558" providerId="LiveId" clId="{A26B3DC0-CB0C-43B2-8A4E-291419DFCD5F}" dt="2019-04-06T14:35:59.592" v="483" actId="2696"/>
        <pc:sldMkLst>
          <pc:docMk/>
          <pc:sldMk cId="0" sldId="1571"/>
        </pc:sldMkLst>
      </pc:sldChg>
      <pc:sldChg chg="del">
        <pc:chgData name="" userId="0a2da8452e5f5558" providerId="LiveId" clId="{A26B3DC0-CB0C-43B2-8A4E-291419DFCD5F}" dt="2019-04-06T14:35:59.616" v="484" actId="2696"/>
        <pc:sldMkLst>
          <pc:docMk/>
          <pc:sldMk cId="0" sldId="1572"/>
        </pc:sldMkLst>
      </pc:sldChg>
      <pc:sldChg chg="del">
        <pc:chgData name="" userId="0a2da8452e5f5558" providerId="LiveId" clId="{A26B3DC0-CB0C-43B2-8A4E-291419DFCD5F}" dt="2019-04-06T14:35:59.648" v="485" actId="2696"/>
        <pc:sldMkLst>
          <pc:docMk/>
          <pc:sldMk cId="0" sldId="1573"/>
        </pc:sldMkLst>
      </pc:sldChg>
      <pc:sldChg chg="del">
        <pc:chgData name="" userId="0a2da8452e5f5558" providerId="LiveId" clId="{A26B3DC0-CB0C-43B2-8A4E-291419DFCD5F}" dt="2019-04-06T14:35:59.692" v="486" actId="2696"/>
        <pc:sldMkLst>
          <pc:docMk/>
          <pc:sldMk cId="0" sldId="1574"/>
        </pc:sldMkLst>
      </pc:sldChg>
      <pc:sldChg chg="del">
        <pc:chgData name="" userId="0a2da8452e5f5558" providerId="LiveId" clId="{A26B3DC0-CB0C-43B2-8A4E-291419DFCD5F}" dt="2019-04-06T14:35:59.708" v="487" actId="2696"/>
        <pc:sldMkLst>
          <pc:docMk/>
          <pc:sldMk cId="0" sldId="1575"/>
        </pc:sldMkLst>
      </pc:sldChg>
      <pc:sldChg chg="del">
        <pc:chgData name="" userId="0a2da8452e5f5558" providerId="LiveId" clId="{A26B3DC0-CB0C-43B2-8A4E-291419DFCD5F}" dt="2019-04-06T14:35:59.755" v="488" actId="2696"/>
        <pc:sldMkLst>
          <pc:docMk/>
          <pc:sldMk cId="0" sldId="1576"/>
        </pc:sldMkLst>
      </pc:sldChg>
      <pc:sldChg chg="del">
        <pc:chgData name="" userId="0a2da8452e5f5558" providerId="LiveId" clId="{A26B3DC0-CB0C-43B2-8A4E-291419DFCD5F}" dt="2019-04-06T14:35:59.771" v="489" actId="2696"/>
        <pc:sldMkLst>
          <pc:docMk/>
          <pc:sldMk cId="0" sldId="1577"/>
        </pc:sldMkLst>
      </pc:sldChg>
      <pc:sldChg chg="del">
        <pc:chgData name="" userId="0a2da8452e5f5558" providerId="LiveId" clId="{A26B3DC0-CB0C-43B2-8A4E-291419DFCD5F}" dt="2019-04-06T14:35:59.818" v="490" actId="2696"/>
        <pc:sldMkLst>
          <pc:docMk/>
          <pc:sldMk cId="0" sldId="1578"/>
        </pc:sldMkLst>
      </pc:sldChg>
      <pc:sldChg chg="del">
        <pc:chgData name="" userId="0a2da8452e5f5558" providerId="LiveId" clId="{A26B3DC0-CB0C-43B2-8A4E-291419DFCD5F}" dt="2019-04-06T14:35:59.833" v="491" actId="2696"/>
        <pc:sldMkLst>
          <pc:docMk/>
          <pc:sldMk cId="0" sldId="1579"/>
        </pc:sldMkLst>
      </pc:sldChg>
      <pc:sldChg chg="del">
        <pc:chgData name="" userId="0a2da8452e5f5558" providerId="LiveId" clId="{A26B3DC0-CB0C-43B2-8A4E-291419DFCD5F}" dt="2019-04-06T14:35:59.880" v="492" actId="2696"/>
        <pc:sldMkLst>
          <pc:docMk/>
          <pc:sldMk cId="0" sldId="1580"/>
        </pc:sldMkLst>
      </pc:sldChg>
      <pc:sldChg chg="del">
        <pc:chgData name="" userId="0a2da8452e5f5558" providerId="LiveId" clId="{A26B3DC0-CB0C-43B2-8A4E-291419DFCD5F}" dt="2019-04-06T14:35:59.896" v="493" actId="2696"/>
        <pc:sldMkLst>
          <pc:docMk/>
          <pc:sldMk cId="0" sldId="1581"/>
        </pc:sldMkLst>
      </pc:sldChg>
      <pc:sldChg chg="del">
        <pc:chgData name="" userId="0a2da8452e5f5558" providerId="LiveId" clId="{A26B3DC0-CB0C-43B2-8A4E-291419DFCD5F}" dt="2019-04-06T14:35:59.943" v="494" actId="2696"/>
        <pc:sldMkLst>
          <pc:docMk/>
          <pc:sldMk cId="0" sldId="1582"/>
        </pc:sldMkLst>
      </pc:sldChg>
      <pc:sldChg chg="del">
        <pc:chgData name="" userId="0a2da8452e5f5558" providerId="LiveId" clId="{A26B3DC0-CB0C-43B2-8A4E-291419DFCD5F}" dt="2019-04-06T14:35:59.958" v="495" actId="2696"/>
        <pc:sldMkLst>
          <pc:docMk/>
          <pc:sldMk cId="0" sldId="1583"/>
        </pc:sldMkLst>
      </pc:sldChg>
      <pc:sldChg chg="del">
        <pc:chgData name="" userId="0a2da8452e5f5558" providerId="LiveId" clId="{A26B3DC0-CB0C-43B2-8A4E-291419DFCD5F}" dt="2019-04-06T14:35:59.990" v="496" actId="2696"/>
        <pc:sldMkLst>
          <pc:docMk/>
          <pc:sldMk cId="0" sldId="1584"/>
        </pc:sldMkLst>
      </pc:sldChg>
      <pc:sldChg chg="del">
        <pc:chgData name="" userId="0a2da8452e5f5558" providerId="LiveId" clId="{A26B3DC0-CB0C-43B2-8A4E-291419DFCD5F}" dt="2019-04-06T14:36:00.037" v="497" actId="2696"/>
        <pc:sldMkLst>
          <pc:docMk/>
          <pc:sldMk cId="0" sldId="1585"/>
        </pc:sldMkLst>
      </pc:sldChg>
      <pc:sldChg chg="del">
        <pc:chgData name="" userId="0a2da8452e5f5558" providerId="LiveId" clId="{A26B3DC0-CB0C-43B2-8A4E-291419DFCD5F}" dt="2019-04-06T14:36:00.052" v="498" actId="2696"/>
        <pc:sldMkLst>
          <pc:docMk/>
          <pc:sldMk cId="0" sldId="1586"/>
        </pc:sldMkLst>
      </pc:sldChg>
      <pc:sldChg chg="del">
        <pc:chgData name="" userId="0a2da8452e5f5558" providerId="LiveId" clId="{A26B3DC0-CB0C-43B2-8A4E-291419DFCD5F}" dt="2019-04-06T14:36:00.083" v="499" actId="2696"/>
        <pc:sldMkLst>
          <pc:docMk/>
          <pc:sldMk cId="0" sldId="1587"/>
        </pc:sldMkLst>
      </pc:sldChg>
      <pc:sldChg chg="del">
        <pc:chgData name="" userId="0a2da8452e5f5558" providerId="LiveId" clId="{A26B3DC0-CB0C-43B2-8A4E-291419DFCD5F}" dt="2019-04-06T14:36:00.115" v="500" actId="2696"/>
        <pc:sldMkLst>
          <pc:docMk/>
          <pc:sldMk cId="0" sldId="1588"/>
        </pc:sldMkLst>
      </pc:sldChg>
      <pc:sldChg chg="del">
        <pc:chgData name="" userId="0a2da8452e5f5558" providerId="LiveId" clId="{A26B3DC0-CB0C-43B2-8A4E-291419DFCD5F}" dt="2019-04-06T14:36:00.130" v="501" actId="2696"/>
        <pc:sldMkLst>
          <pc:docMk/>
          <pc:sldMk cId="0" sldId="1589"/>
        </pc:sldMkLst>
      </pc:sldChg>
      <pc:sldChg chg="del">
        <pc:chgData name="" userId="0a2da8452e5f5558" providerId="LiveId" clId="{A26B3DC0-CB0C-43B2-8A4E-291419DFCD5F}" dt="2019-04-06T14:36:00.162" v="502" actId="2696"/>
        <pc:sldMkLst>
          <pc:docMk/>
          <pc:sldMk cId="0" sldId="1590"/>
        </pc:sldMkLst>
      </pc:sldChg>
      <pc:sldChg chg="del">
        <pc:chgData name="" userId="0a2da8452e5f5558" providerId="LiveId" clId="{A26B3DC0-CB0C-43B2-8A4E-291419DFCD5F}" dt="2019-04-06T14:36:00.177" v="503" actId="2696"/>
        <pc:sldMkLst>
          <pc:docMk/>
          <pc:sldMk cId="0" sldId="1591"/>
        </pc:sldMkLst>
      </pc:sldChg>
      <pc:sldChg chg="del">
        <pc:chgData name="" userId="0a2da8452e5f5558" providerId="LiveId" clId="{A26B3DC0-CB0C-43B2-8A4E-291419DFCD5F}" dt="2019-04-06T14:36:00.208" v="504" actId="2696"/>
        <pc:sldMkLst>
          <pc:docMk/>
          <pc:sldMk cId="0" sldId="1592"/>
        </pc:sldMkLst>
      </pc:sldChg>
      <pc:sldChg chg="del">
        <pc:chgData name="" userId="0a2da8452e5f5558" providerId="LiveId" clId="{A26B3DC0-CB0C-43B2-8A4E-291419DFCD5F}" dt="2019-04-06T14:36:00.240" v="505" actId="2696"/>
        <pc:sldMkLst>
          <pc:docMk/>
          <pc:sldMk cId="0" sldId="1593"/>
        </pc:sldMkLst>
      </pc:sldChg>
      <pc:sldChg chg="del">
        <pc:chgData name="" userId="0a2da8452e5f5558" providerId="LiveId" clId="{A26B3DC0-CB0C-43B2-8A4E-291419DFCD5F}" dt="2019-04-06T14:36:00.271" v="506" actId="2696"/>
        <pc:sldMkLst>
          <pc:docMk/>
          <pc:sldMk cId="0" sldId="1594"/>
        </pc:sldMkLst>
      </pc:sldChg>
      <pc:sldChg chg="del">
        <pc:chgData name="" userId="0a2da8452e5f5558" providerId="LiveId" clId="{A26B3DC0-CB0C-43B2-8A4E-291419DFCD5F}" dt="2019-04-06T14:36:00.287" v="507" actId="2696"/>
        <pc:sldMkLst>
          <pc:docMk/>
          <pc:sldMk cId="0" sldId="1595"/>
        </pc:sldMkLst>
      </pc:sldChg>
      <pc:sldChg chg="del">
        <pc:chgData name="" userId="0a2da8452e5f5558" providerId="LiveId" clId="{A26B3DC0-CB0C-43B2-8A4E-291419DFCD5F}" dt="2019-04-06T14:36:00.318" v="508" actId="2696"/>
        <pc:sldMkLst>
          <pc:docMk/>
          <pc:sldMk cId="0" sldId="1596"/>
        </pc:sldMkLst>
      </pc:sldChg>
      <pc:sldChg chg="del">
        <pc:chgData name="" userId="0a2da8452e5f5558" providerId="LiveId" clId="{A26B3DC0-CB0C-43B2-8A4E-291419DFCD5F}" dt="2019-04-06T14:36:00.333" v="509" actId="2696"/>
        <pc:sldMkLst>
          <pc:docMk/>
          <pc:sldMk cId="0" sldId="1597"/>
        </pc:sldMkLst>
      </pc:sldChg>
      <pc:sldChg chg="del">
        <pc:chgData name="" userId="0a2da8452e5f5558" providerId="LiveId" clId="{A26B3DC0-CB0C-43B2-8A4E-291419DFCD5F}" dt="2019-04-06T14:36:00.365" v="510" actId="2696"/>
        <pc:sldMkLst>
          <pc:docMk/>
          <pc:sldMk cId="0" sldId="1598"/>
        </pc:sldMkLst>
      </pc:sldChg>
      <pc:sldChg chg="del">
        <pc:chgData name="" userId="0a2da8452e5f5558" providerId="LiveId" clId="{A26B3DC0-CB0C-43B2-8A4E-291419DFCD5F}" dt="2019-04-06T14:36:00.380" v="511" actId="2696"/>
        <pc:sldMkLst>
          <pc:docMk/>
          <pc:sldMk cId="0" sldId="1599"/>
        </pc:sldMkLst>
      </pc:sldChg>
      <pc:sldChg chg="del">
        <pc:chgData name="" userId="0a2da8452e5f5558" providerId="LiveId" clId="{A26B3DC0-CB0C-43B2-8A4E-291419DFCD5F}" dt="2019-04-06T14:36:00.396" v="512" actId="2696"/>
        <pc:sldMkLst>
          <pc:docMk/>
          <pc:sldMk cId="0" sldId="1600"/>
        </pc:sldMkLst>
      </pc:sldChg>
      <pc:sldChg chg="del">
        <pc:chgData name="" userId="0a2da8452e5f5558" providerId="LiveId" clId="{A26B3DC0-CB0C-43B2-8A4E-291419DFCD5F}" dt="2019-04-06T14:36:00.427" v="513" actId="2696"/>
        <pc:sldMkLst>
          <pc:docMk/>
          <pc:sldMk cId="0" sldId="1601"/>
        </pc:sldMkLst>
      </pc:sldChg>
      <pc:sldChg chg="del">
        <pc:chgData name="" userId="0a2da8452e5f5558" providerId="LiveId" clId="{A26B3DC0-CB0C-43B2-8A4E-291419DFCD5F}" dt="2019-04-06T14:36:00.443" v="514" actId="2696"/>
        <pc:sldMkLst>
          <pc:docMk/>
          <pc:sldMk cId="0" sldId="1602"/>
        </pc:sldMkLst>
      </pc:sldChg>
      <pc:sldChg chg="del">
        <pc:chgData name="" userId="0a2da8452e5f5558" providerId="LiveId" clId="{A26B3DC0-CB0C-43B2-8A4E-291419DFCD5F}" dt="2019-04-06T14:36:00.490" v="515" actId="2696"/>
        <pc:sldMkLst>
          <pc:docMk/>
          <pc:sldMk cId="0" sldId="1603"/>
        </pc:sldMkLst>
      </pc:sldChg>
      <pc:sldChg chg="del">
        <pc:chgData name="" userId="0a2da8452e5f5558" providerId="LiveId" clId="{A26B3DC0-CB0C-43B2-8A4E-291419DFCD5F}" dt="2019-04-06T14:36:00.522" v="516" actId="2696"/>
        <pc:sldMkLst>
          <pc:docMk/>
          <pc:sldMk cId="0" sldId="1604"/>
        </pc:sldMkLst>
      </pc:sldChg>
      <pc:sldChg chg="del">
        <pc:chgData name="" userId="0a2da8452e5f5558" providerId="LiveId" clId="{A26B3DC0-CB0C-43B2-8A4E-291419DFCD5F}" dt="2019-04-06T14:36:00.541" v="517" actId="2696"/>
        <pc:sldMkLst>
          <pc:docMk/>
          <pc:sldMk cId="0" sldId="1605"/>
        </pc:sldMkLst>
      </pc:sldChg>
      <pc:sldChg chg="del">
        <pc:chgData name="" userId="0a2da8452e5f5558" providerId="LiveId" clId="{A26B3DC0-CB0C-43B2-8A4E-291419DFCD5F}" dt="2019-04-06T14:36:00.574" v="518" actId="2696"/>
        <pc:sldMkLst>
          <pc:docMk/>
          <pc:sldMk cId="0" sldId="1606"/>
        </pc:sldMkLst>
      </pc:sldChg>
      <pc:sldChg chg="del">
        <pc:chgData name="" userId="0a2da8452e5f5558" providerId="LiveId" clId="{A26B3DC0-CB0C-43B2-8A4E-291419DFCD5F}" dt="2019-04-06T14:36:00.601" v="519" actId="2696"/>
        <pc:sldMkLst>
          <pc:docMk/>
          <pc:sldMk cId="0" sldId="1607"/>
        </pc:sldMkLst>
      </pc:sldChg>
      <pc:sldChg chg="del">
        <pc:chgData name="" userId="0a2da8452e5f5558" providerId="LiveId" clId="{A26B3DC0-CB0C-43B2-8A4E-291419DFCD5F}" dt="2019-04-06T14:36:00.616" v="520" actId="2696"/>
        <pc:sldMkLst>
          <pc:docMk/>
          <pc:sldMk cId="0" sldId="1608"/>
        </pc:sldMkLst>
      </pc:sldChg>
      <pc:sldChg chg="del">
        <pc:chgData name="" userId="0a2da8452e5f5558" providerId="LiveId" clId="{A26B3DC0-CB0C-43B2-8A4E-291419DFCD5F}" dt="2019-04-06T14:36:00.632" v="521" actId="2696"/>
        <pc:sldMkLst>
          <pc:docMk/>
          <pc:sldMk cId="0" sldId="1609"/>
        </pc:sldMkLst>
      </pc:sldChg>
      <pc:sldChg chg="del">
        <pc:chgData name="" userId="0a2da8452e5f5558" providerId="LiveId" clId="{A26B3DC0-CB0C-43B2-8A4E-291419DFCD5F}" dt="2019-04-06T14:36:00.663" v="522" actId="2696"/>
        <pc:sldMkLst>
          <pc:docMk/>
          <pc:sldMk cId="0" sldId="1610"/>
        </pc:sldMkLst>
      </pc:sldChg>
      <pc:sldChg chg="del">
        <pc:chgData name="" userId="0a2da8452e5f5558" providerId="LiveId" clId="{A26B3DC0-CB0C-43B2-8A4E-291419DFCD5F}" dt="2019-04-06T14:36:00.702" v="523" actId="2696"/>
        <pc:sldMkLst>
          <pc:docMk/>
          <pc:sldMk cId="0" sldId="1611"/>
        </pc:sldMkLst>
      </pc:sldChg>
      <pc:sldChg chg="del">
        <pc:chgData name="" userId="0a2da8452e5f5558" providerId="LiveId" clId="{A26B3DC0-CB0C-43B2-8A4E-291419DFCD5F}" dt="2019-04-06T14:36:00.718" v="524" actId="2696"/>
        <pc:sldMkLst>
          <pc:docMk/>
          <pc:sldMk cId="0" sldId="1612"/>
        </pc:sldMkLst>
      </pc:sldChg>
      <pc:sldChg chg="del">
        <pc:chgData name="" userId="0a2da8452e5f5558" providerId="LiveId" clId="{A26B3DC0-CB0C-43B2-8A4E-291419DFCD5F}" dt="2019-04-06T14:36:00.733" v="525" actId="2696"/>
        <pc:sldMkLst>
          <pc:docMk/>
          <pc:sldMk cId="0" sldId="1613"/>
        </pc:sldMkLst>
      </pc:sldChg>
      <pc:sldChg chg="del">
        <pc:chgData name="" userId="0a2da8452e5f5558" providerId="LiveId" clId="{A26B3DC0-CB0C-43B2-8A4E-291419DFCD5F}" dt="2019-04-06T14:36:00.749" v="526" actId="2696"/>
        <pc:sldMkLst>
          <pc:docMk/>
          <pc:sldMk cId="0" sldId="1614"/>
        </pc:sldMkLst>
      </pc:sldChg>
      <pc:sldChg chg="del">
        <pc:chgData name="" userId="0a2da8452e5f5558" providerId="LiveId" clId="{A26B3DC0-CB0C-43B2-8A4E-291419DFCD5F}" dt="2019-04-06T14:36:00.780" v="527" actId="2696"/>
        <pc:sldMkLst>
          <pc:docMk/>
          <pc:sldMk cId="0" sldId="1615"/>
        </pc:sldMkLst>
      </pc:sldChg>
      <pc:sldChg chg="del">
        <pc:chgData name="" userId="0a2da8452e5f5558" providerId="LiveId" clId="{A26B3DC0-CB0C-43B2-8A4E-291419DFCD5F}" dt="2019-04-06T14:36:00.812" v="528" actId="2696"/>
        <pc:sldMkLst>
          <pc:docMk/>
          <pc:sldMk cId="0" sldId="1616"/>
        </pc:sldMkLst>
      </pc:sldChg>
      <pc:sldChg chg="del">
        <pc:chgData name="" userId="0a2da8452e5f5558" providerId="LiveId" clId="{A26B3DC0-CB0C-43B2-8A4E-291419DFCD5F}" dt="2019-04-06T14:36:00.827" v="529" actId="2696"/>
        <pc:sldMkLst>
          <pc:docMk/>
          <pc:sldMk cId="0" sldId="1617"/>
        </pc:sldMkLst>
      </pc:sldChg>
      <pc:sldChg chg="del">
        <pc:chgData name="" userId="0a2da8452e5f5558" providerId="LiveId" clId="{A26B3DC0-CB0C-43B2-8A4E-291419DFCD5F}" dt="2019-04-06T14:36:00.858" v="530" actId="2696"/>
        <pc:sldMkLst>
          <pc:docMk/>
          <pc:sldMk cId="0" sldId="1618"/>
        </pc:sldMkLst>
      </pc:sldChg>
      <pc:sldChg chg="del">
        <pc:chgData name="" userId="0a2da8452e5f5558" providerId="LiveId" clId="{A26B3DC0-CB0C-43B2-8A4E-291419DFCD5F}" dt="2019-04-06T14:36:00.874" v="531" actId="2696"/>
        <pc:sldMkLst>
          <pc:docMk/>
          <pc:sldMk cId="0" sldId="1619"/>
        </pc:sldMkLst>
      </pc:sldChg>
      <pc:sldChg chg="del">
        <pc:chgData name="" userId="0a2da8452e5f5558" providerId="LiveId" clId="{A26B3DC0-CB0C-43B2-8A4E-291419DFCD5F}" dt="2019-04-06T14:36:00.905" v="532" actId="2696"/>
        <pc:sldMkLst>
          <pc:docMk/>
          <pc:sldMk cId="0" sldId="1620"/>
        </pc:sldMkLst>
      </pc:sldChg>
      <pc:sldChg chg="del">
        <pc:chgData name="" userId="0a2da8452e5f5558" providerId="LiveId" clId="{A26B3DC0-CB0C-43B2-8A4E-291419DFCD5F}" dt="2019-04-06T14:36:00.921" v="533" actId="2696"/>
        <pc:sldMkLst>
          <pc:docMk/>
          <pc:sldMk cId="0" sldId="1621"/>
        </pc:sldMkLst>
      </pc:sldChg>
      <pc:sldChg chg="del">
        <pc:chgData name="" userId="0a2da8452e5f5558" providerId="LiveId" clId="{A26B3DC0-CB0C-43B2-8A4E-291419DFCD5F}" dt="2019-04-06T14:36:00.937" v="534" actId="2696"/>
        <pc:sldMkLst>
          <pc:docMk/>
          <pc:sldMk cId="0" sldId="1622"/>
        </pc:sldMkLst>
      </pc:sldChg>
      <pc:sldChg chg="del">
        <pc:chgData name="" userId="0a2da8452e5f5558" providerId="LiveId" clId="{A26B3DC0-CB0C-43B2-8A4E-291419DFCD5F}" dt="2019-04-06T14:36:00.968" v="535" actId="2696"/>
        <pc:sldMkLst>
          <pc:docMk/>
          <pc:sldMk cId="0" sldId="1623"/>
        </pc:sldMkLst>
      </pc:sldChg>
      <pc:sldChg chg="del">
        <pc:chgData name="" userId="0a2da8452e5f5558" providerId="LiveId" clId="{A26B3DC0-CB0C-43B2-8A4E-291419DFCD5F}" dt="2019-04-06T14:36:01.003" v="536" actId="2696"/>
        <pc:sldMkLst>
          <pc:docMk/>
          <pc:sldMk cId="0" sldId="1624"/>
        </pc:sldMkLst>
      </pc:sldChg>
      <pc:sldChg chg="del">
        <pc:chgData name="" userId="0a2da8452e5f5558" providerId="LiveId" clId="{A26B3DC0-CB0C-43B2-8A4E-291419DFCD5F}" dt="2019-04-06T14:36:01.015" v="537" actId="2696"/>
        <pc:sldMkLst>
          <pc:docMk/>
          <pc:sldMk cId="0" sldId="1625"/>
        </pc:sldMkLst>
      </pc:sldChg>
      <pc:sldChg chg="del">
        <pc:chgData name="" userId="0a2da8452e5f5558" providerId="LiveId" clId="{A26B3DC0-CB0C-43B2-8A4E-291419DFCD5F}" dt="2019-04-06T14:36:01.046" v="538" actId="2696"/>
        <pc:sldMkLst>
          <pc:docMk/>
          <pc:sldMk cId="0" sldId="1626"/>
        </pc:sldMkLst>
      </pc:sldChg>
      <pc:sldChg chg="del">
        <pc:chgData name="" userId="0a2da8452e5f5558" providerId="LiveId" clId="{A26B3DC0-CB0C-43B2-8A4E-291419DFCD5F}" dt="2019-04-06T14:36:01.062" v="539" actId="2696"/>
        <pc:sldMkLst>
          <pc:docMk/>
          <pc:sldMk cId="0" sldId="1627"/>
        </pc:sldMkLst>
      </pc:sldChg>
      <pc:sldChg chg="del">
        <pc:chgData name="" userId="0a2da8452e5f5558" providerId="LiveId" clId="{A26B3DC0-CB0C-43B2-8A4E-291419DFCD5F}" dt="2019-04-06T14:36:01.093" v="540" actId="2696"/>
        <pc:sldMkLst>
          <pc:docMk/>
          <pc:sldMk cId="0" sldId="1628"/>
        </pc:sldMkLst>
      </pc:sldChg>
      <pc:sldChg chg="del">
        <pc:chgData name="" userId="0a2da8452e5f5558" providerId="LiveId" clId="{A26B3DC0-CB0C-43B2-8A4E-291419DFCD5F}" dt="2019-04-06T14:36:01.108" v="541" actId="2696"/>
        <pc:sldMkLst>
          <pc:docMk/>
          <pc:sldMk cId="0" sldId="1629"/>
        </pc:sldMkLst>
      </pc:sldChg>
      <pc:sldChg chg="del">
        <pc:chgData name="" userId="0a2da8452e5f5558" providerId="LiveId" clId="{A26B3DC0-CB0C-43B2-8A4E-291419DFCD5F}" dt="2019-04-06T14:36:01.155" v="542" actId="2696"/>
        <pc:sldMkLst>
          <pc:docMk/>
          <pc:sldMk cId="0" sldId="1630"/>
        </pc:sldMkLst>
      </pc:sldChg>
      <pc:sldChg chg="del">
        <pc:chgData name="" userId="0a2da8452e5f5558" providerId="LiveId" clId="{A26B3DC0-CB0C-43B2-8A4E-291419DFCD5F}" dt="2019-04-06T14:36:01.171" v="543" actId="2696"/>
        <pc:sldMkLst>
          <pc:docMk/>
          <pc:sldMk cId="0" sldId="1631"/>
        </pc:sldMkLst>
      </pc:sldChg>
      <pc:sldChg chg="del">
        <pc:chgData name="" userId="0a2da8452e5f5558" providerId="LiveId" clId="{A26B3DC0-CB0C-43B2-8A4E-291419DFCD5F}" dt="2019-04-06T14:36:01.218" v="544" actId="2696"/>
        <pc:sldMkLst>
          <pc:docMk/>
          <pc:sldMk cId="0" sldId="1632"/>
        </pc:sldMkLst>
      </pc:sldChg>
      <pc:sldChg chg="del">
        <pc:chgData name="" userId="0a2da8452e5f5558" providerId="LiveId" clId="{A26B3DC0-CB0C-43B2-8A4E-291419DFCD5F}" dt="2019-04-06T14:36:01.233" v="545" actId="2696"/>
        <pc:sldMkLst>
          <pc:docMk/>
          <pc:sldMk cId="0" sldId="1633"/>
        </pc:sldMkLst>
      </pc:sldChg>
      <pc:sldChg chg="del">
        <pc:chgData name="" userId="0a2da8452e5f5558" providerId="LiveId" clId="{A26B3DC0-CB0C-43B2-8A4E-291419DFCD5F}" dt="2019-04-06T14:36:01.265" v="546" actId="2696"/>
        <pc:sldMkLst>
          <pc:docMk/>
          <pc:sldMk cId="0" sldId="1634"/>
        </pc:sldMkLst>
      </pc:sldChg>
      <pc:sldChg chg="del">
        <pc:chgData name="" userId="0a2da8452e5f5558" providerId="LiveId" clId="{A26B3DC0-CB0C-43B2-8A4E-291419DFCD5F}" dt="2019-04-06T14:36:01.280" v="547" actId="2696"/>
        <pc:sldMkLst>
          <pc:docMk/>
          <pc:sldMk cId="0" sldId="1635"/>
        </pc:sldMkLst>
      </pc:sldChg>
      <pc:sldChg chg="del">
        <pc:chgData name="" userId="0a2da8452e5f5558" providerId="LiveId" clId="{A26B3DC0-CB0C-43B2-8A4E-291419DFCD5F}" dt="2019-04-06T14:36:01.312" v="548" actId="2696"/>
        <pc:sldMkLst>
          <pc:docMk/>
          <pc:sldMk cId="0" sldId="1636"/>
        </pc:sldMkLst>
      </pc:sldChg>
      <pc:sldChg chg="del">
        <pc:chgData name="" userId="0a2da8452e5f5558" providerId="LiveId" clId="{A26B3DC0-CB0C-43B2-8A4E-291419DFCD5F}" dt="2019-04-06T14:36:01.327" v="549" actId="2696"/>
        <pc:sldMkLst>
          <pc:docMk/>
          <pc:sldMk cId="0" sldId="1637"/>
        </pc:sldMkLst>
      </pc:sldChg>
      <pc:sldChg chg="del">
        <pc:chgData name="" userId="0a2da8452e5f5558" providerId="LiveId" clId="{A26B3DC0-CB0C-43B2-8A4E-291419DFCD5F}" dt="2019-04-06T14:36:01.374" v="550" actId="2696"/>
        <pc:sldMkLst>
          <pc:docMk/>
          <pc:sldMk cId="0" sldId="1638"/>
        </pc:sldMkLst>
      </pc:sldChg>
      <pc:sldChg chg="del">
        <pc:chgData name="" userId="0a2da8452e5f5558" providerId="LiveId" clId="{A26B3DC0-CB0C-43B2-8A4E-291419DFCD5F}" dt="2019-04-06T14:36:01.390" v="551" actId="2696"/>
        <pc:sldMkLst>
          <pc:docMk/>
          <pc:sldMk cId="0" sldId="1639"/>
        </pc:sldMkLst>
      </pc:sldChg>
      <pc:sldChg chg="del">
        <pc:chgData name="" userId="0a2da8452e5f5558" providerId="LiveId" clId="{A26B3DC0-CB0C-43B2-8A4E-291419DFCD5F}" dt="2019-04-06T14:36:01.405" v="552" actId="2696"/>
        <pc:sldMkLst>
          <pc:docMk/>
          <pc:sldMk cId="0" sldId="1640"/>
        </pc:sldMkLst>
      </pc:sldChg>
      <pc:sldChg chg="del">
        <pc:chgData name="" userId="0a2da8452e5f5558" providerId="LiveId" clId="{A26B3DC0-CB0C-43B2-8A4E-291419DFCD5F}" dt="2019-04-06T14:36:01.421" v="553" actId="2696"/>
        <pc:sldMkLst>
          <pc:docMk/>
          <pc:sldMk cId="0" sldId="1641"/>
        </pc:sldMkLst>
      </pc:sldChg>
      <pc:sldChg chg="del">
        <pc:chgData name="" userId="0a2da8452e5f5558" providerId="LiveId" clId="{A26B3DC0-CB0C-43B2-8A4E-291419DFCD5F}" dt="2019-04-06T14:36:01.452" v="554" actId="2696"/>
        <pc:sldMkLst>
          <pc:docMk/>
          <pc:sldMk cId="0" sldId="1642"/>
        </pc:sldMkLst>
      </pc:sldChg>
      <pc:sldChg chg="del">
        <pc:chgData name="" userId="0a2da8452e5f5558" providerId="LiveId" clId="{A26B3DC0-CB0C-43B2-8A4E-291419DFCD5F}" dt="2019-04-06T14:36:01.468" v="555" actId="2696"/>
        <pc:sldMkLst>
          <pc:docMk/>
          <pc:sldMk cId="0" sldId="1643"/>
        </pc:sldMkLst>
      </pc:sldChg>
      <pc:sldChg chg="del">
        <pc:chgData name="" userId="0a2da8452e5f5558" providerId="LiveId" clId="{A26B3DC0-CB0C-43B2-8A4E-291419DFCD5F}" dt="2019-04-06T14:36:01.499" v="556" actId="2696"/>
        <pc:sldMkLst>
          <pc:docMk/>
          <pc:sldMk cId="0" sldId="1644"/>
        </pc:sldMkLst>
      </pc:sldChg>
      <pc:sldChg chg="del">
        <pc:chgData name="" userId="0a2da8452e5f5558" providerId="LiveId" clId="{A26B3DC0-CB0C-43B2-8A4E-291419DFCD5F}" dt="2019-04-06T14:36:01.515" v="557" actId="2696"/>
        <pc:sldMkLst>
          <pc:docMk/>
          <pc:sldMk cId="0" sldId="1645"/>
        </pc:sldMkLst>
      </pc:sldChg>
      <pc:sldChg chg="del">
        <pc:chgData name="" userId="0a2da8452e5f5558" providerId="LiveId" clId="{A26B3DC0-CB0C-43B2-8A4E-291419DFCD5F}" dt="2019-04-06T14:36:01.550" v="558" actId="2696"/>
        <pc:sldMkLst>
          <pc:docMk/>
          <pc:sldMk cId="0" sldId="1646"/>
        </pc:sldMkLst>
      </pc:sldChg>
      <pc:sldChg chg="del">
        <pc:chgData name="" userId="0a2da8452e5f5558" providerId="LiveId" clId="{A26B3DC0-CB0C-43B2-8A4E-291419DFCD5F}" dt="2019-04-06T14:36:01.566" v="559" actId="2696"/>
        <pc:sldMkLst>
          <pc:docMk/>
          <pc:sldMk cId="0" sldId="1647"/>
        </pc:sldMkLst>
      </pc:sldChg>
      <pc:sldChg chg="del">
        <pc:chgData name="" userId="0a2da8452e5f5558" providerId="LiveId" clId="{A26B3DC0-CB0C-43B2-8A4E-291419DFCD5F}" dt="2019-04-06T14:36:01.599" v="560" actId="2696"/>
        <pc:sldMkLst>
          <pc:docMk/>
          <pc:sldMk cId="0" sldId="1648"/>
        </pc:sldMkLst>
      </pc:sldChg>
      <pc:sldChg chg="del">
        <pc:chgData name="" userId="0a2da8452e5f5558" providerId="LiveId" clId="{A26B3DC0-CB0C-43B2-8A4E-291419DFCD5F}" dt="2019-04-06T14:36:01.615" v="561" actId="2696"/>
        <pc:sldMkLst>
          <pc:docMk/>
          <pc:sldMk cId="0" sldId="1649"/>
        </pc:sldMkLst>
      </pc:sldChg>
      <pc:sldChg chg="del">
        <pc:chgData name="" userId="0a2da8452e5f5558" providerId="LiveId" clId="{A26B3DC0-CB0C-43B2-8A4E-291419DFCD5F}" dt="2019-04-06T14:36:01.622" v="562" actId="2696"/>
        <pc:sldMkLst>
          <pc:docMk/>
          <pc:sldMk cId="0" sldId="1650"/>
        </pc:sldMkLst>
      </pc:sldChg>
      <pc:sldChg chg="del">
        <pc:chgData name="" userId="0a2da8452e5f5558" providerId="LiveId" clId="{A26B3DC0-CB0C-43B2-8A4E-291419DFCD5F}" dt="2019-04-06T14:36:01.654" v="563" actId="2696"/>
        <pc:sldMkLst>
          <pc:docMk/>
          <pc:sldMk cId="0" sldId="1651"/>
        </pc:sldMkLst>
      </pc:sldChg>
      <pc:sldChg chg="del">
        <pc:chgData name="" userId="0a2da8452e5f5558" providerId="LiveId" clId="{A26B3DC0-CB0C-43B2-8A4E-291419DFCD5F}" dt="2019-04-06T14:36:01.680" v="564" actId="2696"/>
        <pc:sldMkLst>
          <pc:docMk/>
          <pc:sldMk cId="0" sldId="1652"/>
        </pc:sldMkLst>
      </pc:sldChg>
      <pc:sldChg chg="del">
        <pc:chgData name="" userId="0a2da8452e5f5558" providerId="LiveId" clId="{A26B3DC0-CB0C-43B2-8A4E-291419DFCD5F}" dt="2019-04-06T14:36:01.704" v="565" actId="2696"/>
        <pc:sldMkLst>
          <pc:docMk/>
          <pc:sldMk cId="0" sldId="1653"/>
        </pc:sldMkLst>
      </pc:sldChg>
      <pc:sldChg chg="del">
        <pc:chgData name="" userId="0a2da8452e5f5558" providerId="LiveId" clId="{A26B3DC0-CB0C-43B2-8A4E-291419DFCD5F}" dt="2019-04-06T14:36:01.719" v="566" actId="2696"/>
        <pc:sldMkLst>
          <pc:docMk/>
          <pc:sldMk cId="0" sldId="1654"/>
        </pc:sldMkLst>
      </pc:sldChg>
      <pc:sldChg chg="del">
        <pc:chgData name="" userId="0a2da8452e5f5558" providerId="LiveId" clId="{A26B3DC0-CB0C-43B2-8A4E-291419DFCD5F}" dt="2019-04-06T14:36:01.735" v="567" actId="2696"/>
        <pc:sldMkLst>
          <pc:docMk/>
          <pc:sldMk cId="0" sldId="1655"/>
        </pc:sldMkLst>
      </pc:sldChg>
      <pc:sldChg chg="del">
        <pc:chgData name="" userId="0a2da8452e5f5558" providerId="LiveId" clId="{A26B3DC0-CB0C-43B2-8A4E-291419DFCD5F}" dt="2019-04-06T14:36:01.751" v="568" actId="2696"/>
        <pc:sldMkLst>
          <pc:docMk/>
          <pc:sldMk cId="0" sldId="1656"/>
        </pc:sldMkLst>
      </pc:sldChg>
      <pc:sldChg chg="del">
        <pc:chgData name="" userId="0a2da8452e5f5558" providerId="LiveId" clId="{A26B3DC0-CB0C-43B2-8A4E-291419DFCD5F}" dt="2019-04-06T14:36:01.782" v="569" actId="2696"/>
        <pc:sldMkLst>
          <pc:docMk/>
          <pc:sldMk cId="0" sldId="1657"/>
        </pc:sldMkLst>
      </pc:sldChg>
      <pc:sldChg chg="del">
        <pc:chgData name="" userId="0a2da8452e5f5558" providerId="LiveId" clId="{A26B3DC0-CB0C-43B2-8A4E-291419DFCD5F}" dt="2019-04-06T14:36:01.813" v="570" actId="2696"/>
        <pc:sldMkLst>
          <pc:docMk/>
          <pc:sldMk cId="0" sldId="1658"/>
        </pc:sldMkLst>
      </pc:sldChg>
      <pc:sldChg chg="del">
        <pc:chgData name="" userId="0a2da8452e5f5558" providerId="LiveId" clId="{A26B3DC0-CB0C-43B2-8A4E-291419DFCD5F}" dt="2019-04-06T14:36:01.829" v="571" actId="2696"/>
        <pc:sldMkLst>
          <pc:docMk/>
          <pc:sldMk cId="0" sldId="1659"/>
        </pc:sldMkLst>
      </pc:sldChg>
      <pc:sldChg chg="del">
        <pc:chgData name="" userId="0a2da8452e5f5558" providerId="LiveId" clId="{A26B3DC0-CB0C-43B2-8A4E-291419DFCD5F}" dt="2019-04-06T14:36:01.844" v="572" actId="2696"/>
        <pc:sldMkLst>
          <pc:docMk/>
          <pc:sldMk cId="0" sldId="1660"/>
        </pc:sldMkLst>
      </pc:sldChg>
      <pc:sldChg chg="del">
        <pc:chgData name="" userId="0a2da8452e5f5558" providerId="LiveId" clId="{A26B3DC0-CB0C-43B2-8A4E-291419DFCD5F}" dt="2019-04-06T14:36:01.860" v="573" actId="2696"/>
        <pc:sldMkLst>
          <pc:docMk/>
          <pc:sldMk cId="0" sldId="1661"/>
        </pc:sldMkLst>
      </pc:sldChg>
      <pc:sldChg chg="del">
        <pc:chgData name="" userId="0a2da8452e5f5558" providerId="LiveId" clId="{A26B3DC0-CB0C-43B2-8A4E-291419DFCD5F}" dt="2019-04-06T14:36:01.876" v="574" actId="2696"/>
        <pc:sldMkLst>
          <pc:docMk/>
          <pc:sldMk cId="0" sldId="1662"/>
        </pc:sldMkLst>
      </pc:sldChg>
      <pc:sldChg chg="del">
        <pc:chgData name="" userId="0a2da8452e5f5558" providerId="LiveId" clId="{A26B3DC0-CB0C-43B2-8A4E-291419DFCD5F}" dt="2019-04-06T14:36:01.891" v="575" actId="2696"/>
        <pc:sldMkLst>
          <pc:docMk/>
          <pc:sldMk cId="0" sldId="1663"/>
        </pc:sldMkLst>
      </pc:sldChg>
      <pc:sldChg chg="del">
        <pc:chgData name="" userId="0a2da8452e5f5558" providerId="LiveId" clId="{A26B3DC0-CB0C-43B2-8A4E-291419DFCD5F}" dt="2019-04-06T14:36:01.907" v="576" actId="2696"/>
        <pc:sldMkLst>
          <pc:docMk/>
          <pc:sldMk cId="0" sldId="1664"/>
        </pc:sldMkLst>
      </pc:sldChg>
      <pc:sldChg chg="del">
        <pc:chgData name="" userId="0a2da8452e5f5558" providerId="LiveId" clId="{A26B3DC0-CB0C-43B2-8A4E-291419DFCD5F}" dt="2019-04-06T14:36:01.922" v="577" actId="2696"/>
        <pc:sldMkLst>
          <pc:docMk/>
          <pc:sldMk cId="0" sldId="1665"/>
        </pc:sldMkLst>
      </pc:sldChg>
      <pc:sldChg chg="del">
        <pc:chgData name="" userId="0a2da8452e5f5558" providerId="LiveId" clId="{A26B3DC0-CB0C-43B2-8A4E-291419DFCD5F}" dt="2019-04-06T14:36:01.954" v="578" actId="2696"/>
        <pc:sldMkLst>
          <pc:docMk/>
          <pc:sldMk cId="0" sldId="1666"/>
        </pc:sldMkLst>
      </pc:sldChg>
      <pc:sldChg chg="del">
        <pc:chgData name="" userId="0a2da8452e5f5558" providerId="LiveId" clId="{A26B3DC0-CB0C-43B2-8A4E-291419DFCD5F}" dt="2019-04-06T14:36:01.954" v="579" actId="2696"/>
        <pc:sldMkLst>
          <pc:docMk/>
          <pc:sldMk cId="0" sldId="1667"/>
        </pc:sldMkLst>
      </pc:sldChg>
      <pc:sldChg chg="del">
        <pc:chgData name="" userId="0a2da8452e5f5558" providerId="LiveId" clId="{A26B3DC0-CB0C-43B2-8A4E-291419DFCD5F}" dt="2019-04-06T14:36:01.985" v="580" actId="2696"/>
        <pc:sldMkLst>
          <pc:docMk/>
          <pc:sldMk cId="0" sldId="1668"/>
        </pc:sldMkLst>
      </pc:sldChg>
      <pc:sldChg chg="del">
        <pc:chgData name="" userId="0a2da8452e5f5558" providerId="LiveId" clId="{A26B3DC0-CB0C-43B2-8A4E-291419DFCD5F}" dt="2019-04-06T14:36:02.012" v="581" actId="2696"/>
        <pc:sldMkLst>
          <pc:docMk/>
          <pc:sldMk cId="0" sldId="1669"/>
        </pc:sldMkLst>
      </pc:sldChg>
      <pc:sldChg chg="del">
        <pc:chgData name="" userId="0a2da8452e5f5558" providerId="LiveId" clId="{A26B3DC0-CB0C-43B2-8A4E-291419DFCD5F}" dt="2019-04-06T14:36:02.028" v="582" actId="2696"/>
        <pc:sldMkLst>
          <pc:docMk/>
          <pc:sldMk cId="0" sldId="1670"/>
        </pc:sldMkLst>
      </pc:sldChg>
      <pc:sldChg chg="del">
        <pc:chgData name="" userId="0a2da8452e5f5558" providerId="LiveId" clId="{A26B3DC0-CB0C-43B2-8A4E-291419DFCD5F}" dt="2019-04-06T14:36:02.043" v="583" actId="2696"/>
        <pc:sldMkLst>
          <pc:docMk/>
          <pc:sldMk cId="0" sldId="1671"/>
        </pc:sldMkLst>
      </pc:sldChg>
      <pc:sldChg chg="del">
        <pc:chgData name="" userId="0a2da8452e5f5558" providerId="LiveId" clId="{A26B3DC0-CB0C-43B2-8A4E-291419DFCD5F}" dt="2019-04-06T14:36:02.059" v="584" actId="2696"/>
        <pc:sldMkLst>
          <pc:docMk/>
          <pc:sldMk cId="0" sldId="1672"/>
        </pc:sldMkLst>
      </pc:sldChg>
      <pc:sldChg chg="del">
        <pc:chgData name="" userId="0a2da8452e5f5558" providerId="LiveId" clId="{A26B3DC0-CB0C-43B2-8A4E-291419DFCD5F}" dt="2019-04-06T14:36:02.074" v="585" actId="2696"/>
        <pc:sldMkLst>
          <pc:docMk/>
          <pc:sldMk cId="0" sldId="1673"/>
        </pc:sldMkLst>
      </pc:sldChg>
      <pc:sldChg chg="del">
        <pc:chgData name="" userId="0a2da8452e5f5558" providerId="LiveId" clId="{A26B3DC0-CB0C-43B2-8A4E-291419DFCD5F}" dt="2019-04-06T14:36:02.106" v="586" actId="2696"/>
        <pc:sldMkLst>
          <pc:docMk/>
          <pc:sldMk cId="0" sldId="1674"/>
        </pc:sldMkLst>
      </pc:sldChg>
      <pc:sldChg chg="del">
        <pc:chgData name="" userId="0a2da8452e5f5558" providerId="LiveId" clId="{A26B3DC0-CB0C-43B2-8A4E-291419DFCD5F}" dt="2019-04-06T14:36:02.121" v="587" actId="2696"/>
        <pc:sldMkLst>
          <pc:docMk/>
          <pc:sldMk cId="0" sldId="1675"/>
        </pc:sldMkLst>
      </pc:sldChg>
      <pc:sldChg chg="del">
        <pc:chgData name="" userId="0a2da8452e5f5558" providerId="LiveId" clId="{A26B3DC0-CB0C-43B2-8A4E-291419DFCD5F}" dt="2019-04-06T14:36:02.137" v="588" actId="2696"/>
        <pc:sldMkLst>
          <pc:docMk/>
          <pc:sldMk cId="0" sldId="1676"/>
        </pc:sldMkLst>
      </pc:sldChg>
      <pc:sldChg chg="del">
        <pc:chgData name="" userId="0a2da8452e5f5558" providerId="LiveId" clId="{A26B3DC0-CB0C-43B2-8A4E-291419DFCD5F}" dt="2019-04-06T14:36:02.153" v="589" actId="2696"/>
        <pc:sldMkLst>
          <pc:docMk/>
          <pc:sldMk cId="0" sldId="1677"/>
        </pc:sldMkLst>
      </pc:sldChg>
      <pc:sldChg chg="del">
        <pc:chgData name="" userId="0a2da8452e5f5558" providerId="LiveId" clId="{A26B3DC0-CB0C-43B2-8A4E-291419DFCD5F}" dt="2019-04-06T14:36:02.168" v="590" actId="2696"/>
        <pc:sldMkLst>
          <pc:docMk/>
          <pc:sldMk cId="0" sldId="1678"/>
        </pc:sldMkLst>
      </pc:sldChg>
      <pc:sldChg chg="del">
        <pc:chgData name="" userId="0a2da8452e5f5558" providerId="LiveId" clId="{A26B3DC0-CB0C-43B2-8A4E-291419DFCD5F}" dt="2019-04-06T14:36:02.215" v="591" actId="2696"/>
        <pc:sldMkLst>
          <pc:docMk/>
          <pc:sldMk cId="0" sldId="1679"/>
        </pc:sldMkLst>
      </pc:sldChg>
      <pc:sldChg chg="del">
        <pc:chgData name="" userId="0a2da8452e5f5558" providerId="LiveId" clId="{A26B3DC0-CB0C-43B2-8A4E-291419DFCD5F}" dt="2019-04-06T14:36:02.231" v="592" actId="2696"/>
        <pc:sldMkLst>
          <pc:docMk/>
          <pc:sldMk cId="0" sldId="1680"/>
        </pc:sldMkLst>
      </pc:sldChg>
      <pc:sldChg chg="del">
        <pc:chgData name="" userId="0a2da8452e5f5558" providerId="LiveId" clId="{A26B3DC0-CB0C-43B2-8A4E-291419DFCD5F}" dt="2019-04-06T14:36:02.246" v="593" actId="2696"/>
        <pc:sldMkLst>
          <pc:docMk/>
          <pc:sldMk cId="0" sldId="1681"/>
        </pc:sldMkLst>
      </pc:sldChg>
      <pc:sldChg chg="del">
        <pc:chgData name="" userId="0a2da8452e5f5558" providerId="LiveId" clId="{A26B3DC0-CB0C-43B2-8A4E-291419DFCD5F}" dt="2019-04-06T14:36:02.262" v="594" actId="2696"/>
        <pc:sldMkLst>
          <pc:docMk/>
          <pc:sldMk cId="0" sldId="1682"/>
        </pc:sldMkLst>
      </pc:sldChg>
      <pc:sldChg chg="del">
        <pc:chgData name="" userId="0a2da8452e5f5558" providerId="LiveId" clId="{A26B3DC0-CB0C-43B2-8A4E-291419DFCD5F}" dt="2019-04-06T14:36:02.278" v="595" actId="2696"/>
        <pc:sldMkLst>
          <pc:docMk/>
          <pc:sldMk cId="0" sldId="1683"/>
        </pc:sldMkLst>
      </pc:sldChg>
      <pc:sldChg chg="del">
        <pc:chgData name="" userId="0a2da8452e5f5558" providerId="LiveId" clId="{A26B3DC0-CB0C-43B2-8A4E-291419DFCD5F}" dt="2019-04-06T14:36:02.293" v="596" actId="2696"/>
        <pc:sldMkLst>
          <pc:docMk/>
          <pc:sldMk cId="0" sldId="1684"/>
        </pc:sldMkLst>
      </pc:sldChg>
      <pc:sldChg chg="del">
        <pc:chgData name="" userId="0a2da8452e5f5558" providerId="LiveId" clId="{A26B3DC0-CB0C-43B2-8A4E-291419DFCD5F}" dt="2019-04-06T14:36:02.324" v="597" actId="2696"/>
        <pc:sldMkLst>
          <pc:docMk/>
          <pc:sldMk cId="0" sldId="1685"/>
        </pc:sldMkLst>
      </pc:sldChg>
      <pc:sldChg chg="del">
        <pc:chgData name="" userId="0a2da8452e5f5558" providerId="LiveId" clId="{A26B3DC0-CB0C-43B2-8A4E-291419DFCD5F}" dt="2019-04-06T14:36:02.340" v="598" actId="2696"/>
        <pc:sldMkLst>
          <pc:docMk/>
          <pc:sldMk cId="0" sldId="1686"/>
        </pc:sldMkLst>
      </pc:sldChg>
      <pc:sldChg chg="del">
        <pc:chgData name="" userId="0a2da8452e5f5558" providerId="LiveId" clId="{A26B3DC0-CB0C-43B2-8A4E-291419DFCD5F}" dt="2019-04-06T14:36:02.356" v="599" actId="2696"/>
        <pc:sldMkLst>
          <pc:docMk/>
          <pc:sldMk cId="0" sldId="1687"/>
        </pc:sldMkLst>
      </pc:sldChg>
      <pc:sldChg chg="del">
        <pc:chgData name="" userId="0a2da8452e5f5558" providerId="LiveId" clId="{A26B3DC0-CB0C-43B2-8A4E-291419DFCD5F}" dt="2019-04-06T14:36:02.371" v="600" actId="2696"/>
        <pc:sldMkLst>
          <pc:docMk/>
          <pc:sldMk cId="0" sldId="1688"/>
        </pc:sldMkLst>
      </pc:sldChg>
      <pc:sldChg chg="del">
        <pc:chgData name="" userId="0a2da8452e5f5558" providerId="LiveId" clId="{A26B3DC0-CB0C-43B2-8A4E-291419DFCD5F}" dt="2019-04-06T14:36:02.387" v="601" actId="2696"/>
        <pc:sldMkLst>
          <pc:docMk/>
          <pc:sldMk cId="0" sldId="1689"/>
        </pc:sldMkLst>
      </pc:sldChg>
      <pc:sldChg chg="del">
        <pc:chgData name="" userId="0a2da8452e5f5558" providerId="LiveId" clId="{A26B3DC0-CB0C-43B2-8A4E-291419DFCD5F}" dt="2019-04-06T14:36:02.402" v="602" actId="2696"/>
        <pc:sldMkLst>
          <pc:docMk/>
          <pc:sldMk cId="0" sldId="1690"/>
        </pc:sldMkLst>
      </pc:sldChg>
      <pc:sldChg chg="del">
        <pc:chgData name="" userId="0a2da8452e5f5558" providerId="LiveId" clId="{A26B3DC0-CB0C-43B2-8A4E-291419DFCD5F}" dt="2019-04-06T14:36:02.418" v="603" actId="2696"/>
        <pc:sldMkLst>
          <pc:docMk/>
          <pc:sldMk cId="0" sldId="1691"/>
        </pc:sldMkLst>
      </pc:sldChg>
      <pc:sldChg chg="del">
        <pc:chgData name="" userId="0a2da8452e5f5558" providerId="LiveId" clId="{A26B3DC0-CB0C-43B2-8A4E-291419DFCD5F}" dt="2019-04-06T14:36:02.449" v="604" actId="2696"/>
        <pc:sldMkLst>
          <pc:docMk/>
          <pc:sldMk cId="0" sldId="1692"/>
        </pc:sldMkLst>
      </pc:sldChg>
      <pc:sldChg chg="del">
        <pc:chgData name="" userId="0a2da8452e5f5558" providerId="LiveId" clId="{A26B3DC0-CB0C-43B2-8A4E-291419DFCD5F}" dt="2019-04-06T14:36:02.481" v="605" actId="2696"/>
        <pc:sldMkLst>
          <pc:docMk/>
          <pc:sldMk cId="0" sldId="1693"/>
        </pc:sldMkLst>
      </pc:sldChg>
      <pc:sldChg chg="del">
        <pc:chgData name="" userId="0a2da8452e5f5558" providerId="LiveId" clId="{A26B3DC0-CB0C-43B2-8A4E-291419DFCD5F}" dt="2019-04-06T14:36:02.526" v="606" actId="2696"/>
        <pc:sldMkLst>
          <pc:docMk/>
          <pc:sldMk cId="0" sldId="1694"/>
        </pc:sldMkLst>
      </pc:sldChg>
      <pc:sldChg chg="del">
        <pc:chgData name="" userId="0a2da8452e5f5558" providerId="LiveId" clId="{A26B3DC0-CB0C-43B2-8A4E-291419DFCD5F}" dt="2019-04-06T14:36:02.559" v="607" actId="2696"/>
        <pc:sldMkLst>
          <pc:docMk/>
          <pc:sldMk cId="0" sldId="1695"/>
        </pc:sldMkLst>
      </pc:sldChg>
      <pc:sldChg chg="del">
        <pc:chgData name="" userId="0a2da8452e5f5558" providerId="LiveId" clId="{A26B3DC0-CB0C-43B2-8A4E-291419DFCD5F}" dt="2019-04-06T14:36:02.593" v="608" actId="2696"/>
        <pc:sldMkLst>
          <pc:docMk/>
          <pc:sldMk cId="0" sldId="1696"/>
        </pc:sldMkLst>
      </pc:sldChg>
      <pc:sldChg chg="del">
        <pc:chgData name="" userId="0a2da8452e5f5558" providerId="LiveId" clId="{A26B3DC0-CB0C-43B2-8A4E-291419DFCD5F}" dt="2019-04-06T14:36:02.598" v="609" actId="2696"/>
        <pc:sldMkLst>
          <pc:docMk/>
          <pc:sldMk cId="0" sldId="1697"/>
        </pc:sldMkLst>
      </pc:sldChg>
      <pc:sldChg chg="del">
        <pc:chgData name="" userId="0a2da8452e5f5558" providerId="LiveId" clId="{A26B3DC0-CB0C-43B2-8A4E-291419DFCD5F}" dt="2019-04-06T14:36:02.630" v="610" actId="2696"/>
        <pc:sldMkLst>
          <pc:docMk/>
          <pc:sldMk cId="0" sldId="1698"/>
        </pc:sldMkLst>
      </pc:sldChg>
      <pc:sldChg chg="del">
        <pc:chgData name="" userId="0a2da8452e5f5558" providerId="LiveId" clId="{A26B3DC0-CB0C-43B2-8A4E-291419DFCD5F}" dt="2019-04-06T14:36:02.645" v="611" actId="2696"/>
        <pc:sldMkLst>
          <pc:docMk/>
          <pc:sldMk cId="0" sldId="1699"/>
        </pc:sldMkLst>
      </pc:sldChg>
      <pc:sldChg chg="del">
        <pc:chgData name="" userId="0a2da8452e5f5558" providerId="LiveId" clId="{A26B3DC0-CB0C-43B2-8A4E-291419DFCD5F}" dt="2019-04-06T14:36:02.683" v="612" actId="2696"/>
        <pc:sldMkLst>
          <pc:docMk/>
          <pc:sldMk cId="0" sldId="1700"/>
        </pc:sldMkLst>
      </pc:sldChg>
      <pc:sldChg chg="del">
        <pc:chgData name="" userId="0a2da8452e5f5558" providerId="LiveId" clId="{A26B3DC0-CB0C-43B2-8A4E-291419DFCD5F}" dt="2019-04-06T14:36:02.702" v="613" actId="2696"/>
        <pc:sldMkLst>
          <pc:docMk/>
          <pc:sldMk cId="0" sldId="1701"/>
        </pc:sldMkLst>
      </pc:sldChg>
      <pc:sldChg chg="del">
        <pc:chgData name="" userId="0a2da8452e5f5558" providerId="LiveId" clId="{A26B3DC0-CB0C-43B2-8A4E-291419DFCD5F}" dt="2019-04-06T14:36:02.733" v="614" actId="2696"/>
        <pc:sldMkLst>
          <pc:docMk/>
          <pc:sldMk cId="0" sldId="1702"/>
        </pc:sldMkLst>
      </pc:sldChg>
      <pc:sldChg chg="del">
        <pc:chgData name="" userId="0a2da8452e5f5558" providerId="LiveId" clId="{A26B3DC0-CB0C-43B2-8A4E-291419DFCD5F}" dt="2019-04-06T14:36:02.749" v="615" actId="2696"/>
        <pc:sldMkLst>
          <pc:docMk/>
          <pc:sldMk cId="0" sldId="1703"/>
        </pc:sldMkLst>
      </pc:sldChg>
      <pc:sldChg chg="del">
        <pc:chgData name="" userId="0a2da8452e5f5558" providerId="LiveId" clId="{A26B3DC0-CB0C-43B2-8A4E-291419DFCD5F}" dt="2019-04-06T14:36:02.780" v="616" actId="2696"/>
        <pc:sldMkLst>
          <pc:docMk/>
          <pc:sldMk cId="0" sldId="1704"/>
        </pc:sldMkLst>
      </pc:sldChg>
      <pc:sldChg chg="del">
        <pc:chgData name="" userId="0a2da8452e5f5558" providerId="LiveId" clId="{A26B3DC0-CB0C-43B2-8A4E-291419DFCD5F}" dt="2019-04-06T14:36:02.796" v="617" actId="2696"/>
        <pc:sldMkLst>
          <pc:docMk/>
          <pc:sldMk cId="0" sldId="1705"/>
        </pc:sldMkLst>
      </pc:sldChg>
      <pc:sldChg chg="del">
        <pc:chgData name="" userId="0a2da8452e5f5558" providerId="LiveId" clId="{A26B3DC0-CB0C-43B2-8A4E-291419DFCD5F}" dt="2019-04-06T14:36:02.811" v="618" actId="2696"/>
        <pc:sldMkLst>
          <pc:docMk/>
          <pc:sldMk cId="0" sldId="1706"/>
        </pc:sldMkLst>
      </pc:sldChg>
      <pc:sldChg chg="del">
        <pc:chgData name="" userId="0a2da8452e5f5558" providerId="LiveId" clId="{A26B3DC0-CB0C-43B2-8A4E-291419DFCD5F}" dt="2019-04-06T14:36:02.843" v="619" actId="2696"/>
        <pc:sldMkLst>
          <pc:docMk/>
          <pc:sldMk cId="0" sldId="1707"/>
        </pc:sldMkLst>
      </pc:sldChg>
      <pc:sldChg chg="del">
        <pc:chgData name="" userId="0a2da8452e5f5558" providerId="LiveId" clId="{A26B3DC0-CB0C-43B2-8A4E-291419DFCD5F}" dt="2019-04-06T14:36:02.874" v="620" actId="2696"/>
        <pc:sldMkLst>
          <pc:docMk/>
          <pc:sldMk cId="0" sldId="1708"/>
        </pc:sldMkLst>
      </pc:sldChg>
      <pc:sldChg chg="del">
        <pc:chgData name="" userId="0a2da8452e5f5558" providerId="LiveId" clId="{A26B3DC0-CB0C-43B2-8A4E-291419DFCD5F}" dt="2019-04-06T14:36:02.889" v="621" actId="2696"/>
        <pc:sldMkLst>
          <pc:docMk/>
          <pc:sldMk cId="0" sldId="1709"/>
        </pc:sldMkLst>
      </pc:sldChg>
      <pc:sldChg chg="del">
        <pc:chgData name="" userId="0a2da8452e5f5558" providerId="LiveId" clId="{A26B3DC0-CB0C-43B2-8A4E-291419DFCD5F}" dt="2019-04-06T14:36:02.921" v="622" actId="2696"/>
        <pc:sldMkLst>
          <pc:docMk/>
          <pc:sldMk cId="0" sldId="1710"/>
        </pc:sldMkLst>
      </pc:sldChg>
      <pc:sldChg chg="del">
        <pc:chgData name="" userId="0a2da8452e5f5558" providerId="LiveId" clId="{A26B3DC0-CB0C-43B2-8A4E-291419DFCD5F}" dt="2019-04-06T14:36:02.936" v="623" actId="2696"/>
        <pc:sldMkLst>
          <pc:docMk/>
          <pc:sldMk cId="0" sldId="1711"/>
        </pc:sldMkLst>
      </pc:sldChg>
      <pc:sldChg chg="del">
        <pc:chgData name="" userId="0a2da8452e5f5558" providerId="LiveId" clId="{A26B3DC0-CB0C-43B2-8A4E-291419DFCD5F}" dt="2019-04-06T14:36:02.968" v="624" actId="2696"/>
        <pc:sldMkLst>
          <pc:docMk/>
          <pc:sldMk cId="0" sldId="1712"/>
        </pc:sldMkLst>
      </pc:sldChg>
      <pc:sldChg chg="del">
        <pc:chgData name="" userId="0a2da8452e5f5558" providerId="LiveId" clId="{A26B3DC0-CB0C-43B2-8A4E-291419DFCD5F}" dt="2019-04-06T14:36:02.983" v="625" actId="2696"/>
        <pc:sldMkLst>
          <pc:docMk/>
          <pc:sldMk cId="0" sldId="1713"/>
        </pc:sldMkLst>
      </pc:sldChg>
      <pc:sldChg chg="del">
        <pc:chgData name="" userId="0a2da8452e5f5558" providerId="LiveId" clId="{A26B3DC0-CB0C-43B2-8A4E-291419DFCD5F}" dt="2019-04-06T14:36:03.028" v="626" actId="2696"/>
        <pc:sldMkLst>
          <pc:docMk/>
          <pc:sldMk cId="0" sldId="1714"/>
        </pc:sldMkLst>
      </pc:sldChg>
      <pc:sldChg chg="del">
        <pc:chgData name="" userId="0a2da8452e5f5558" providerId="LiveId" clId="{A26B3DC0-CB0C-43B2-8A4E-291419DFCD5F}" dt="2019-04-06T14:36:03.043" v="627" actId="2696"/>
        <pc:sldMkLst>
          <pc:docMk/>
          <pc:sldMk cId="0" sldId="1715"/>
        </pc:sldMkLst>
      </pc:sldChg>
      <pc:sldChg chg="del">
        <pc:chgData name="" userId="0a2da8452e5f5558" providerId="LiveId" clId="{A26B3DC0-CB0C-43B2-8A4E-291419DFCD5F}" dt="2019-04-06T14:36:03.059" v="628" actId="2696"/>
        <pc:sldMkLst>
          <pc:docMk/>
          <pc:sldMk cId="0" sldId="1716"/>
        </pc:sldMkLst>
      </pc:sldChg>
      <pc:sldChg chg="del">
        <pc:chgData name="" userId="0a2da8452e5f5558" providerId="LiveId" clId="{A26B3DC0-CB0C-43B2-8A4E-291419DFCD5F}" dt="2019-04-06T14:36:03.075" v="629" actId="2696"/>
        <pc:sldMkLst>
          <pc:docMk/>
          <pc:sldMk cId="0" sldId="1717"/>
        </pc:sldMkLst>
      </pc:sldChg>
      <pc:sldChg chg="del">
        <pc:chgData name="" userId="0a2da8452e5f5558" providerId="LiveId" clId="{A26B3DC0-CB0C-43B2-8A4E-291419DFCD5F}" dt="2019-04-06T14:36:03.090" v="630" actId="2696"/>
        <pc:sldMkLst>
          <pc:docMk/>
          <pc:sldMk cId="0" sldId="1718"/>
        </pc:sldMkLst>
      </pc:sldChg>
      <pc:sldChg chg="del">
        <pc:chgData name="" userId="0a2da8452e5f5558" providerId="LiveId" clId="{A26B3DC0-CB0C-43B2-8A4E-291419DFCD5F}" dt="2019-04-06T14:36:03.122" v="631" actId="2696"/>
        <pc:sldMkLst>
          <pc:docMk/>
          <pc:sldMk cId="0" sldId="1719"/>
        </pc:sldMkLst>
      </pc:sldChg>
      <pc:sldChg chg="del">
        <pc:chgData name="" userId="0a2da8452e5f5558" providerId="LiveId" clId="{A26B3DC0-CB0C-43B2-8A4E-291419DFCD5F}" dt="2019-04-06T14:36:03.137" v="632" actId="2696"/>
        <pc:sldMkLst>
          <pc:docMk/>
          <pc:sldMk cId="0" sldId="1720"/>
        </pc:sldMkLst>
      </pc:sldChg>
      <pc:sldChg chg="del">
        <pc:chgData name="" userId="0a2da8452e5f5558" providerId="LiveId" clId="{A26B3DC0-CB0C-43B2-8A4E-291419DFCD5F}" dt="2019-04-06T14:36:03.153" v="633" actId="2696"/>
        <pc:sldMkLst>
          <pc:docMk/>
          <pc:sldMk cId="0" sldId="1721"/>
        </pc:sldMkLst>
      </pc:sldChg>
      <pc:sldChg chg="del">
        <pc:chgData name="" userId="0a2da8452e5f5558" providerId="LiveId" clId="{A26B3DC0-CB0C-43B2-8A4E-291419DFCD5F}" dt="2019-04-06T14:36:03.184" v="634" actId="2696"/>
        <pc:sldMkLst>
          <pc:docMk/>
          <pc:sldMk cId="0" sldId="1722"/>
        </pc:sldMkLst>
      </pc:sldChg>
      <pc:sldChg chg="del">
        <pc:chgData name="" userId="0a2da8452e5f5558" providerId="LiveId" clId="{A26B3DC0-CB0C-43B2-8A4E-291419DFCD5F}" dt="2019-04-06T14:36:03.215" v="635" actId="2696"/>
        <pc:sldMkLst>
          <pc:docMk/>
          <pc:sldMk cId="0" sldId="1723"/>
        </pc:sldMkLst>
      </pc:sldChg>
      <pc:sldChg chg="del">
        <pc:chgData name="" userId="0a2da8452e5f5558" providerId="LiveId" clId="{A26B3DC0-CB0C-43B2-8A4E-291419DFCD5F}" dt="2019-04-06T14:36:03.231" v="636" actId="2696"/>
        <pc:sldMkLst>
          <pc:docMk/>
          <pc:sldMk cId="0" sldId="1724"/>
        </pc:sldMkLst>
      </pc:sldChg>
      <pc:sldChg chg="del">
        <pc:chgData name="" userId="0a2da8452e5f5558" providerId="LiveId" clId="{A26B3DC0-CB0C-43B2-8A4E-291419DFCD5F}" dt="2019-04-06T14:36:03.247" v="637" actId="2696"/>
        <pc:sldMkLst>
          <pc:docMk/>
          <pc:sldMk cId="0" sldId="1725"/>
        </pc:sldMkLst>
      </pc:sldChg>
      <pc:sldChg chg="del">
        <pc:chgData name="" userId="0a2da8452e5f5558" providerId="LiveId" clId="{A26B3DC0-CB0C-43B2-8A4E-291419DFCD5F}" dt="2019-04-06T14:36:03.278" v="638" actId="2696"/>
        <pc:sldMkLst>
          <pc:docMk/>
          <pc:sldMk cId="0" sldId="1726"/>
        </pc:sldMkLst>
      </pc:sldChg>
      <pc:sldChg chg="del">
        <pc:chgData name="" userId="0a2da8452e5f5558" providerId="LiveId" clId="{A26B3DC0-CB0C-43B2-8A4E-291419DFCD5F}" dt="2019-04-06T14:36:03.293" v="639" actId="2696"/>
        <pc:sldMkLst>
          <pc:docMk/>
          <pc:sldMk cId="0" sldId="1727"/>
        </pc:sldMkLst>
      </pc:sldChg>
      <pc:sldChg chg="del">
        <pc:chgData name="" userId="0a2da8452e5f5558" providerId="LiveId" clId="{A26B3DC0-CB0C-43B2-8A4E-291419DFCD5F}" dt="2019-04-06T14:36:03.309" v="640" actId="2696"/>
        <pc:sldMkLst>
          <pc:docMk/>
          <pc:sldMk cId="0" sldId="1728"/>
        </pc:sldMkLst>
      </pc:sldChg>
      <pc:sldChg chg="del">
        <pc:chgData name="" userId="0a2da8452e5f5558" providerId="LiveId" clId="{A26B3DC0-CB0C-43B2-8A4E-291419DFCD5F}" dt="2019-04-06T14:36:03.325" v="641" actId="2696"/>
        <pc:sldMkLst>
          <pc:docMk/>
          <pc:sldMk cId="0" sldId="1729"/>
        </pc:sldMkLst>
      </pc:sldChg>
      <pc:sldChg chg="del">
        <pc:chgData name="" userId="0a2da8452e5f5558" providerId="LiveId" clId="{A26B3DC0-CB0C-43B2-8A4E-291419DFCD5F}" dt="2019-04-06T14:36:03.340" v="642" actId="2696"/>
        <pc:sldMkLst>
          <pc:docMk/>
          <pc:sldMk cId="0" sldId="1730"/>
        </pc:sldMkLst>
      </pc:sldChg>
      <pc:sldChg chg="del">
        <pc:chgData name="" userId="0a2da8452e5f5558" providerId="LiveId" clId="{A26B3DC0-CB0C-43B2-8A4E-291419DFCD5F}" dt="2019-04-06T14:36:03.356" v="643" actId="2696"/>
        <pc:sldMkLst>
          <pc:docMk/>
          <pc:sldMk cId="0" sldId="1731"/>
        </pc:sldMkLst>
      </pc:sldChg>
      <pc:sldChg chg="del">
        <pc:chgData name="" userId="0a2da8452e5f5558" providerId="LiveId" clId="{A26B3DC0-CB0C-43B2-8A4E-291419DFCD5F}" dt="2019-04-06T14:36:03.372" v="644" actId="2696"/>
        <pc:sldMkLst>
          <pc:docMk/>
          <pc:sldMk cId="0" sldId="1732"/>
        </pc:sldMkLst>
      </pc:sldChg>
      <pc:sldChg chg="del">
        <pc:chgData name="" userId="0a2da8452e5f5558" providerId="LiveId" clId="{A26B3DC0-CB0C-43B2-8A4E-291419DFCD5F}" dt="2019-04-06T14:36:03.387" v="645" actId="2696"/>
        <pc:sldMkLst>
          <pc:docMk/>
          <pc:sldMk cId="0" sldId="1733"/>
        </pc:sldMkLst>
      </pc:sldChg>
      <pc:sldChg chg="del">
        <pc:chgData name="" userId="0a2da8452e5f5558" providerId="LiveId" clId="{A26B3DC0-CB0C-43B2-8A4E-291419DFCD5F}" dt="2019-04-06T14:36:03.403" v="646" actId="2696"/>
        <pc:sldMkLst>
          <pc:docMk/>
          <pc:sldMk cId="0" sldId="1734"/>
        </pc:sldMkLst>
      </pc:sldChg>
      <pc:sldChg chg="del">
        <pc:chgData name="" userId="0a2da8452e5f5558" providerId="LiveId" clId="{A26B3DC0-CB0C-43B2-8A4E-291419DFCD5F}" dt="2019-04-06T14:36:03.418" v="647" actId="2696"/>
        <pc:sldMkLst>
          <pc:docMk/>
          <pc:sldMk cId="0" sldId="1735"/>
        </pc:sldMkLst>
      </pc:sldChg>
      <pc:sldChg chg="del">
        <pc:chgData name="" userId="0a2da8452e5f5558" providerId="LiveId" clId="{A26B3DC0-CB0C-43B2-8A4E-291419DFCD5F}" dt="2019-04-06T14:36:03.434" v="648" actId="2696"/>
        <pc:sldMkLst>
          <pc:docMk/>
          <pc:sldMk cId="0" sldId="1736"/>
        </pc:sldMkLst>
      </pc:sldChg>
      <pc:sldChg chg="del">
        <pc:chgData name="" userId="0a2da8452e5f5558" providerId="LiveId" clId="{A26B3DC0-CB0C-43B2-8A4E-291419DFCD5F}" dt="2019-04-06T14:36:03.465" v="649" actId="2696"/>
        <pc:sldMkLst>
          <pc:docMk/>
          <pc:sldMk cId="0" sldId="1737"/>
        </pc:sldMkLst>
      </pc:sldChg>
      <pc:sldChg chg="del">
        <pc:chgData name="" userId="0a2da8452e5f5558" providerId="LiveId" clId="{A26B3DC0-CB0C-43B2-8A4E-291419DFCD5F}" dt="2019-04-06T14:36:03.465" v="650" actId="2696"/>
        <pc:sldMkLst>
          <pc:docMk/>
          <pc:sldMk cId="0" sldId="1738"/>
        </pc:sldMkLst>
      </pc:sldChg>
      <pc:sldChg chg="del">
        <pc:chgData name="" userId="0a2da8452e5f5558" providerId="LiveId" clId="{A26B3DC0-CB0C-43B2-8A4E-291419DFCD5F}" dt="2019-04-06T14:36:03.481" v="651" actId="2696"/>
        <pc:sldMkLst>
          <pc:docMk/>
          <pc:sldMk cId="0" sldId="1739"/>
        </pc:sldMkLst>
      </pc:sldChg>
      <pc:sldChg chg="del">
        <pc:chgData name="" userId="0a2da8452e5f5558" providerId="LiveId" clId="{A26B3DC0-CB0C-43B2-8A4E-291419DFCD5F}" dt="2019-04-06T14:36:03.513" v="652" actId="2696"/>
        <pc:sldMkLst>
          <pc:docMk/>
          <pc:sldMk cId="0" sldId="1740"/>
        </pc:sldMkLst>
      </pc:sldChg>
      <pc:sldChg chg="del">
        <pc:chgData name="" userId="0a2da8452e5f5558" providerId="LiveId" clId="{A26B3DC0-CB0C-43B2-8A4E-291419DFCD5F}" dt="2019-04-06T14:36:03.529" v="653" actId="2696"/>
        <pc:sldMkLst>
          <pc:docMk/>
          <pc:sldMk cId="0" sldId="1741"/>
        </pc:sldMkLst>
      </pc:sldChg>
      <pc:sldChg chg="del">
        <pc:chgData name="" userId="0a2da8452e5f5558" providerId="LiveId" clId="{A26B3DC0-CB0C-43B2-8A4E-291419DFCD5F}" dt="2019-04-06T14:36:03.549" v="654" actId="2696"/>
        <pc:sldMkLst>
          <pc:docMk/>
          <pc:sldMk cId="0" sldId="1742"/>
        </pc:sldMkLst>
      </pc:sldChg>
      <pc:sldChg chg="del">
        <pc:chgData name="" userId="0a2da8452e5f5558" providerId="LiveId" clId="{A26B3DC0-CB0C-43B2-8A4E-291419DFCD5F}" dt="2019-04-06T14:36:03.567" v="655" actId="2696"/>
        <pc:sldMkLst>
          <pc:docMk/>
          <pc:sldMk cId="0" sldId="1743"/>
        </pc:sldMkLst>
      </pc:sldChg>
      <pc:sldChg chg="del">
        <pc:chgData name="" userId="0a2da8452e5f5558" providerId="LiveId" clId="{A26B3DC0-CB0C-43B2-8A4E-291419DFCD5F}" dt="2019-04-06T14:36:03.581" v="656" actId="2696"/>
        <pc:sldMkLst>
          <pc:docMk/>
          <pc:sldMk cId="0" sldId="1744"/>
        </pc:sldMkLst>
      </pc:sldChg>
      <pc:sldChg chg="del">
        <pc:chgData name="" userId="0a2da8452e5f5558" providerId="LiveId" clId="{A26B3DC0-CB0C-43B2-8A4E-291419DFCD5F}" dt="2019-04-06T14:36:03.595" v="657" actId="2696"/>
        <pc:sldMkLst>
          <pc:docMk/>
          <pc:sldMk cId="0" sldId="1745"/>
        </pc:sldMkLst>
      </pc:sldChg>
      <pc:sldChg chg="del">
        <pc:chgData name="" userId="0a2da8452e5f5558" providerId="LiveId" clId="{A26B3DC0-CB0C-43B2-8A4E-291419DFCD5F}" dt="2019-04-06T14:36:03.598" v="658" actId="2696"/>
        <pc:sldMkLst>
          <pc:docMk/>
          <pc:sldMk cId="0" sldId="1746"/>
        </pc:sldMkLst>
      </pc:sldChg>
      <pc:sldChg chg="del">
        <pc:chgData name="" userId="0a2da8452e5f5558" providerId="LiveId" clId="{A26B3DC0-CB0C-43B2-8A4E-291419DFCD5F}" dt="2019-04-06T14:36:03.613" v="659" actId="2696"/>
        <pc:sldMkLst>
          <pc:docMk/>
          <pc:sldMk cId="0" sldId="1747"/>
        </pc:sldMkLst>
      </pc:sldChg>
      <pc:sldChg chg="del">
        <pc:chgData name="" userId="0a2da8452e5f5558" providerId="LiveId" clId="{A26B3DC0-CB0C-43B2-8A4E-291419DFCD5F}" dt="2019-04-06T14:36:03.629" v="660" actId="2696"/>
        <pc:sldMkLst>
          <pc:docMk/>
          <pc:sldMk cId="0" sldId="1748"/>
        </pc:sldMkLst>
      </pc:sldChg>
      <pc:sldChg chg="del">
        <pc:chgData name="" userId="0a2da8452e5f5558" providerId="LiveId" clId="{A26B3DC0-CB0C-43B2-8A4E-291419DFCD5F}" dt="2019-04-06T14:36:03.644" v="661" actId="2696"/>
        <pc:sldMkLst>
          <pc:docMk/>
          <pc:sldMk cId="0" sldId="1749"/>
        </pc:sldMkLst>
      </pc:sldChg>
      <pc:sldChg chg="del">
        <pc:chgData name="" userId="0a2da8452e5f5558" providerId="LiveId" clId="{A26B3DC0-CB0C-43B2-8A4E-291419DFCD5F}" dt="2019-04-06T14:36:03.660" v="662" actId="2696"/>
        <pc:sldMkLst>
          <pc:docMk/>
          <pc:sldMk cId="0" sldId="1750"/>
        </pc:sldMkLst>
      </pc:sldChg>
      <pc:sldChg chg="del">
        <pc:chgData name="" userId="0a2da8452e5f5558" providerId="LiveId" clId="{A26B3DC0-CB0C-43B2-8A4E-291419DFCD5F}" dt="2019-04-06T14:36:03.699" v="663" actId="2696"/>
        <pc:sldMkLst>
          <pc:docMk/>
          <pc:sldMk cId="0" sldId="1751"/>
        </pc:sldMkLst>
      </pc:sldChg>
      <pc:sldChg chg="del">
        <pc:chgData name="" userId="0a2da8452e5f5558" providerId="LiveId" clId="{A26B3DC0-CB0C-43B2-8A4E-291419DFCD5F}" dt="2019-04-06T14:36:03.710" v="664" actId="2696"/>
        <pc:sldMkLst>
          <pc:docMk/>
          <pc:sldMk cId="0" sldId="1752"/>
        </pc:sldMkLst>
      </pc:sldChg>
      <pc:sldChg chg="del">
        <pc:chgData name="" userId="0a2da8452e5f5558" providerId="LiveId" clId="{A26B3DC0-CB0C-43B2-8A4E-291419DFCD5F}" dt="2019-04-06T14:36:03.711" v="665" actId="2696"/>
        <pc:sldMkLst>
          <pc:docMk/>
          <pc:sldMk cId="0" sldId="1753"/>
        </pc:sldMkLst>
      </pc:sldChg>
      <pc:sldChg chg="del">
        <pc:chgData name="" userId="0a2da8452e5f5558" providerId="LiveId" clId="{A26B3DC0-CB0C-43B2-8A4E-291419DFCD5F}" dt="2019-04-06T14:36:03.743" v="666" actId="2696"/>
        <pc:sldMkLst>
          <pc:docMk/>
          <pc:sldMk cId="0" sldId="1754"/>
        </pc:sldMkLst>
      </pc:sldChg>
      <pc:sldChg chg="del">
        <pc:chgData name="" userId="0a2da8452e5f5558" providerId="LiveId" clId="{A26B3DC0-CB0C-43B2-8A4E-291419DFCD5F}" dt="2019-04-06T14:36:03.758" v="667" actId="2696"/>
        <pc:sldMkLst>
          <pc:docMk/>
          <pc:sldMk cId="0" sldId="1755"/>
        </pc:sldMkLst>
      </pc:sldChg>
      <pc:sldChg chg="del">
        <pc:chgData name="" userId="0a2da8452e5f5558" providerId="LiveId" clId="{A26B3DC0-CB0C-43B2-8A4E-291419DFCD5F}" dt="2019-04-06T14:36:03.774" v="668" actId="2696"/>
        <pc:sldMkLst>
          <pc:docMk/>
          <pc:sldMk cId="0" sldId="1756"/>
        </pc:sldMkLst>
      </pc:sldChg>
      <pc:sldChg chg="del">
        <pc:chgData name="" userId="0a2da8452e5f5558" providerId="LiveId" clId="{A26B3DC0-CB0C-43B2-8A4E-291419DFCD5F}" dt="2019-04-06T14:36:03.789" v="669" actId="2696"/>
        <pc:sldMkLst>
          <pc:docMk/>
          <pc:sldMk cId="0" sldId="1757"/>
        </pc:sldMkLst>
      </pc:sldChg>
      <pc:sldChg chg="del">
        <pc:chgData name="" userId="0a2da8452e5f5558" providerId="LiveId" clId="{A26B3DC0-CB0C-43B2-8A4E-291419DFCD5F}" dt="2019-04-06T14:36:03.805" v="670" actId="2696"/>
        <pc:sldMkLst>
          <pc:docMk/>
          <pc:sldMk cId="0" sldId="1758"/>
        </pc:sldMkLst>
      </pc:sldChg>
      <pc:sldChg chg="del">
        <pc:chgData name="" userId="0a2da8452e5f5558" providerId="LiveId" clId="{A26B3DC0-CB0C-43B2-8A4E-291419DFCD5F}" dt="2019-04-06T14:36:03.821" v="671" actId="2696"/>
        <pc:sldMkLst>
          <pc:docMk/>
          <pc:sldMk cId="0" sldId="1759"/>
        </pc:sldMkLst>
      </pc:sldChg>
      <pc:sldChg chg="del">
        <pc:chgData name="" userId="0a2da8452e5f5558" providerId="LiveId" clId="{A26B3DC0-CB0C-43B2-8A4E-291419DFCD5F}" dt="2019-04-06T14:36:03.836" v="672" actId="2696"/>
        <pc:sldMkLst>
          <pc:docMk/>
          <pc:sldMk cId="0" sldId="1760"/>
        </pc:sldMkLst>
      </pc:sldChg>
      <pc:sldChg chg="del">
        <pc:chgData name="" userId="0a2da8452e5f5558" providerId="LiveId" clId="{A26B3DC0-CB0C-43B2-8A4E-291419DFCD5F}" dt="2019-04-06T14:36:03.852" v="673" actId="2696"/>
        <pc:sldMkLst>
          <pc:docMk/>
          <pc:sldMk cId="0" sldId="1761"/>
        </pc:sldMkLst>
      </pc:sldChg>
      <pc:sldChg chg="del">
        <pc:chgData name="" userId="0a2da8452e5f5558" providerId="LiveId" clId="{A26B3DC0-CB0C-43B2-8A4E-291419DFCD5F}" dt="2019-04-06T14:36:03.868" v="674" actId="2696"/>
        <pc:sldMkLst>
          <pc:docMk/>
          <pc:sldMk cId="0" sldId="1762"/>
        </pc:sldMkLst>
      </pc:sldChg>
      <pc:sldChg chg="del">
        <pc:chgData name="" userId="0a2da8452e5f5558" providerId="LiveId" clId="{A26B3DC0-CB0C-43B2-8A4E-291419DFCD5F}" dt="2019-04-06T14:36:03.883" v="675" actId="2696"/>
        <pc:sldMkLst>
          <pc:docMk/>
          <pc:sldMk cId="0" sldId="1763"/>
        </pc:sldMkLst>
      </pc:sldChg>
      <pc:sldChg chg="del">
        <pc:chgData name="" userId="0a2da8452e5f5558" providerId="LiveId" clId="{A26B3DC0-CB0C-43B2-8A4E-291419DFCD5F}" dt="2019-04-06T14:36:03.899" v="676" actId="2696"/>
        <pc:sldMkLst>
          <pc:docMk/>
          <pc:sldMk cId="0" sldId="1764"/>
        </pc:sldMkLst>
      </pc:sldChg>
      <pc:sldChg chg="del">
        <pc:chgData name="" userId="0a2da8452e5f5558" providerId="LiveId" clId="{A26B3DC0-CB0C-43B2-8A4E-291419DFCD5F}" dt="2019-04-06T14:36:03.914" v="677" actId="2696"/>
        <pc:sldMkLst>
          <pc:docMk/>
          <pc:sldMk cId="0" sldId="1765"/>
        </pc:sldMkLst>
      </pc:sldChg>
      <pc:sldChg chg="del">
        <pc:chgData name="" userId="0a2da8452e5f5558" providerId="LiveId" clId="{A26B3DC0-CB0C-43B2-8A4E-291419DFCD5F}" dt="2019-04-06T14:36:03.930" v="678" actId="2696"/>
        <pc:sldMkLst>
          <pc:docMk/>
          <pc:sldMk cId="0" sldId="1766"/>
        </pc:sldMkLst>
      </pc:sldChg>
      <pc:sldChg chg="del">
        <pc:chgData name="" userId="0a2da8452e5f5558" providerId="LiveId" clId="{A26B3DC0-CB0C-43B2-8A4E-291419DFCD5F}" dt="2019-04-06T14:36:03.946" v="679" actId="2696"/>
        <pc:sldMkLst>
          <pc:docMk/>
          <pc:sldMk cId="0" sldId="1767"/>
        </pc:sldMkLst>
      </pc:sldChg>
      <pc:sldChg chg="del">
        <pc:chgData name="" userId="0a2da8452e5f5558" providerId="LiveId" clId="{A26B3DC0-CB0C-43B2-8A4E-291419DFCD5F}" dt="2019-04-06T14:36:03.946" v="680" actId="2696"/>
        <pc:sldMkLst>
          <pc:docMk/>
          <pc:sldMk cId="0" sldId="1768"/>
        </pc:sldMkLst>
      </pc:sldChg>
      <pc:sldChg chg="del">
        <pc:chgData name="" userId="0a2da8452e5f5558" providerId="LiveId" clId="{A26B3DC0-CB0C-43B2-8A4E-291419DFCD5F}" dt="2019-04-06T14:36:03.961" v="681" actId="2696"/>
        <pc:sldMkLst>
          <pc:docMk/>
          <pc:sldMk cId="0" sldId="1769"/>
        </pc:sldMkLst>
      </pc:sldChg>
      <pc:sldChg chg="del">
        <pc:chgData name="" userId="0a2da8452e5f5558" providerId="LiveId" clId="{A26B3DC0-CB0C-43B2-8A4E-291419DFCD5F}" dt="2019-04-06T14:36:03.977" v="682" actId="2696"/>
        <pc:sldMkLst>
          <pc:docMk/>
          <pc:sldMk cId="0" sldId="1770"/>
        </pc:sldMkLst>
      </pc:sldChg>
      <pc:sldMasterChg chg="del delSldLayout">
        <pc:chgData name="" userId="0a2da8452e5f5558" providerId="LiveId" clId="{A26B3DC0-CB0C-43B2-8A4E-291419DFCD5F}" dt="2019-04-06T14:36:03.998" v="684" actId="2696"/>
        <pc:sldMasterMkLst>
          <pc:docMk/>
          <pc:sldMasterMk cId="2682919647" sldId="2147483648"/>
        </pc:sldMasterMkLst>
        <pc:sldLayoutChg chg="del">
          <pc:chgData name="" userId="0a2da8452e5f5558" providerId="LiveId" clId="{A26B3DC0-CB0C-43B2-8A4E-291419DFCD5F}" dt="2019-04-06T14:36:03.994" v="683" actId="2696"/>
          <pc:sldLayoutMkLst>
            <pc:docMk/>
            <pc:sldMasterMk cId="2682919647" sldId="2147483648"/>
            <pc:sldLayoutMk cId="2059748021" sldId="2147483649"/>
          </pc:sldLayoutMkLst>
        </pc:sldLayoutChg>
      </pc:sldMasterChg>
    </pc:docChg>
  </pc:docChgLst>
  <pc:docChgLst>
    <pc:chgData name="Jun Sheng Chen" userId="0a2da8452e5f5558" providerId="LiveId" clId="{FB37F1BE-1461-470B-AE42-BCF4D6174C59}"/>
  </pc:docChgLst>
  <pc:docChgLst>
    <pc:chgData name="Jun Sheng Chen" userId="0a2da8452e5f5558" providerId="LiveId" clId="{085BCD10-73CA-40CC-8489-89812F4D5D7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08462A-CA2B-4303-9667-D1687C7FE348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7E08D-FF5F-4D09-96E3-A6D7CF8C1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3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08462A-CA2B-4303-9667-D1687C7FE348}" type="datetimeFigureOut">
              <a:rPr lang="en-SG" smtClean="0"/>
              <a:t>6/4/2019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7E08D-FF5F-4D09-96E3-A6D7CF8C16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45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697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1150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中文字幕</a:t>
            </a:r>
            <a:br>
              <a:rPr lang="zh-CN" altLang="zh-SG" sz="115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SG" sz="6600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English Caption</a:t>
            </a:r>
            <a:endParaRPr lang="zh-SG" altLang="en-US" sz="720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163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楷体</vt:lpstr>
      <vt:lpstr>Arial</vt:lpstr>
      <vt:lpstr>Calibri</vt:lpstr>
      <vt:lpstr>Cambria</vt:lpstr>
      <vt:lpstr>1_Office Theme</vt:lpstr>
      <vt:lpstr>中文字幕 English Caption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JUNSHENG</dc:creator>
  <cp:lastModifiedBy>CHEN JUNSHENG</cp:lastModifiedBy>
  <cp:revision>1</cp:revision>
  <dcterms:created xsi:type="dcterms:W3CDTF">2018-11-08T16:49:37Z</dcterms:created>
  <dcterms:modified xsi:type="dcterms:W3CDTF">2019-04-06T14:36:52Z</dcterms:modified>
</cp:coreProperties>
</file>