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CF65C6-CBB0-6D45-A581-00CDC085D01E}" v="4" dt="2024-10-29T03:37:35.3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5"/>
    <p:restoredTop sz="94726"/>
  </p:normalViewPr>
  <p:slideViewPr>
    <p:cSldViewPr snapToGrid="0">
      <p:cViewPr varScale="1">
        <p:scale>
          <a:sx n="120" d="100"/>
          <a:sy n="120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B2D4-771B-FAF6-8720-B57687806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E9A6E-94A9-7BB4-00F6-861786220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846F1-5DD8-DE5D-5D59-8D143AB01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8066-2E19-8645-B89E-7410AF21B432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CDCB9-0BD1-780D-F50C-8FE464D2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EAF2C-1DC7-D58C-22AC-799FC43F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6E1F-9291-0C41-AA5A-497E4C2F2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8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A6BF7-858F-0203-815F-70F3975D9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67124-7CDD-2BC2-2DA4-AD4F7D3D0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D0C08-44B8-8F94-F59E-8A042405A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8066-2E19-8645-B89E-7410AF21B432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45566-BF17-335F-3B3B-88557B78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04861-160D-135A-30CB-6436CD3C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6E1F-9291-0C41-AA5A-497E4C2F2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3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B31AD-49D4-1D14-5EC5-C0FDC9D5D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16ACE-D06B-30D0-16D0-510F94F52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A03D7-A192-DE4D-CCE9-B1092B2D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8066-2E19-8645-B89E-7410AF21B432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B083C-4E8C-B349-26DF-30BABA6B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AB8F7-8026-840B-64AC-F1B07F0F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6E1F-9291-0C41-AA5A-497E4C2F2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0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5C196-5200-C9FB-E8FE-04FC62712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53069-7D7F-648C-7EA2-A84877B15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50522-E8B7-9A39-FA4E-76BB118B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8066-2E19-8645-B89E-7410AF21B432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A82BB-BAFA-7713-563F-17481B77A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1360B-D5B6-6F26-0160-75654FCE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6E1F-9291-0C41-AA5A-497E4C2F2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7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E6466-9198-C25D-2BDE-9231F4612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28C50-412F-DD80-848B-CF12F0DD6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3DF45-23D4-A0BD-A6E2-DBCC3597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8066-2E19-8645-B89E-7410AF21B432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A7B7A-E412-6772-2B3E-DA050BF7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DA1D8-93C3-03ED-7CFA-EE62E417A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6E1F-9291-0C41-AA5A-497E4C2F2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8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1BC00-FB21-1EA3-C46F-CD94C9759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C5A54-BCCC-431C-386D-60A665DC2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EBDDF-76F1-B246-50BA-779A398A3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1606A-70E0-7954-F705-3A7410F18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8066-2E19-8645-B89E-7410AF21B432}" type="datetimeFigureOut">
              <a:rPr lang="en-US" smtClean="0"/>
              <a:t>12/7/24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6975E-C15B-D6B8-F18F-DF4226BDE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AF401-0512-F1F5-50A9-FEE06F02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6E1F-9291-0C41-AA5A-497E4C2F2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95F27-27BE-63D9-4605-D3349BA00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1ADA9-D3BC-1DA6-0B4F-A846CA0CF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B3F6E-8005-FBBF-0391-78AA0E30F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081D26-211A-4F9F-CCC9-754A253AB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09B15-67C3-C32C-BFC7-F1E808EF1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4A4FD4-04E0-D13E-384E-910F1E052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8066-2E19-8645-B89E-7410AF21B432}" type="datetimeFigureOut">
              <a:rPr lang="en-US" smtClean="0"/>
              <a:t>12/7/24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4CF7F1-44CD-0477-B675-3066B7354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CBBB02-0C1A-3F7A-0AFB-CFAF05F5F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6E1F-9291-0C41-AA5A-497E4C2F2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6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598B6-8BC6-3CA5-58C4-B120F171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AD93E-7804-B918-A5F6-49FA0B24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8066-2E19-8645-B89E-7410AF21B432}" type="datetimeFigureOut">
              <a:rPr lang="en-US" smtClean="0"/>
              <a:t>12/7/24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66782-304D-A60B-5C31-368ED3972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5F79F-00CD-361C-F0D7-F3BCEBB7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6E1F-9291-0C41-AA5A-497E4C2F2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4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2658A3-D2A6-471A-D81B-479A8462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8066-2E19-8645-B89E-7410AF21B432}" type="datetimeFigureOut">
              <a:rPr lang="en-US" smtClean="0"/>
              <a:t>12/7/24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433F46-B8F3-37E7-5696-10ABA12E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A2A5A-AAA7-28AD-F4D0-A2F21F99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6E1F-9291-0C41-AA5A-497E4C2F2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6515-3851-67FE-A191-450585726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FF440-26D4-36AA-505E-5449B83B1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2C605-2593-1182-EB60-4AF48B2BE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DD973-D7F6-BBA6-379A-11BC8DBDB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8066-2E19-8645-B89E-7410AF21B432}" type="datetimeFigureOut">
              <a:rPr lang="en-US" smtClean="0"/>
              <a:t>12/7/24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B7728-D123-C2FD-8510-F32B8C2D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E3D7A-77C8-1E43-DB6B-F6FB457F0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6E1F-9291-0C41-AA5A-497E4C2F2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3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8D9D1-1899-AD14-C49A-786E12C27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9190F0-3D64-BFA5-9E63-245FF972D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5F25C-883B-54D1-411C-8F53FF3F1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149C8-8ED0-148C-CF37-CE7D352F8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8066-2E19-8645-B89E-7410AF21B432}" type="datetimeFigureOut">
              <a:rPr lang="en-US" smtClean="0"/>
              <a:t>12/7/24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BA2CC-04B0-6D59-1BC4-B2FE2E255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F7885-9ADE-D626-5BBB-C3444EC9F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6E1F-9291-0C41-AA5A-497E4C2F2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089ACD-8F6C-A4FE-E0D0-A081D5D76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0F70E-0009-0035-E3B1-3FB56B154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E9B47-B3F6-0805-C612-5D6293182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AC8066-2E19-8645-B89E-7410AF21B432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17277-E1EC-AB51-3A94-4671ACFF3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9856A-5605-E244-3048-E7CE2F54C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9D6E1F-9291-0C41-AA5A-497E4C2F2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5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D343F-A2AA-0388-2711-492733C34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CSE111 Checkpoint1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9D2A7-0FBD-89D5-D3B3-3AB12AC12B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Cole Harris, Rohit Vedulla</a:t>
            </a:r>
          </a:p>
        </p:txBody>
      </p:sp>
    </p:spTree>
    <p:extLst>
      <p:ext uri="{BB962C8B-B14F-4D97-AF65-F5344CB8AC3E}">
        <p14:creationId xmlns:p14="http://schemas.microsoft.com/office/powerpoint/2010/main" val="302295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34FA-F6AC-5DE9-522A-6772C5A0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Brief Synopsis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FFFF2-C165-FEF4-4C75-E965F7369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Will provide the functionality to sell merchandise as well as showcase and sell tickets for future events. </a:t>
            </a:r>
          </a:p>
          <a:p>
            <a:r>
              <a:rPr lang="en-US" dirty="0"/>
              <a:t>Post images of old events, so they can curate collections.</a:t>
            </a:r>
          </a:p>
          <a:p>
            <a:r>
              <a:rPr lang="en-US" dirty="0">
                <a:latin typeface="Aptos"/>
              </a:rPr>
              <a:t>We will also implement the functionality to sell merchandise as well as tickets for future events. </a:t>
            </a:r>
            <a:r>
              <a:rPr lang="en-US" b="1" dirty="0">
                <a:latin typeface="Aptos"/>
              </a:rPr>
              <a:t> </a:t>
            </a:r>
            <a:endParaRPr lang="en-US">
              <a:latin typeface="Aptos"/>
            </a:endParaRPr>
          </a:p>
          <a:p>
            <a:pPr marL="0" indent="0">
              <a:buNone/>
            </a:pPr>
            <a:br>
              <a:rPr lang="en-US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5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44882-6284-AF3C-7AB1-8E4BFDE60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S</a:t>
            </a:r>
            <a:r>
              <a:rPr lang="en-US" b="0" i="0">
                <a:effectLst/>
                <a:latin typeface="Times New Roman" panose="02020603050405020304" pitchFamily="18" charset="0"/>
              </a:rPr>
              <a:t>pecification of the project requirements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6088D-4522-3771-2E2F-32F774ABD590}"/>
              </a:ext>
            </a:extLst>
          </p:cNvPr>
          <p:cNvSpPr/>
          <p:nvPr/>
        </p:nvSpPr>
        <p:spPr>
          <a:xfrm>
            <a:off x="1217051" y="1500564"/>
            <a:ext cx="3520966" cy="50870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Man with solid fill">
            <a:extLst>
              <a:ext uri="{FF2B5EF4-FFF2-40B4-BE49-F238E27FC236}">
                <a16:creationId xmlns:a16="http://schemas.microsoft.com/office/drawing/2014/main" id="{8B8AFA82-146D-9E4D-6BBD-ACB1DFF8A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0962" y="2514600"/>
            <a:ext cx="914400" cy="914400"/>
          </a:xfrm>
          <a:prstGeom prst="rect">
            <a:avLst/>
          </a:prstGeom>
        </p:spPr>
      </p:pic>
      <p:pic>
        <p:nvPicPr>
          <p:cNvPr id="8" name="Graphic 7" descr="Man with solid fill">
            <a:extLst>
              <a:ext uri="{FF2B5EF4-FFF2-40B4-BE49-F238E27FC236}">
                <a16:creationId xmlns:a16="http://schemas.microsoft.com/office/drawing/2014/main" id="{6392C8F2-E59A-6B07-770D-C4D732C99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0962" y="4983181"/>
            <a:ext cx="914400" cy="914400"/>
          </a:xfrm>
          <a:prstGeom prst="rect">
            <a:avLst/>
          </a:prstGeom>
        </p:spPr>
      </p:pic>
      <p:pic>
        <p:nvPicPr>
          <p:cNvPr id="10" name="Graphic 9" descr="Man with solid fill">
            <a:extLst>
              <a:ext uri="{FF2B5EF4-FFF2-40B4-BE49-F238E27FC236}">
                <a16:creationId xmlns:a16="http://schemas.microsoft.com/office/drawing/2014/main" id="{F501A58C-FB83-9DA3-FC9D-68CC9CD3D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07" y="3267979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7E0EB8-6216-7222-922A-7101D0D16E34}"/>
              </a:ext>
            </a:extLst>
          </p:cNvPr>
          <p:cNvSpPr txBox="1"/>
          <p:nvPr/>
        </p:nvSpPr>
        <p:spPr>
          <a:xfrm>
            <a:off x="-12358" y="4182379"/>
            <a:ext cx="142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Customer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B34CC4-B071-3EA2-FFB4-81785FE2B0C1}"/>
              </a:ext>
            </a:extLst>
          </p:cNvPr>
          <p:cNvSpPr txBox="1"/>
          <p:nvPr/>
        </p:nvSpPr>
        <p:spPr>
          <a:xfrm>
            <a:off x="5068915" y="3540513"/>
            <a:ext cx="1075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Admin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A8DAEE-3A60-10DE-719F-95759D76AE66}"/>
              </a:ext>
            </a:extLst>
          </p:cNvPr>
          <p:cNvSpPr txBox="1"/>
          <p:nvPr/>
        </p:nvSpPr>
        <p:spPr>
          <a:xfrm>
            <a:off x="5116868" y="5944336"/>
            <a:ext cx="97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Stripe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8330230-8927-140C-8F76-079F7D9FE906}"/>
              </a:ext>
            </a:extLst>
          </p:cNvPr>
          <p:cNvSpPr/>
          <p:nvPr/>
        </p:nvSpPr>
        <p:spPr>
          <a:xfrm>
            <a:off x="2173492" y="1575700"/>
            <a:ext cx="1608083" cy="8603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Products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51587FE-E8E1-3F81-FEDC-B29BE80D5D8F}"/>
              </a:ext>
            </a:extLst>
          </p:cNvPr>
          <p:cNvSpPr/>
          <p:nvPr/>
        </p:nvSpPr>
        <p:spPr>
          <a:xfrm>
            <a:off x="2694589" y="2480012"/>
            <a:ext cx="1608083" cy="8603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Events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1AEDE6-5274-935F-58E7-06EEFD14D3D4}"/>
              </a:ext>
            </a:extLst>
          </p:cNvPr>
          <p:cNvSpPr/>
          <p:nvPr/>
        </p:nvSpPr>
        <p:spPr>
          <a:xfrm>
            <a:off x="2149768" y="4533327"/>
            <a:ext cx="1618062" cy="8603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Checkout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F848B9-1DA2-363A-F34D-3487D46D23D8}"/>
              </a:ext>
            </a:extLst>
          </p:cNvPr>
          <p:cNvSpPr/>
          <p:nvPr/>
        </p:nvSpPr>
        <p:spPr>
          <a:xfrm>
            <a:off x="1916264" y="5624252"/>
            <a:ext cx="2142493" cy="8603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Confirmation/Shipping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7E4E7D7-D0FD-2F32-3F4B-CB879C7DADA0}"/>
              </a:ext>
            </a:extLst>
          </p:cNvPr>
          <p:cNvSpPr/>
          <p:nvPr/>
        </p:nvSpPr>
        <p:spPr>
          <a:xfrm>
            <a:off x="2183470" y="3506670"/>
            <a:ext cx="1608083" cy="8603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Cart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9BDD99B-4E40-CFFE-E641-A504297BBD7D}"/>
              </a:ext>
            </a:extLst>
          </p:cNvPr>
          <p:cNvCxnSpPr>
            <a:endCxn id="14" idx="2"/>
          </p:cNvCxnSpPr>
          <p:nvPr/>
        </p:nvCxnSpPr>
        <p:spPr>
          <a:xfrm flipV="1">
            <a:off x="934107" y="2005888"/>
            <a:ext cx="1239385" cy="1719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CA3ACC8-62EA-D65F-B9B0-AE7D9129DB18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44085" y="2910200"/>
            <a:ext cx="1750504" cy="921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D7D1AD7-D306-244C-3704-4817AE0BE9B1}"/>
              </a:ext>
            </a:extLst>
          </p:cNvPr>
          <p:cNvCxnSpPr>
            <a:cxnSpLocks/>
            <a:stCxn id="16" idx="3"/>
            <a:endCxn id="19" idx="0"/>
          </p:cNvCxnSpPr>
          <p:nvPr/>
        </p:nvCxnSpPr>
        <p:spPr>
          <a:xfrm>
            <a:off x="2930087" y="3214388"/>
            <a:ext cx="57425" cy="292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EC962EA-0889-0A3C-BBEC-40DB31F4DCE3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2408990" y="2310076"/>
            <a:ext cx="9978" cy="1322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3610846-1DDC-C2AD-2EC0-754FB19C9A5F}"/>
              </a:ext>
            </a:extLst>
          </p:cNvPr>
          <p:cNvCxnSpPr>
            <a:cxnSpLocks/>
          </p:cNvCxnSpPr>
          <p:nvPr/>
        </p:nvCxnSpPr>
        <p:spPr>
          <a:xfrm flipH="1" flipV="1">
            <a:off x="3791553" y="2005887"/>
            <a:ext cx="1325315" cy="904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B37D462-695E-AC5D-6770-4ECBE189A96A}"/>
              </a:ext>
            </a:extLst>
          </p:cNvPr>
          <p:cNvCxnSpPr>
            <a:cxnSpLocks/>
            <a:endCxn id="16" idx="6"/>
          </p:cNvCxnSpPr>
          <p:nvPr/>
        </p:nvCxnSpPr>
        <p:spPr>
          <a:xfrm flipH="1" flipV="1">
            <a:off x="4302672" y="2910200"/>
            <a:ext cx="804495" cy="611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62FDD67-55D7-AA46-F771-04A079CDACC6}"/>
              </a:ext>
            </a:extLst>
          </p:cNvPr>
          <p:cNvCxnSpPr>
            <a:cxnSpLocks/>
            <a:stCxn id="19" idx="4"/>
            <a:endCxn id="17" idx="0"/>
          </p:cNvCxnSpPr>
          <p:nvPr/>
        </p:nvCxnSpPr>
        <p:spPr>
          <a:xfrm flipH="1">
            <a:off x="2958799" y="4367045"/>
            <a:ext cx="28713" cy="166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B603990-E28E-B451-A14B-62F15EDE4BE1}"/>
              </a:ext>
            </a:extLst>
          </p:cNvPr>
          <p:cNvCxnSpPr>
            <a:cxnSpLocks/>
            <a:endCxn id="18" idx="6"/>
          </p:cNvCxnSpPr>
          <p:nvPr/>
        </p:nvCxnSpPr>
        <p:spPr>
          <a:xfrm flipH="1">
            <a:off x="4058757" y="5440381"/>
            <a:ext cx="1058111" cy="614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EEE9CB8-070A-0E9F-34F6-93DEB44F81BF}"/>
              </a:ext>
            </a:extLst>
          </p:cNvPr>
          <p:cNvCxnSpPr>
            <a:cxnSpLocks/>
          </p:cNvCxnSpPr>
          <p:nvPr/>
        </p:nvCxnSpPr>
        <p:spPr>
          <a:xfrm>
            <a:off x="3767830" y="4963514"/>
            <a:ext cx="1359016" cy="393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E9F405B-461B-1DE6-9688-6A9CCA4BE958}"/>
              </a:ext>
            </a:extLst>
          </p:cNvPr>
          <p:cNvSpPr txBox="1"/>
          <p:nvPr/>
        </p:nvSpPr>
        <p:spPr>
          <a:xfrm>
            <a:off x="7062952" y="1500564"/>
            <a:ext cx="4466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main use case will be to allow customers to find and place orders on items listed by the admin.</a:t>
            </a:r>
          </a:p>
        </p:txBody>
      </p:sp>
    </p:spTree>
    <p:extLst>
      <p:ext uri="{BB962C8B-B14F-4D97-AF65-F5344CB8AC3E}">
        <p14:creationId xmlns:p14="http://schemas.microsoft.com/office/powerpoint/2010/main" val="1653282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4102-9D83-35F6-B7B8-4ED1ABAE8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 Diagrams</a:t>
            </a:r>
          </a:p>
        </p:txBody>
      </p:sp>
      <p:pic>
        <p:nvPicPr>
          <p:cNvPr id="5" name="Content Placeholder 4" descr="A diagram of a company&#10;&#10;Description automatically generated">
            <a:extLst>
              <a:ext uri="{FF2B5EF4-FFF2-40B4-BE49-F238E27FC236}">
                <a16:creationId xmlns:a16="http://schemas.microsoft.com/office/drawing/2014/main" id="{2C4E932D-ACCF-312A-A6CB-AA4CC3356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1813" y="1293418"/>
            <a:ext cx="8796584" cy="5408201"/>
          </a:xfrm>
        </p:spPr>
      </p:pic>
    </p:spTree>
    <p:extLst>
      <p:ext uri="{BB962C8B-B14F-4D97-AF65-F5344CB8AC3E}">
        <p14:creationId xmlns:p14="http://schemas.microsoft.com/office/powerpoint/2010/main" val="381938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A615-9565-412D-CD00-32F04EE3B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0C047C-8E32-0E15-7374-51EC3010A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515874"/>
              </p:ext>
            </p:extLst>
          </p:nvPr>
        </p:nvGraphicFramePr>
        <p:xfrm>
          <a:off x="140138" y="1513585"/>
          <a:ext cx="1444218" cy="3903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218">
                  <a:extLst>
                    <a:ext uri="{9D8B030D-6E8A-4147-A177-3AD203B41FA5}">
                      <a16:colId xmlns:a16="http://schemas.microsoft.com/office/drawing/2014/main" val="947869287"/>
                    </a:ext>
                  </a:extLst>
                </a:gridCol>
              </a:tblGrid>
              <a:tr h="565372">
                <a:tc>
                  <a:txBody>
                    <a:bodyPr/>
                    <a:lstStyle/>
                    <a:p>
                      <a:r>
                        <a:rPr lang="en-US"/>
                        <a:t>Cart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130114"/>
                  </a:ext>
                </a:extLst>
              </a:tr>
              <a:tr h="556339">
                <a:tc>
                  <a:txBody>
                    <a:bodyPr/>
                    <a:lstStyle/>
                    <a:p>
                      <a:r>
                        <a:rPr lang="en-US"/>
                        <a:t>ROWID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348534"/>
                  </a:ext>
                </a:extLst>
              </a:tr>
              <a:tr h="556339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545603"/>
                  </a:ext>
                </a:extLst>
              </a:tr>
              <a:tr h="556339">
                <a:tc>
                  <a:txBody>
                    <a:bodyPr/>
                    <a:lstStyle/>
                    <a:p>
                      <a:r>
                        <a:rPr lang="en-US" err="1"/>
                        <a:t>User_id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03779"/>
                  </a:ext>
                </a:extLst>
              </a:tr>
              <a:tr h="556339">
                <a:tc>
                  <a:txBody>
                    <a:bodyPr/>
                    <a:lstStyle/>
                    <a:p>
                      <a:r>
                        <a:rPr lang="en-US" err="1"/>
                        <a:t>Product_id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113007"/>
                  </a:ext>
                </a:extLst>
              </a:tr>
              <a:tr h="556339">
                <a:tc>
                  <a:txBody>
                    <a:bodyPr/>
                    <a:lstStyle/>
                    <a:p>
                      <a:r>
                        <a:rPr lang="en-US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437271"/>
                  </a:ext>
                </a:extLst>
              </a:tr>
              <a:tr h="556339"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7711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E6E7822-B79D-392F-4825-7A5C5859D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380912"/>
              </p:ext>
            </p:extLst>
          </p:nvPr>
        </p:nvGraphicFramePr>
        <p:xfrm>
          <a:off x="6569323" y="1520207"/>
          <a:ext cx="1773083" cy="4341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083">
                  <a:extLst>
                    <a:ext uri="{9D8B030D-6E8A-4147-A177-3AD203B41FA5}">
                      <a16:colId xmlns:a16="http://schemas.microsoft.com/office/drawing/2014/main" val="599176324"/>
                    </a:ext>
                  </a:extLst>
                </a:gridCol>
              </a:tblGrid>
              <a:tr h="528475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941366"/>
                  </a:ext>
                </a:extLst>
              </a:tr>
              <a:tr h="544731">
                <a:tc>
                  <a:txBody>
                    <a:bodyPr/>
                    <a:lstStyle/>
                    <a:p>
                      <a:r>
                        <a:rPr lang="en-US"/>
                        <a:t>ROWID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942252"/>
                  </a:ext>
                </a:extLst>
              </a:tr>
              <a:tr h="544731">
                <a:tc>
                  <a:txBody>
                    <a:bodyPr/>
                    <a:lstStyle/>
                    <a:p>
                      <a:r>
                        <a:rPr lang="en-US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33661"/>
                  </a:ext>
                </a:extLst>
              </a:tr>
              <a:tr h="544731">
                <a:tc>
                  <a:txBody>
                    <a:bodyPr/>
                    <a:lstStyle/>
                    <a:p>
                      <a:r>
                        <a:rPr lang="en-US" err="1"/>
                        <a:t>Item_id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924438"/>
                  </a:ext>
                </a:extLst>
              </a:tr>
              <a:tr h="544731">
                <a:tc>
                  <a:txBody>
                    <a:bodyPr/>
                    <a:lstStyle/>
                    <a:p>
                      <a:r>
                        <a:rPr lang="en-US" err="1"/>
                        <a:t>Item_name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964881"/>
                  </a:ext>
                </a:extLst>
              </a:tr>
              <a:tr h="544731">
                <a:tc>
                  <a:txBody>
                    <a:bodyPr/>
                    <a:lstStyle/>
                    <a:p>
                      <a:r>
                        <a:rPr lang="en-US" dirty="0" err="1"/>
                        <a:t>Item_price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347291"/>
                  </a:ext>
                </a:extLst>
              </a:tr>
              <a:tr h="544731">
                <a:tc>
                  <a:txBody>
                    <a:bodyPr/>
                    <a:lstStyle/>
                    <a:p>
                      <a:r>
                        <a:rPr lang="en-US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15452"/>
                  </a:ext>
                </a:extLst>
              </a:tr>
              <a:tr h="544731">
                <a:tc>
                  <a:txBody>
                    <a:bodyPr/>
                    <a:lstStyle/>
                    <a:p>
                      <a:r>
                        <a:rPr lang="en-US" dirty="0" err="1"/>
                        <a:t>Item_quantity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09015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EFBB576-27BC-46EA-39DD-966624FC0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879128"/>
              </p:ext>
            </p:extLst>
          </p:nvPr>
        </p:nvGraphicFramePr>
        <p:xfrm>
          <a:off x="8342405" y="1520207"/>
          <a:ext cx="1869903" cy="4574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903">
                  <a:extLst>
                    <a:ext uri="{9D8B030D-6E8A-4147-A177-3AD203B41FA5}">
                      <a16:colId xmlns:a16="http://schemas.microsoft.com/office/drawing/2014/main" val="590015321"/>
                    </a:ext>
                  </a:extLst>
                </a:gridCol>
              </a:tblGrid>
              <a:tr h="532573">
                <a:tc>
                  <a:txBody>
                    <a:bodyPr/>
                    <a:lstStyle/>
                    <a:p>
                      <a:r>
                        <a:rPr lang="en-US" dirty="0"/>
                        <a:t>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685199"/>
                  </a:ext>
                </a:extLst>
              </a:tr>
              <a:tr h="5325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ROWID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430241"/>
                  </a:ext>
                </a:extLst>
              </a:tr>
              <a:tr h="6802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875112"/>
                  </a:ext>
                </a:extLst>
              </a:tr>
              <a:tr h="680283">
                <a:tc>
                  <a:txBody>
                    <a:bodyPr/>
                    <a:lstStyle/>
                    <a:p>
                      <a:r>
                        <a:rPr lang="en-US" dirty="0" err="1"/>
                        <a:t>Order_id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426970"/>
                  </a:ext>
                </a:extLst>
              </a:tr>
              <a:tr h="680283"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972217"/>
                  </a:ext>
                </a:extLst>
              </a:tr>
              <a:tr h="680283">
                <a:tc>
                  <a:txBody>
                    <a:bodyPr/>
                    <a:lstStyle/>
                    <a:p>
                      <a:r>
                        <a:rPr lang="en-US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90848"/>
                  </a:ext>
                </a:extLst>
              </a:tr>
              <a:tr h="680283">
                <a:tc>
                  <a:txBody>
                    <a:bodyPr/>
                    <a:lstStyle/>
                    <a:p>
                      <a:r>
                        <a:rPr lang="en-US" dirty="0" err="1"/>
                        <a:t>Product_id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99981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6E6E042-EFEA-83E9-961F-F95A97D37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020561"/>
              </p:ext>
            </p:extLst>
          </p:nvPr>
        </p:nvGraphicFramePr>
        <p:xfrm>
          <a:off x="3385201" y="1511541"/>
          <a:ext cx="1773084" cy="5384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084">
                  <a:extLst>
                    <a:ext uri="{9D8B030D-6E8A-4147-A177-3AD203B41FA5}">
                      <a16:colId xmlns:a16="http://schemas.microsoft.com/office/drawing/2014/main" val="2540221879"/>
                    </a:ext>
                  </a:extLst>
                </a:gridCol>
              </a:tblGrid>
              <a:tr h="563234">
                <a:tc>
                  <a:txBody>
                    <a:bodyPr/>
                    <a:lstStyle/>
                    <a:p>
                      <a:r>
                        <a:rPr lang="en-US" dirty="0"/>
                        <a:t>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872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ROWID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43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56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User_id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995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24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02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1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address2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64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315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81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Zip_code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992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016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Total_amount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15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78020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B200262-F572-8351-692E-FC923D51F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836913"/>
              </p:ext>
            </p:extLst>
          </p:nvPr>
        </p:nvGraphicFramePr>
        <p:xfrm>
          <a:off x="5165134" y="1520207"/>
          <a:ext cx="140418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189">
                  <a:extLst>
                    <a:ext uri="{9D8B030D-6E8A-4147-A177-3AD203B41FA5}">
                      <a16:colId xmlns:a16="http://schemas.microsoft.com/office/drawing/2014/main" val="3212223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OrderItem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232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ROWID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893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59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Order_id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842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Product_id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530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001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57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0032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5A0ED41-9723-6573-2222-AADB5A9CC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404875"/>
              </p:ext>
            </p:extLst>
          </p:nvPr>
        </p:nvGraphicFramePr>
        <p:xfrm>
          <a:off x="10278777" y="1520207"/>
          <a:ext cx="1773085" cy="2621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085">
                  <a:extLst>
                    <a:ext uri="{9D8B030D-6E8A-4147-A177-3AD203B41FA5}">
                      <a16:colId xmlns:a16="http://schemas.microsoft.com/office/drawing/2014/main" val="4102366725"/>
                    </a:ext>
                  </a:extLst>
                </a:gridCol>
              </a:tblGrid>
              <a:tr h="396181">
                <a:tc>
                  <a:txBody>
                    <a:bodyPr/>
                    <a:lstStyle/>
                    <a:p>
                      <a:r>
                        <a:rPr lang="en-US" dirty="0"/>
                        <a:t>Product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480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ROWID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751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44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238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617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27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58790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88F0FFA-A777-6725-7A62-4859F7417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539451"/>
              </p:ext>
            </p:extLst>
          </p:nvPr>
        </p:nvGraphicFramePr>
        <p:xfrm>
          <a:off x="1605266" y="1520207"/>
          <a:ext cx="177308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086">
                  <a:extLst>
                    <a:ext uri="{9D8B030D-6E8A-4147-A177-3AD203B41FA5}">
                      <a16:colId xmlns:a16="http://schemas.microsoft.com/office/drawing/2014/main" val="594542396"/>
                    </a:ext>
                  </a:extLst>
                </a:gridCol>
              </a:tblGrid>
              <a:tr h="363443">
                <a:tc>
                  <a:txBody>
                    <a:bodyPr/>
                    <a:lstStyle/>
                    <a:p>
                      <a:r>
                        <a:rPr lang="en-US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51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ROWID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203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0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username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5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433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Password_hash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0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Is_admin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52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417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Macintosh PowerPoint</Application>
  <PresentationFormat>Widescreen</PresentationFormat>
  <Paragraphs>77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Times New Roman</vt:lpstr>
      <vt:lpstr>Office Theme</vt:lpstr>
      <vt:lpstr>CSE111 Checkpoint1</vt:lpstr>
      <vt:lpstr>Brief Synopsis</vt:lpstr>
      <vt:lpstr>Specification of the project requirements</vt:lpstr>
      <vt:lpstr>ER Diagrams</vt:lpstr>
      <vt:lpstr>Tables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Rohit Vedulla</dc:creator>
  <cp:lastModifiedBy>Rohit Vedulla</cp:lastModifiedBy>
  <cp:revision>11</cp:revision>
  <dcterms:created xsi:type="dcterms:W3CDTF">2024-10-21T03:36:09Z</dcterms:created>
  <dcterms:modified xsi:type="dcterms:W3CDTF">2024-12-07T21:36:07Z</dcterms:modified>
</cp:coreProperties>
</file>