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458AD75-6373-4726-9D0C-C0476683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-535395" y="10029249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M, Vishwanath</cp:lastModifiedBy>
  <cp:revision>7</cp:revision>
  <dcterms:created xsi:type="dcterms:W3CDTF">2024-11-24T05:55:51Z</dcterms:created>
  <dcterms:modified xsi:type="dcterms:W3CDTF">2025-01-11T13:01:00Z</dcterms:modified>
</cp:coreProperties>
</file>