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2" r:id="rId9"/>
    <p:sldId id="266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8"/>
  </p:normalViewPr>
  <p:slideViewPr>
    <p:cSldViewPr snapToGrid="0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7578-0D99-B846-98F8-D9F6C4C52163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0487-F5DF-F04A-A4CD-8024056EE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06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0487-F5DF-F04A-A4CD-8024056EE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75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30E09-2635-5B56-E704-2F3F22C1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D991A-5586-54C0-1A5E-2FBDA54D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6237E-ED9A-11B6-9916-8AA85407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0F416-64CA-5063-5544-F4BFE43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33278-8829-8D6F-0496-222F8864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61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71AA8-96B4-2F1F-EECC-15555363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77792-3247-21A0-0737-BF829F1E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1152-5112-D45B-AFC3-97BEA3C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048D0-BC26-02DF-5CFA-2E17C3A4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49ED8-3991-39CB-966C-925950B8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7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54DFC-85F4-04D2-5FEB-D21E27A7D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6BEA1-651D-72B3-0BCD-AA481F66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B7924-B1A4-6F64-5818-0960FF5A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03C4C-E008-C046-BCB5-5EC53552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A2223-516F-FB7B-3F08-B5C21B5A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9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F0D32-A381-A361-D5EA-DACE9BF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F31E7-D256-9655-4124-308B7625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A729-A28B-6C27-FE71-816EA49B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955F0-5F2F-7285-DAC0-14603FA4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D70D8-449B-CD93-5A26-D3BB51F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572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3F8E-3C6C-6D72-D28B-6D4FF6B1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3698C-F1D5-859F-E13B-23ADE51F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4628A-FA6D-7333-BD0E-9086948E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AD6F1-98EA-C3DF-E872-C0943A3B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C95F4-3A5A-772E-2BC0-956E163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82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B9538-8A6B-9705-295C-BB540E53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FAD70-D8B7-B131-74E5-5A384822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6826E-145F-1DCB-3AD1-191F78A1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B12F5-7C3A-3051-A701-0D874116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D9B84-DEA8-B860-6D8D-8CA6CA96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ECC44-FFDA-5703-25D0-E4DC863E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2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4F99C-9A15-39D8-CE99-8983266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05478-A9B0-FDF0-CACE-3F59EFD4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AE7FA-CCA8-41C1-CEF9-97A742F7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004A5-5D34-17A8-912B-7BDA1101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672FC-B44A-ED44-CEE0-F9EBCD5D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BC9FB-BA5B-7678-538D-6E54367C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41AF71-8FF7-CAF9-D8CB-2DE52822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D4DBD-24C7-BC0D-7FC3-4E24590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6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E2DE-1532-6507-5F91-BC5D57F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5517D-198B-C3BD-C060-767303E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DB76A-A1B2-63D1-07F1-4C480990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AEC61-2A4C-C167-216C-C317FE68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78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E9972F-8890-8930-9222-F90A82E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BEB92-E805-F365-F1FE-7452DA6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F1E75-5B3F-FC6A-BE89-B425A906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53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F0BA-06EB-324F-4F98-7CEACFDF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26FFA-892F-E7A6-33B5-40B36BE9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E3BF8-BAF2-9EF5-4878-05453282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52F11-8B7D-C232-7DAC-8BF3A5FD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63AF4-BB42-282A-0B22-D7F585B6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9990C-BDFB-23EA-5209-42970B2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2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C2126-1A36-0462-51C9-CDD729B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61EF5C-A89D-3B6F-9623-C7313D9AC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E0226-3FC6-FA8E-E7C5-79CCF278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3E153-7316-5963-259D-EC0A84E6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623F-EE15-D5B3-E3E5-DE9CBE57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23381-1BD8-A31F-E279-5DF37D3A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8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8858B0-2949-38EA-3B20-816D8B1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ABCA0-4574-B0BF-56C5-FE6F65F8E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0DC9E-CFD1-DE0E-91B0-3EEBC79D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54AB-B376-693E-DC97-67805107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9A9A-1B3A-C44A-017E-02497EFC6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87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inalysi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F573-64C3-6FE8-D666-E8AA83EA5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My </a:t>
            </a:r>
            <a:r>
              <a:rPr kumimoji="1" lang="en-US" altLang="ko-KR" b="1" dirty="0"/>
              <a:t>Ethereum</a:t>
            </a:r>
            <a:r>
              <a:rPr kumimoji="1" lang="en-US" altLang="ko-KR" dirty="0"/>
              <a:t> Dashboard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A3C65-2472-38D7-5832-DFFCEC55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23551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201824590 </a:t>
            </a:r>
            <a:r>
              <a:rPr kumimoji="1" lang="ko-KR" altLang="en-US" dirty="0"/>
              <a:t>조승현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WEB APPLICATION PROGRAMMING (CB20011005-062)</a:t>
            </a:r>
          </a:p>
          <a:p>
            <a:pPr algn="r"/>
            <a:r>
              <a:rPr kumimoji="1" lang="en-US" altLang="ko-KR" dirty="0"/>
              <a:t>Final Project Review</a:t>
            </a:r>
          </a:p>
          <a:p>
            <a:pPr algn="r"/>
            <a:r>
              <a:rPr kumimoji="1" lang="en-US" altLang="ko-KR" dirty="0"/>
              <a:t>2024.11.19</a:t>
            </a:r>
          </a:p>
        </p:txBody>
      </p:sp>
    </p:spTree>
    <p:extLst>
      <p:ext uri="{BB962C8B-B14F-4D97-AF65-F5344CB8AC3E}">
        <p14:creationId xmlns:p14="http://schemas.microsoft.com/office/powerpoint/2010/main" val="240432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D16AD-EAE6-E098-79A5-28147F97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DFC6-81A4-B794-DC70-F0A27E9F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244"/>
          </a:xfrm>
        </p:spPr>
        <p:txBody>
          <a:bodyPr>
            <a:normAutofit/>
          </a:bodyPr>
          <a:lstStyle/>
          <a:p>
            <a:r>
              <a:rPr lang="en" altLang="ko-KR" b="1" dirty="0"/>
              <a:t>Wallet Integration</a:t>
            </a:r>
            <a:r>
              <a:rPr lang="en" altLang="ko-KR" dirty="0"/>
              <a:t>: </a:t>
            </a:r>
            <a:br>
              <a:rPr lang="en" altLang="ko-KR" dirty="0"/>
            </a:br>
            <a:r>
              <a:rPr lang="en" altLang="ko-KR" dirty="0"/>
              <a:t>Implement MetaMask wallet integration to enable seamless interaction with the dashboard.</a:t>
            </a:r>
            <a:br>
              <a:rPr lang="en" altLang="ko-KR" dirty="0"/>
            </a:br>
            <a:endParaRPr lang="en" altLang="ko-KR" dirty="0"/>
          </a:p>
          <a:p>
            <a:r>
              <a:rPr lang="en" altLang="ko-KR" b="1" dirty="0"/>
              <a:t>UX Enhancement</a:t>
            </a:r>
            <a:r>
              <a:rPr lang="en" altLang="ko-KR" dirty="0"/>
              <a:t>: </a:t>
            </a:r>
            <a:br>
              <a:rPr lang="en" altLang="ko-KR" dirty="0"/>
            </a:br>
            <a:r>
              <a:rPr lang="en" altLang="ko-KR" dirty="0"/>
              <a:t>Refine CSS styling and layout to improve user experience and visual appeal.</a:t>
            </a:r>
          </a:p>
          <a:p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NFT Dashboard</a:t>
            </a:r>
            <a:r>
              <a:rPr lang="en" altLang="ko-KR" dirty="0"/>
              <a:t>: Create an additional "NFT Holder" tab and develop a dashboard leveraging the </a:t>
            </a:r>
            <a:r>
              <a:rPr lang="en" altLang="ko-KR" u="sng" dirty="0" err="1"/>
              <a:t>OpenSea</a:t>
            </a:r>
            <a:r>
              <a:rPr lang="en" altLang="ko-KR" u="sng" dirty="0"/>
              <a:t> NFT API</a:t>
            </a:r>
            <a:r>
              <a:rPr lang="en" altLang="ko-KR" dirty="0"/>
              <a:t> to provide insights and analytics on NFT holdings.</a:t>
            </a:r>
          </a:p>
        </p:txBody>
      </p:sp>
    </p:spTree>
    <p:extLst>
      <p:ext uri="{BB962C8B-B14F-4D97-AF65-F5344CB8AC3E}">
        <p14:creationId xmlns:p14="http://schemas.microsoft.com/office/powerpoint/2010/main" val="32775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CD31B-E6F3-3D78-2457-4B4A1FE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167C1-ED43-001C-BCB0-DFD10935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Purpose of the project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Main features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Goal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23FD-9D54-D6EE-EEA0-D1E8AF6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Purpose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FE00-7006-ABF9-A898-062A550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Develop a dashboard that allows users to easily access necessary information using </a:t>
            </a:r>
            <a:r>
              <a:rPr lang="en" altLang="ko-KR" b="1" u="sng" dirty="0"/>
              <a:t>blockchain API</a:t>
            </a:r>
            <a:r>
              <a:rPr lang="en" altLang="ko-KR" dirty="0"/>
              <a:t>s.</a:t>
            </a:r>
          </a:p>
          <a:p>
            <a:endParaRPr lang="en" altLang="ko-KR" dirty="0"/>
          </a:p>
          <a:p>
            <a:r>
              <a:rPr lang="en" altLang="ko-KR" dirty="0"/>
              <a:t>Additionally, create a simple program to </a:t>
            </a:r>
            <a:r>
              <a:rPr lang="en" altLang="ko-KR" u="sng" dirty="0"/>
              <a:t>track the flow of funds</a:t>
            </a:r>
            <a:r>
              <a:rPr lang="en" altLang="ko-KR" dirty="0"/>
              <a:t>, similar to </a:t>
            </a:r>
            <a:r>
              <a:rPr lang="en" altLang="ko-KR" dirty="0" err="1">
                <a:hlinkClick r:id="rId2"/>
              </a:rPr>
              <a:t>Chainalysis</a:t>
            </a:r>
            <a:r>
              <a:rPr lang="en" altLang="ko-KR" dirty="0"/>
              <a:t>.</a:t>
            </a:r>
          </a:p>
          <a:p>
            <a:endParaRPr lang="en" altLang="ko-KR" dirty="0"/>
          </a:p>
          <a:p>
            <a:r>
              <a:rPr lang="en" altLang="ko-KR" dirty="0"/>
              <a:t>Utilize web application programming techniques learned in class, such as HTML, CSS, JavaScript, and jQuery, to implement this project.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75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8F69C-0AB9-4AA2-C16A-ECF45149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(1/3)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0591D-AFDB-88BF-D1A7-618B8741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Ethereum Status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View Ethereum metrics at a glance, including the </a:t>
            </a:r>
            <a:r>
              <a:rPr lang="en" altLang="ko-KR" u="sng" dirty="0"/>
              <a:t>current Ether price</a:t>
            </a:r>
            <a:r>
              <a:rPr lang="en" altLang="ko-KR" dirty="0"/>
              <a:t>, </a:t>
            </a:r>
            <a:r>
              <a:rPr lang="en" altLang="ko-KR" u="sng" dirty="0"/>
              <a:t>recent blocks</a:t>
            </a:r>
            <a:r>
              <a:rPr lang="en" altLang="ko-KR" dirty="0"/>
              <a:t>, and </a:t>
            </a:r>
            <a:r>
              <a:rPr lang="en" altLang="ko-KR" u="sng" dirty="0"/>
              <a:t>transactions</a:t>
            </a:r>
            <a:r>
              <a:rPr lang="en" altLang="ko-KR" dirty="0"/>
              <a:t>. Each block and transaction can be clicked to navigate directly to the blockchain explorer for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210074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7AF8C-7CDC-C33F-2C73-8EEB819D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CCFF-DB2A-F616-E26F-91B52E3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(1/3)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C76BA6-9967-6781-EECC-E3AD5E57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20541"/>
            <a:ext cx="9951720" cy="536459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474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81F9F-FECB-7ECE-FDC7-A54CB85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CF8F3-08D4-B986-14EA-C6932E99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(2/3)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ECDBB-93E9-6CE4-A19D-AE47F84E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Account Status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Display detailed information about a specific account, including a </a:t>
            </a:r>
            <a:r>
              <a:rPr lang="en" altLang="ko-KR" u="sng" dirty="0"/>
              <a:t>list of owned tokens</a:t>
            </a:r>
            <a:r>
              <a:rPr lang="en" altLang="ko-KR" dirty="0"/>
              <a:t> and </a:t>
            </a:r>
            <a:r>
              <a:rPr lang="en" altLang="ko-KR" u="sng" dirty="0"/>
              <a:t>recent transaction history</a:t>
            </a:r>
            <a:r>
              <a:rPr lang="en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9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164A9-3B3A-AF8A-B179-E204FE26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B163C-A7CC-13BA-1451-B33F9943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(2/3)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E35054-0BA9-9729-6F7F-26648C8A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47649"/>
            <a:ext cx="9944980" cy="532988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391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ADA5-367B-2AED-C23E-C6AD28E7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70EF-2D75-0C1F-63E0-CC5581F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F3507-B545-3294-0DE9-F898B35D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Account Tracker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Track all accounts that have interacted with a specific account through transactions and </a:t>
            </a:r>
            <a:r>
              <a:rPr lang="en" altLang="ko-KR" u="sng" dirty="0"/>
              <a:t>visualize the connections in a graph</a:t>
            </a:r>
            <a:r>
              <a:rPr lang="en" altLang="ko-KR" dirty="0"/>
              <a:t>. This feature can be used to analyze and trace the flow of funds.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2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629B-273B-B01B-F2DE-04526671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C7821-DF86-9ECD-0AB8-ECDEB7BE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7A1A0-52F9-D0EC-C54D-36BE9967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80" y="1347649"/>
            <a:ext cx="9938240" cy="53262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824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279</Words>
  <Application>Microsoft Macintosh PowerPoint</Application>
  <PresentationFormat>와이드스크린</PresentationFormat>
  <Paragraphs>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My Ethereum Dashboard </vt:lpstr>
      <vt:lpstr>Contents</vt:lpstr>
      <vt:lpstr>Purpose</vt:lpstr>
      <vt:lpstr>Main features (1/3)</vt:lpstr>
      <vt:lpstr>Main features (1/3)</vt:lpstr>
      <vt:lpstr>Main features (2/3)</vt:lpstr>
      <vt:lpstr>Main features (2/3)</vt:lpstr>
      <vt:lpstr>Main features (3/3)</vt:lpstr>
      <vt:lpstr>Main features (3/3)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조승현</dc:creator>
  <cp:lastModifiedBy>조승현</cp:lastModifiedBy>
  <cp:revision>5</cp:revision>
  <dcterms:created xsi:type="dcterms:W3CDTF">2024-11-18T17:40:36Z</dcterms:created>
  <dcterms:modified xsi:type="dcterms:W3CDTF">2024-11-18T18:10:45Z</dcterms:modified>
</cp:coreProperties>
</file>