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50" autoAdjust="0"/>
  </p:normalViewPr>
  <p:slideViewPr>
    <p:cSldViewPr>
      <p:cViewPr>
        <p:scale>
          <a:sx n="100" d="100"/>
          <a:sy n="100" d="100"/>
        </p:scale>
        <p:origin x="-702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8" d="100"/>
          <a:sy n="68" d="100"/>
        </p:scale>
        <p:origin x="-27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09A4A-BEC5-4EA2-BA09-F6266F20BC04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583F2-490F-4F58-B6EB-1371AC6B61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037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2DFC-E04D-43FE-9A05-DA7B71874989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73B6-51FA-41AB-8BB2-334378A340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38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2DFC-E04D-43FE-9A05-DA7B71874989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73B6-51FA-41AB-8BB2-334378A340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68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2DFC-E04D-43FE-9A05-DA7B71874989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73B6-51FA-41AB-8BB2-334378A340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93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2DFC-E04D-43FE-9A05-DA7B71874989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73B6-51FA-41AB-8BB2-334378A340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54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2DFC-E04D-43FE-9A05-DA7B71874989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73B6-51FA-41AB-8BB2-334378A340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93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2DFC-E04D-43FE-9A05-DA7B71874989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73B6-51FA-41AB-8BB2-334378A340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43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2DFC-E04D-43FE-9A05-DA7B71874989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73B6-51FA-41AB-8BB2-334378A340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79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2DFC-E04D-43FE-9A05-DA7B71874989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73B6-51FA-41AB-8BB2-334378A340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35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2DFC-E04D-43FE-9A05-DA7B71874989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73B6-51FA-41AB-8BB2-334378A340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87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2DFC-E04D-43FE-9A05-DA7B71874989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73B6-51FA-41AB-8BB2-334378A340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61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2DFC-E04D-43FE-9A05-DA7B71874989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73B6-51FA-41AB-8BB2-334378A340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17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2DFC-E04D-43FE-9A05-DA7B71874989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F73B6-51FA-41AB-8BB2-334378A340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45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276"/>
          <p:cNvGrpSpPr/>
          <p:nvPr/>
        </p:nvGrpSpPr>
        <p:grpSpPr>
          <a:xfrm rot="1296003">
            <a:off x="2169688" y="1888997"/>
            <a:ext cx="9434733" cy="4653618"/>
            <a:chOff x="1886344" y="656770"/>
            <a:chExt cx="11211394" cy="5529944"/>
          </a:xfrm>
        </p:grpSpPr>
        <p:grpSp>
          <p:nvGrpSpPr>
            <p:cNvPr id="276" name="Group 275"/>
            <p:cNvGrpSpPr/>
            <p:nvPr/>
          </p:nvGrpSpPr>
          <p:grpSpPr>
            <a:xfrm>
              <a:off x="2260598" y="656770"/>
              <a:ext cx="10837140" cy="5529944"/>
              <a:chOff x="2260598" y="656770"/>
              <a:chExt cx="10837140" cy="5529944"/>
            </a:xfrm>
            <a:solidFill>
              <a:schemeClr val="tx1">
                <a:lumMod val="95000"/>
                <a:lumOff val="5000"/>
                <a:alpha val="7000"/>
              </a:schemeClr>
            </a:solidFill>
          </p:grpSpPr>
          <p:grpSp>
            <p:nvGrpSpPr>
              <p:cNvPr id="208" name="Group 207"/>
              <p:cNvGrpSpPr/>
              <p:nvPr/>
            </p:nvGrpSpPr>
            <p:grpSpPr>
              <a:xfrm>
                <a:off x="5123095" y="671285"/>
                <a:ext cx="7974643" cy="5515429"/>
                <a:chOff x="3912557" y="818726"/>
                <a:chExt cx="7974643" cy="5515429"/>
              </a:xfrm>
              <a:grpFill/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6400800" y="818726"/>
                  <a:ext cx="5486400" cy="5486400"/>
                  <a:chOff x="1822450" y="685800"/>
                  <a:chExt cx="5486400" cy="5486400"/>
                </a:xfrm>
                <a:grpFill/>
              </p:grpSpPr>
              <p:sp>
                <p:nvSpPr>
                  <p:cNvPr id="31" name="Rectangle 30"/>
                  <p:cNvSpPr/>
                  <p:nvPr/>
                </p:nvSpPr>
                <p:spPr>
                  <a:xfrm>
                    <a:off x="3962400" y="6858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6089650" y="28194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3945467" y="49530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1822450" y="2805289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 rot="2700000">
                    <a:off x="5462891" y="1318344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 rot="2700000">
                    <a:off x="5472429" y="4328077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 rot="2700000">
                    <a:off x="2428325" y="4321303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 rot="2700000">
                    <a:off x="2444975" y="1301975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54" name="Group 153"/>
                <p:cNvGrpSpPr/>
                <p:nvPr/>
              </p:nvGrpSpPr>
              <p:grpSpPr>
                <a:xfrm>
                  <a:off x="6001483" y="818726"/>
                  <a:ext cx="5486400" cy="5486400"/>
                  <a:chOff x="1822450" y="685800"/>
                  <a:chExt cx="5486400" cy="5486400"/>
                </a:xfrm>
                <a:grpFill/>
              </p:grpSpPr>
              <p:sp>
                <p:nvSpPr>
                  <p:cNvPr id="155" name="Rectangle 154"/>
                  <p:cNvSpPr/>
                  <p:nvPr/>
                </p:nvSpPr>
                <p:spPr>
                  <a:xfrm>
                    <a:off x="3962400" y="6858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6089650" y="28194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>
                  <a:xfrm>
                    <a:off x="3945467" y="49530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1822450" y="2805289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 rot="2700000">
                    <a:off x="5462891" y="1318344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 rot="2700000">
                    <a:off x="5472429" y="4328077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1" name="Rectangle 160"/>
                  <p:cNvSpPr/>
                  <p:nvPr/>
                </p:nvSpPr>
                <p:spPr>
                  <a:xfrm rot="2700000">
                    <a:off x="2428325" y="4321303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 rot="2700000">
                    <a:off x="2444975" y="1301975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63" name="Group 162"/>
                <p:cNvGrpSpPr/>
                <p:nvPr/>
              </p:nvGrpSpPr>
              <p:grpSpPr>
                <a:xfrm>
                  <a:off x="5627229" y="818726"/>
                  <a:ext cx="5486400" cy="5486400"/>
                  <a:chOff x="1822450" y="685800"/>
                  <a:chExt cx="5486400" cy="5486400"/>
                </a:xfrm>
                <a:grpFill/>
              </p:grpSpPr>
              <p:sp>
                <p:nvSpPr>
                  <p:cNvPr id="164" name="Rectangle 163"/>
                  <p:cNvSpPr/>
                  <p:nvPr/>
                </p:nvSpPr>
                <p:spPr>
                  <a:xfrm>
                    <a:off x="3962400" y="6858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6089650" y="28194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>
                    <a:off x="3945467" y="49530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1822450" y="2805289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 rot="2700000">
                    <a:off x="5462891" y="1318344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 rot="2700000">
                    <a:off x="5472429" y="4328077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0" name="Rectangle 169"/>
                  <p:cNvSpPr/>
                  <p:nvPr/>
                </p:nvSpPr>
                <p:spPr>
                  <a:xfrm rot="2700000">
                    <a:off x="2428325" y="4321303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 rot="2700000">
                    <a:off x="2444975" y="1301975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72" name="Group 171"/>
                <p:cNvGrpSpPr/>
                <p:nvPr/>
              </p:nvGrpSpPr>
              <p:grpSpPr>
                <a:xfrm>
                  <a:off x="5252975" y="818726"/>
                  <a:ext cx="5486400" cy="5486400"/>
                  <a:chOff x="1822450" y="685800"/>
                  <a:chExt cx="5486400" cy="5486400"/>
                </a:xfrm>
                <a:grpFill/>
              </p:grpSpPr>
              <p:sp>
                <p:nvSpPr>
                  <p:cNvPr id="173" name="Rectangle 172"/>
                  <p:cNvSpPr/>
                  <p:nvPr/>
                </p:nvSpPr>
                <p:spPr>
                  <a:xfrm>
                    <a:off x="3962400" y="6858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4" name="Rectangle 173"/>
                  <p:cNvSpPr/>
                  <p:nvPr/>
                </p:nvSpPr>
                <p:spPr>
                  <a:xfrm>
                    <a:off x="6089650" y="28194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5" name="Rectangle 174"/>
                  <p:cNvSpPr/>
                  <p:nvPr/>
                </p:nvSpPr>
                <p:spPr>
                  <a:xfrm>
                    <a:off x="3945467" y="49530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6" name="Rectangle 175"/>
                  <p:cNvSpPr/>
                  <p:nvPr/>
                </p:nvSpPr>
                <p:spPr>
                  <a:xfrm>
                    <a:off x="1822450" y="2805289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7" name="Rectangle 176"/>
                  <p:cNvSpPr/>
                  <p:nvPr/>
                </p:nvSpPr>
                <p:spPr>
                  <a:xfrm rot="2700000">
                    <a:off x="5462891" y="1318344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8" name="Rectangle 177"/>
                  <p:cNvSpPr/>
                  <p:nvPr/>
                </p:nvSpPr>
                <p:spPr>
                  <a:xfrm rot="2700000">
                    <a:off x="5472429" y="4328077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9" name="Rectangle 178"/>
                  <p:cNvSpPr/>
                  <p:nvPr/>
                </p:nvSpPr>
                <p:spPr>
                  <a:xfrm rot="2700000">
                    <a:off x="2428325" y="4321303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0" name="Rectangle 179"/>
                  <p:cNvSpPr/>
                  <p:nvPr/>
                </p:nvSpPr>
                <p:spPr>
                  <a:xfrm rot="2700000">
                    <a:off x="2444975" y="1301975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4826841" y="818726"/>
                  <a:ext cx="5486400" cy="5486400"/>
                  <a:chOff x="1822450" y="685800"/>
                  <a:chExt cx="5486400" cy="5486400"/>
                </a:xfrm>
                <a:grpFill/>
              </p:grpSpPr>
              <p:sp>
                <p:nvSpPr>
                  <p:cNvPr id="182" name="Rectangle 181"/>
                  <p:cNvSpPr/>
                  <p:nvPr/>
                </p:nvSpPr>
                <p:spPr>
                  <a:xfrm>
                    <a:off x="3962400" y="6858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3" name="Rectangle 182"/>
                  <p:cNvSpPr/>
                  <p:nvPr/>
                </p:nvSpPr>
                <p:spPr>
                  <a:xfrm>
                    <a:off x="6089650" y="28194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4" name="Rectangle 183"/>
                  <p:cNvSpPr/>
                  <p:nvPr/>
                </p:nvSpPr>
                <p:spPr>
                  <a:xfrm>
                    <a:off x="3945467" y="49530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5" name="Rectangle 184"/>
                  <p:cNvSpPr/>
                  <p:nvPr/>
                </p:nvSpPr>
                <p:spPr>
                  <a:xfrm>
                    <a:off x="1822450" y="2805289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6" name="Rectangle 185"/>
                  <p:cNvSpPr/>
                  <p:nvPr/>
                </p:nvSpPr>
                <p:spPr>
                  <a:xfrm rot="2700000">
                    <a:off x="5462891" y="1318344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7" name="Rectangle 186"/>
                  <p:cNvSpPr/>
                  <p:nvPr/>
                </p:nvSpPr>
                <p:spPr>
                  <a:xfrm rot="2700000">
                    <a:off x="5472429" y="4328077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8" name="Rectangle 187"/>
                  <p:cNvSpPr/>
                  <p:nvPr/>
                </p:nvSpPr>
                <p:spPr>
                  <a:xfrm rot="2700000">
                    <a:off x="2428325" y="4321303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9" name="Rectangle 188"/>
                  <p:cNvSpPr/>
                  <p:nvPr/>
                </p:nvSpPr>
                <p:spPr>
                  <a:xfrm rot="2700000">
                    <a:off x="2444975" y="1301975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90" name="Group 189"/>
                <p:cNvGrpSpPr/>
                <p:nvPr/>
              </p:nvGrpSpPr>
              <p:grpSpPr>
                <a:xfrm>
                  <a:off x="4267200" y="818726"/>
                  <a:ext cx="5486400" cy="5486400"/>
                  <a:chOff x="1822450" y="685800"/>
                  <a:chExt cx="5486400" cy="5486400"/>
                </a:xfrm>
                <a:grpFill/>
              </p:grpSpPr>
              <p:sp>
                <p:nvSpPr>
                  <p:cNvPr id="191" name="Rectangle 190"/>
                  <p:cNvSpPr/>
                  <p:nvPr/>
                </p:nvSpPr>
                <p:spPr>
                  <a:xfrm>
                    <a:off x="3962400" y="6858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92" name="Rectangle 191"/>
                  <p:cNvSpPr/>
                  <p:nvPr/>
                </p:nvSpPr>
                <p:spPr>
                  <a:xfrm>
                    <a:off x="6089650" y="28194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93" name="Rectangle 192"/>
                  <p:cNvSpPr/>
                  <p:nvPr/>
                </p:nvSpPr>
                <p:spPr>
                  <a:xfrm>
                    <a:off x="3945467" y="49530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>
                  <a:xfrm>
                    <a:off x="1822450" y="2805289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95" name="Rectangle 194"/>
                  <p:cNvSpPr/>
                  <p:nvPr/>
                </p:nvSpPr>
                <p:spPr>
                  <a:xfrm rot="2700000">
                    <a:off x="5462891" y="1318344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96" name="Rectangle 195"/>
                  <p:cNvSpPr/>
                  <p:nvPr/>
                </p:nvSpPr>
                <p:spPr>
                  <a:xfrm rot="2700000">
                    <a:off x="5472429" y="4328077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97" name="Rectangle 196"/>
                  <p:cNvSpPr/>
                  <p:nvPr/>
                </p:nvSpPr>
                <p:spPr>
                  <a:xfrm rot="2700000">
                    <a:off x="2428325" y="4321303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 rot="2700000">
                    <a:off x="2444975" y="1301975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99" name="Group 198"/>
                <p:cNvGrpSpPr/>
                <p:nvPr/>
              </p:nvGrpSpPr>
              <p:grpSpPr>
                <a:xfrm>
                  <a:off x="3912557" y="847755"/>
                  <a:ext cx="5486400" cy="5486400"/>
                  <a:chOff x="1822450" y="685800"/>
                  <a:chExt cx="5486400" cy="5486400"/>
                </a:xfrm>
                <a:grpFill/>
              </p:grpSpPr>
              <p:sp>
                <p:nvSpPr>
                  <p:cNvPr id="200" name="Rectangle 199"/>
                  <p:cNvSpPr/>
                  <p:nvPr/>
                </p:nvSpPr>
                <p:spPr>
                  <a:xfrm>
                    <a:off x="3962400" y="6858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1" name="Rectangle 200"/>
                  <p:cNvSpPr/>
                  <p:nvPr/>
                </p:nvSpPr>
                <p:spPr>
                  <a:xfrm>
                    <a:off x="6089650" y="28194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3945467" y="49530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3" name="Rectangle 202"/>
                  <p:cNvSpPr/>
                  <p:nvPr/>
                </p:nvSpPr>
                <p:spPr>
                  <a:xfrm>
                    <a:off x="1822450" y="2805289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4" name="Rectangle 203"/>
                  <p:cNvSpPr/>
                  <p:nvPr/>
                </p:nvSpPr>
                <p:spPr>
                  <a:xfrm rot="2700000">
                    <a:off x="5462891" y="1318344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5" name="Rectangle 204"/>
                  <p:cNvSpPr/>
                  <p:nvPr/>
                </p:nvSpPr>
                <p:spPr>
                  <a:xfrm rot="2700000">
                    <a:off x="5472429" y="4328077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>
                  <a:xfrm rot="2700000">
                    <a:off x="2428325" y="4321303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 rot="2700000">
                    <a:off x="2444975" y="1301975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209" name="Group 208"/>
              <p:cNvGrpSpPr/>
              <p:nvPr/>
            </p:nvGrpSpPr>
            <p:grpSpPr>
              <a:xfrm>
                <a:off x="2260598" y="656770"/>
                <a:ext cx="7974643" cy="5515429"/>
                <a:chOff x="3912557" y="818726"/>
                <a:chExt cx="7974643" cy="5515429"/>
              </a:xfrm>
              <a:grpFill/>
            </p:grpSpPr>
            <p:grpSp>
              <p:nvGrpSpPr>
                <p:cNvPr id="210" name="Group 209"/>
                <p:cNvGrpSpPr/>
                <p:nvPr/>
              </p:nvGrpSpPr>
              <p:grpSpPr>
                <a:xfrm>
                  <a:off x="6400800" y="818726"/>
                  <a:ext cx="5486400" cy="5486400"/>
                  <a:chOff x="1822450" y="685800"/>
                  <a:chExt cx="5486400" cy="5486400"/>
                </a:xfrm>
                <a:grpFill/>
              </p:grpSpPr>
              <p:sp>
                <p:nvSpPr>
                  <p:cNvPr id="265" name="Rectangle 264"/>
                  <p:cNvSpPr/>
                  <p:nvPr/>
                </p:nvSpPr>
                <p:spPr>
                  <a:xfrm>
                    <a:off x="3962400" y="6858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6" name="Rectangle 265"/>
                  <p:cNvSpPr/>
                  <p:nvPr/>
                </p:nvSpPr>
                <p:spPr>
                  <a:xfrm>
                    <a:off x="6089650" y="28194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7" name="Rectangle 266"/>
                  <p:cNvSpPr/>
                  <p:nvPr/>
                </p:nvSpPr>
                <p:spPr>
                  <a:xfrm>
                    <a:off x="3945467" y="49530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8" name="Rectangle 267"/>
                  <p:cNvSpPr/>
                  <p:nvPr/>
                </p:nvSpPr>
                <p:spPr>
                  <a:xfrm>
                    <a:off x="1822450" y="2805289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Rectangle 268"/>
                  <p:cNvSpPr/>
                  <p:nvPr/>
                </p:nvSpPr>
                <p:spPr>
                  <a:xfrm rot="2700000">
                    <a:off x="5462891" y="1318344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0" name="Rectangle 269"/>
                  <p:cNvSpPr/>
                  <p:nvPr/>
                </p:nvSpPr>
                <p:spPr>
                  <a:xfrm rot="2700000">
                    <a:off x="5472429" y="4328077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1" name="Rectangle 270"/>
                  <p:cNvSpPr/>
                  <p:nvPr/>
                </p:nvSpPr>
                <p:spPr>
                  <a:xfrm rot="2700000">
                    <a:off x="2428325" y="4321303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2" name="Rectangle 271"/>
                  <p:cNvSpPr/>
                  <p:nvPr/>
                </p:nvSpPr>
                <p:spPr>
                  <a:xfrm rot="2700000">
                    <a:off x="2444975" y="1301975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6001483" y="818726"/>
                  <a:ext cx="5486400" cy="5486400"/>
                  <a:chOff x="1822450" y="685800"/>
                  <a:chExt cx="5486400" cy="5486400"/>
                </a:xfrm>
                <a:grpFill/>
              </p:grpSpPr>
              <p:sp>
                <p:nvSpPr>
                  <p:cNvPr id="257" name="Rectangle 256"/>
                  <p:cNvSpPr/>
                  <p:nvPr/>
                </p:nvSpPr>
                <p:spPr>
                  <a:xfrm>
                    <a:off x="3962400" y="6858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8" name="Rectangle 257"/>
                  <p:cNvSpPr/>
                  <p:nvPr/>
                </p:nvSpPr>
                <p:spPr>
                  <a:xfrm>
                    <a:off x="6089650" y="28194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9" name="Rectangle 258"/>
                  <p:cNvSpPr/>
                  <p:nvPr/>
                </p:nvSpPr>
                <p:spPr>
                  <a:xfrm>
                    <a:off x="3945467" y="49530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0" name="Rectangle 259"/>
                  <p:cNvSpPr/>
                  <p:nvPr/>
                </p:nvSpPr>
                <p:spPr>
                  <a:xfrm>
                    <a:off x="1822450" y="2805289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1" name="Rectangle 260"/>
                  <p:cNvSpPr/>
                  <p:nvPr/>
                </p:nvSpPr>
                <p:spPr>
                  <a:xfrm rot="2700000">
                    <a:off x="5462891" y="1318344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2" name="Rectangle 261"/>
                  <p:cNvSpPr/>
                  <p:nvPr/>
                </p:nvSpPr>
                <p:spPr>
                  <a:xfrm rot="2700000">
                    <a:off x="5472429" y="4328077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3" name="Rectangle 262"/>
                  <p:cNvSpPr/>
                  <p:nvPr/>
                </p:nvSpPr>
                <p:spPr>
                  <a:xfrm rot="2700000">
                    <a:off x="2428325" y="4321303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4" name="Rectangle 263"/>
                  <p:cNvSpPr/>
                  <p:nvPr/>
                </p:nvSpPr>
                <p:spPr>
                  <a:xfrm rot="2700000">
                    <a:off x="2444975" y="1301975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5627229" y="818726"/>
                  <a:ext cx="5486400" cy="5486400"/>
                  <a:chOff x="1822450" y="685800"/>
                  <a:chExt cx="5486400" cy="5486400"/>
                </a:xfrm>
                <a:grpFill/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962400" y="6858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0" name="Rectangle 249"/>
                  <p:cNvSpPr/>
                  <p:nvPr/>
                </p:nvSpPr>
                <p:spPr>
                  <a:xfrm>
                    <a:off x="6089650" y="28194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1" name="Rectangle 250"/>
                  <p:cNvSpPr/>
                  <p:nvPr/>
                </p:nvSpPr>
                <p:spPr>
                  <a:xfrm>
                    <a:off x="3945467" y="49530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2" name="Rectangle 251"/>
                  <p:cNvSpPr/>
                  <p:nvPr/>
                </p:nvSpPr>
                <p:spPr>
                  <a:xfrm>
                    <a:off x="1822450" y="2805289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>
                  <a:xfrm rot="2700000">
                    <a:off x="5462891" y="1318344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4" name="Rectangle 253"/>
                  <p:cNvSpPr/>
                  <p:nvPr/>
                </p:nvSpPr>
                <p:spPr>
                  <a:xfrm rot="2700000">
                    <a:off x="5472429" y="4328077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5" name="Rectangle 254"/>
                  <p:cNvSpPr/>
                  <p:nvPr/>
                </p:nvSpPr>
                <p:spPr>
                  <a:xfrm rot="2700000">
                    <a:off x="2428325" y="4321303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6" name="Rectangle 255"/>
                  <p:cNvSpPr/>
                  <p:nvPr/>
                </p:nvSpPr>
                <p:spPr>
                  <a:xfrm rot="2700000">
                    <a:off x="2444975" y="1301975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213" name="Group 212"/>
                <p:cNvGrpSpPr/>
                <p:nvPr/>
              </p:nvGrpSpPr>
              <p:grpSpPr>
                <a:xfrm>
                  <a:off x="5252975" y="818726"/>
                  <a:ext cx="5486400" cy="5486400"/>
                  <a:chOff x="1822450" y="685800"/>
                  <a:chExt cx="5486400" cy="5486400"/>
                </a:xfrm>
                <a:grpFill/>
              </p:grpSpPr>
              <p:sp>
                <p:nvSpPr>
                  <p:cNvPr id="241" name="Rectangle 240"/>
                  <p:cNvSpPr/>
                  <p:nvPr/>
                </p:nvSpPr>
                <p:spPr>
                  <a:xfrm>
                    <a:off x="3962400" y="6858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2" name="Rectangle 241"/>
                  <p:cNvSpPr/>
                  <p:nvPr/>
                </p:nvSpPr>
                <p:spPr>
                  <a:xfrm>
                    <a:off x="6089650" y="28194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3" name="Rectangle 242"/>
                  <p:cNvSpPr/>
                  <p:nvPr/>
                </p:nvSpPr>
                <p:spPr>
                  <a:xfrm>
                    <a:off x="3945467" y="49530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4" name="Rectangle 243"/>
                  <p:cNvSpPr/>
                  <p:nvPr/>
                </p:nvSpPr>
                <p:spPr>
                  <a:xfrm>
                    <a:off x="1822450" y="2805289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5" name="Rectangle 244"/>
                  <p:cNvSpPr/>
                  <p:nvPr/>
                </p:nvSpPr>
                <p:spPr>
                  <a:xfrm rot="2700000">
                    <a:off x="5462891" y="1318344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6" name="Rectangle 245"/>
                  <p:cNvSpPr/>
                  <p:nvPr/>
                </p:nvSpPr>
                <p:spPr>
                  <a:xfrm rot="2700000">
                    <a:off x="5472429" y="4328077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7" name="Rectangle 246"/>
                  <p:cNvSpPr/>
                  <p:nvPr/>
                </p:nvSpPr>
                <p:spPr>
                  <a:xfrm rot="2700000">
                    <a:off x="2428325" y="4321303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8" name="Rectangle 247"/>
                  <p:cNvSpPr/>
                  <p:nvPr/>
                </p:nvSpPr>
                <p:spPr>
                  <a:xfrm rot="2700000">
                    <a:off x="2444975" y="1301975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214" name="Group 213"/>
                <p:cNvGrpSpPr/>
                <p:nvPr/>
              </p:nvGrpSpPr>
              <p:grpSpPr>
                <a:xfrm>
                  <a:off x="4826841" y="818726"/>
                  <a:ext cx="5486400" cy="5486400"/>
                  <a:chOff x="1822450" y="685800"/>
                  <a:chExt cx="5486400" cy="5486400"/>
                </a:xfrm>
                <a:grpFill/>
              </p:grpSpPr>
              <p:sp>
                <p:nvSpPr>
                  <p:cNvPr id="233" name="Rectangle 232"/>
                  <p:cNvSpPr/>
                  <p:nvPr/>
                </p:nvSpPr>
                <p:spPr>
                  <a:xfrm>
                    <a:off x="3962400" y="6858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4" name="Rectangle 233"/>
                  <p:cNvSpPr/>
                  <p:nvPr/>
                </p:nvSpPr>
                <p:spPr>
                  <a:xfrm>
                    <a:off x="6089650" y="28194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5" name="Rectangle 234"/>
                  <p:cNvSpPr/>
                  <p:nvPr/>
                </p:nvSpPr>
                <p:spPr>
                  <a:xfrm>
                    <a:off x="3945467" y="49530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6" name="Rectangle 235"/>
                  <p:cNvSpPr/>
                  <p:nvPr/>
                </p:nvSpPr>
                <p:spPr>
                  <a:xfrm>
                    <a:off x="1822450" y="2805289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7" name="Rectangle 236"/>
                  <p:cNvSpPr/>
                  <p:nvPr/>
                </p:nvSpPr>
                <p:spPr>
                  <a:xfrm rot="2700000">
                    <a:off x="5462891" y="1318344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8" name="Rectangle 237"/>
                  <p:cNvSpPr/>
                  <p:nvPr/>
                </p:nvSpPr>
                <p:spPr>
                  <a:xfrm rot="2700000">
                    <a:off x="5472429" y="4328077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9" name="Rectangle 238"/>
                  <p:cNvSpPr/>
                  <p:nvPr/>
                </p:nvSpPr>
                <p:spPr>
                  <a:xfrm rot="2700000">
                    <a:off x="2428325" y="4321303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>
                  <a:xfrm rot="2700000">
                    <a:off x="2444975" y="1301975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215" name="Group 214"/>
                <p:cNvGrpSpPr/>
                <p:nvPr/>
              </p:nvGrpSpPr>
              <p:grpSpPr>
                <a:xfrm>
                  <a:off x="4267200" y="818726"/>
                  <a:ext cx="5486400" cy="5486400"/>
                  <a:chOff x="1822450" y="685800"/>
                  <a:chExt cx="5486400" cy="5486400"/>
                </a:xfrm>
                <a:grpFill/>
              </p:grpSpPr>
              <p:sp>
                <p:nvSpPr>
                  <p:cNvPr id="225" name="Rectangle 224"/>
                  <p:cNvSpPr/>
                  <p:nvPr/>
                </p:nvSpPr>
                <p:spPr>
                  <a:xfrm>
                    <a:off x="3962400" y="6858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6" name="Rectangle 225"/>
                  <p:cNvSpPr/>
                  <p:nvPr/>
                </p:nvSpPr>
                <p:spPr>
                  <a:xfrm>
                    <a:off x="6089650" y="28194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>
                  <a:xfrm>
                    <a:off x="3945467" y="49530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8" name="Rectangle 227"/>
                  <p:cNvSpPr/>
                  <p:nvPr/>
                </p:nvSpPr>
                <p:spPr>
                  <a:xfrm>
                    <a:off x="1822450" y="2805289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 rot="2700000">
                    <a:off x="5462891" y="1318344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>
                  <a:xfrm rot="2700000">
                    <a:off x="5472429" y="4328077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1" name="Rectangle 230"/>
                  <p:cNvSpPr/>
                  <p:nvPr/>
                </p:nvSpPr>
                <p:spPr>
                  <a:xfrm rot="2700000">
                    <a:off x="2428325" y="4321303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2" name="Rectangle 231"/>
                  <p:cNvSpPr/>
                  <p:nvPr/>
                </p:nvSpPr>
                <p:spPr>
                  <a:xfrm rot="2700000">
                    <a:off x="2444975" y="1301975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216" name="Group 215"/>
                <p:cNvGrpSpPr/>
                <p:nvPr/>
              </p:nvGrpSpPr>
              <p:grpSpPr>
                <a:xfrm>
                  <a:off x="3912557" y="847755"/>
                  <a:ext cx="5486400" cy="5486400"/>
                  <a:chOff x="1822450" y="685800"/>
                  <a:chExt cx="5486400" cy="5486400"/>
                </a:xfrm>
                <a:grpFill/>
              </p:grpSpPr>
              <p:sp>
                <p:nvSpPr>
                  <p:cNvPr id="217" name="Rectangle 216"/>
                  <p:cNvSpPr/>
                  <p:nvPr/>
                </p:nvSpPr>
                <p:spPr>
                  <a:xfrm>
                    <a:off x="3962400" y="6858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6089650" y="28194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3945467" y="4953000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0" name="Rectangle 219"/>
                  <p:cNvSpPr/>
                  <p:nvPr/>
                </p:nvSpPr>
                <p:spPr>
                  <a:xfrm>
                    <a:off x="1822450" y="2805289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1" name="Rectangle 220"/>
                  <p:cNvSpPr/>
                  <p:nvPr/>
                </p:nvSpPr>
                <p:spPr>
                  <a:xfrm rot="2700000">
                    <a:off x="5462891" y="1318344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2" name="Rectangle 221"/>
                  <p:cNvSpPr/>
                  <p:nvPr/>
                </p:nvSpPr>
                <p:spPr>
                  <a:xfrm rot="2700000">
                    <a:off x="5472429" y="4328077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3" name="Rectangle 222"/>
                  <p:cNvSpPr/>
                  <p:nvPr/>
                </p:nvSpPr>
                <p:spPr>
                  <a:xfrm rot="2700000">
                    <a:off x="2428325" y="4321303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4" name="Rectangle 223"/>
                  <p:cNvSpPr/>
                  <p:nvPr/>
                </p:nvSpPr>
                <p:spPr>
                  <a:xfrm rot="2700000">
                    <a:off x="2444975" y="1301975"/>
                    <a:ext cx="1219200" cy="1219200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37000"/>
                      </a:schemeClr>
                    </a:solidFill>
                  </a:ln>
                  <a:scene3d>
                    <a:camera prst="perspectiveHeroicExtremeLeftFacing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</p:grpSp>
        <p:grpSp>
          <p:nvGrpSpPr>
            <p:cNvPr id="20" name="Group 19"/>
            <p:cNvGrpSpPr/>
            <p:nvPr/>
          </p:nvGrpSpPr>
          <p:grpSpPr>
            <a:xfrm>
              <a:off x="1886344" y="700314"/>
              <a:ext cx="5486400" cy="5486400"/>
              <a:chOff x="1822450" y="685800"/>
              <a:chExt cx="5486400" cy="5486400"/>
            </a:xfrm>
            <a:solidFill>
              <a:schemeClr val="accent1"/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3962400" y="685800"/>
                <a:ext cx="1219200" cy="12192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scene3d>
                <a:camera prst="perspectiveHeroicExtremeLeftFacing"/>
                <a:lightRig rig="threePt" dir="t"/>
              </a:scene3d>
              <a:sp3d>
                <a:bevelT w="1397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089650" y="2819400"/>
                <a:ext cx="1219200" cy="1219200"/>
              </a:xfrm>
              <a:prstGeom prst="rect">
                <a:avLst/>
              </a:prstGeom>
              <a:grpFill/>
              <a:scene3d>
                <a:camera prst="perspectiveHeroicExtremeLeftFacing"/>
                <a:lightRig rig="threePt" dir="t"/>
              </a:scene3d>
              <a:sp3d>
                <a:bevelT w="1397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45467" y="4953000"/>
                <a:ext cx="1219200" cy="1219200"/>
              </a:xfrm>
              <a:prstGeom prst="rect">
                <a:avLst/>
              </a:prstGeom>
              <a:solidFill>
                <a:schemeClr val="accent3"/>
              </a:solidFill>
              <a:scene3d>
                <a:camera prst="perspectiveHeroicExtremeLeftFacing"/>
                <a:lightRig rig="threePt" dir="t"/>
              </a:scene3d>
              <a:sp3d>
                <a:bevelT w="1397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822450" y="2805289"/>
                <a:ext cx="1219200" cy="1219200"/>
              </a:xfrm>
              <a:prstGeom prst="rect">
                <a:avLst/>
              </a:prstGeom>
              <a:solidFill>
                <a:schemeClr val="tx2"/>
              </a:solidFill>
              <a:scene3d>
                <a:camera prst="perspectiveHeroicExtremeLeftFacing"/>
                <a:lightRig rig="threePt" dir="t"/>
              </a:scene3d>
              <a:sp3d>
                <a:bevelT w="1397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2700000">
                <a:off x="5462891" y="1318344"/>
                <a:ext cx="1219200" cy="1219200"/>
              </a:xfrm>
              <a:prstGeom prst="rect">
                <a:avLst/>
              </a:prstGeom>
              <a:solidFill>
                <a:schemeClr val="accent6"/>
              </a:solidFill>
              <a:scene3d>
                <a:camera prst="perspectiveHeroicExtremeLeftFacing"/>
                <a:lightRig rig="threePt" dir="t"/>
              </a:scene3d>
              <a:sp3d>
                <a:bevelT w="1397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/>
              <p:cNvSpPr/>
              <p:nvPr/>
            </p:nvSpPr>
            <p:spPr>
              <a:xfrm rot="2700000">
                <a:off x="5472429" y="4328077"/>
                <a:ext cx="1219200" cy="1219200"/>
              </a:xfrm>
              <a:prstGeom prst="rect">
                <a:avLst/>
              </a:prstGeom>
              <a:solidFill>
                <a:schemeClr val="accent4"/>
              </a:solidFill>
              <a:scene3d>
                <a:camera prst="perspectiveHeroicExtremeLeftFacing"/>
                <a:lightRig rig="threePt" dir="t"/>
              </a:scene3d>
              <a:sp3d>
                <a:bevelT w="1397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2700000">
                <a:off x="2428325" y="4321303"/>
                <a:ext cx="1219200" cy="1219200"/>
              </a:xfrm>
              <a:prstGeom prst="rect">
                <a:avLst/>
              </a:prstGeom>
              <a:solidFill>
                <a:schemeClr val="accent2"/>
              </a:solidFill>
              <a:scene3d>
                <a:camera prst="perspectiveHeroicExtremeLeftFacing"/>
                <a:lightRig rig="threePt" dir="t"/>
              </a:scene3d>
              <a:sp3d>
                <a:bevelT w="1397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2700000">
                <a:off x="2444975" y="1301975"/>
                <a:ext cx="1219200" cy="1219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scene3d>
                <a:camera prst="perspectiveHeroicExtremeLeftFacing"/>
                <a:lightRig rig="threePt" dir="t"/>
              </a:scene3d>
              <a:sp3d>
                <a:bevelT w="1397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83" name="Group 282"/>
          <p:cNvGrpSpPr/>
          <p:nvPr/>
        </p:nvGrpSpPr>
        <p:grpSpPr>
          <a:xfrm>
            <a:off x="-3717" y="0"/>
            <a:ext cx="9147717" cy="6866915"/>
            <a:chOff x="-3717" y="0"/>
            <a:chExt cx="9147717" cy="6866915"/>
          </a:xfrm>
        </p:grpSpPr>
        <p:sp>
          <p:nvSpPr>
            <p:cNvPr id="279" name="Rectangle 278"/>
            <p:cNvSpPr/>
            <p:nvPr/>
          </p:nvSpPr>
          <p:spPr>
            <a:xfrm>
              <a:off x="0" y="0"/>
              <a:ext cx="9144000" cy="6956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-3717" y="6171247"/>
              <a:ext cx="9144000" cy="6956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3717" y="681226"/>
              <a:ext cx="1825083" cy="55287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7315200" y="681225"/>
              <a:ext cx="1825083" cy="61538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8045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Marsh &amp; McLennan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Velasquez, Raymond</dc:creator>
  <cp:lastModifiedBy>Velasquez, Raymond</cp:lastModifiedBy>
  <cp:revision>6</cp:revision>
  <dcterms:created xsi:type="dcterms:W3CDTF">2014-04-11T06:54:52Z</dcterms:created>
  <dcterms:modified xsi:type="dcterms:W3CDTF">2014-04-11T08:46:44Z</dcterms:modified>
</cp:coreProperties>
</file>