
<file path=[Content_Types].xml><?xml version="1.0" encoding="utf-8"?>
<Types xmlns="http://schemas.openxmlformats.org/package/2006/content-types">
  <Default ContentType="application/vnd.openxmlformats-officedocument.oleObject" Extension="bin"/>
  <Default ContentType="image/png" Extension="png"/>
  <Default ContentType="image/x-emf" Extension="emf"/>
  <Default ContentType="image/x-wmf" Extension="wmf"/>
  <Default ContentType="application/vnd.openxmlformats-package.relationships+xml" Extension="rels"/>
  <Default ContentType="application/xml" Extension="xml"/>
  <Default ContentType="application/vnd.openxmlformats-officedocument.vmlDrawing" Extension="vml"/>
  <Override ContentType="application/vnd.openxmlformats-officedocument.presentationml.presentation.main+xml" PartName="/ppt/presentat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Master+xml" PartName="/ppt/slideMasters/slideMaster6.xml"/>
  <Override ContentType="application/vnd.openxmlformats-officedocument.presentationml.slideMaster+xml" PartName="/ppt/slideMasters/slideMaster7.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notesMaster+xml" PartName="/ppt/notesMasters/notesMaster1.xml"/>
  <Override ContentType="application/vnd.openxmlformats-officedocument.presentationml.tags+xml" PartName="/ppt/tags/tag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tags+xml" PartName="/ppt/tags/tag2.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theme+xml" PartName="/ppt/theme/theme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theme+xml" PartName="/ppt/theme/theme3.xml"/>
  <Override ContentType="application/vnd.openxmlformats-officedocument.presentationml.tags+xml" PartName="/ppt/tags/tag3.xml"/>
  <Override ContentType="application/vnd.openxmlformats-officedocument.presentationml.tags+xml" PartName="/ppt/tags/tag4.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slideLayout+xml" PartName="/ppt/slideLayouts/slideLayout43.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46.xml"/>
  <Override ContentType="application/vnd.openxmlformats-officedocument.presentationml.slideLayout+xml" PartName="/ppt/slideLayouts/slideLayout47.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50.xml"/>
  <Override ContentType="application/vnd.openxmlformats-officedocument.presentationml.slideLayout+xml" PartName="/ppt/slideLayouts/slideLayout51.xml"/>
  <Override ContentType="application/vnd.openxmlformats-officedocument.presentationml.slideLayout+xml" PartName="/ppt/slideLayouts/slideLayout52.xml"/>
  <Override ContentType="application/vnd.openxmlformats-officedocument.presentationml.slideLayout+xml" PartName="/ppt/slideLayouts/slideLayout53.xml"/>
  <Override ContentType="application/vnd.openxmlformats-officedocument.presentationml.slideLayout+xml" PartName="/ppt/slideLayouts/slideLayout54.xml"/>
  <Override ContentType="application/vnd.openxmlformats-officedocument.presentationml.slideLayout+xml" PartName="/ppt/slideLayouts/slideLayout55.xml"/>
  <Override ContentType="application/vnd.openxmlformats-officedocument.presentationml.slideLayout+xml" PartName="/ppt/slideLayouts/slideLayout56.xml"/>
  <Override ContentType="application/vnd.openxmlformats-officedocument.presentationml.slideLayout+xml" PartName="/ppt/slideLayouts/slideLayout57.xml"/>
  <Override ContentType="application/vnd.openxmlformats-officedocument.presentationml.slideLayout+xml" PartName="/ppt/slideLayouts/slideLayout58.xml"/>
  <Override ContentType="application/vnd.openxmlformats-officedocument.presentationml.slideLayout+xml" PartName="/ppt/slideLayouts/slideLayout59.xml"/>
  <Override ContentType="application/vnd.openxmlformats-officedocument.presentationml.slideLayout+xml" PartName="/ppt/slideLayouts/slideLayout60.xml"/>
  <Override ContentType="application/vnd.openxmlformats-officedocument.presentationml.slideLayout+xml" PartName="/ppt/slideLayouts/slideLayout61.xml"/>
  <Override ContentType="application/vnd.openxmlformats-officedocument.presentationml.slideLayout+xml" PartName="/ppt/slideLayouts/slideLayout62.xml"/>
  <Override ContentType="application/vnd.openxmlformats-officedocument.presentationml.slideLayout+xml" PartName="/ppt/slideLayouts/slideLayout63.xml"/>
  <Override ContentType="application/vnd.openxmlformats-officedocument.presentationml.slideLayout+xml" PartName="/ppt/slideLayouts/slideLayout64.xml"/>
  <Override ContentType="application/vnd.openxmlformats-officedocument.presentationml.slideLayout+xml" PartName="/ppt/slideLayouts/slideLayout65.xml"/>
  <Override ContentType="application/vnd.openxmlformats-officedocument.presentationml.slideLayout+xml" PartName="/ppt/slideLayouts/slideLayout66.xml"/>
  <Override ContentType="application/vnd.openxmlformats-officedocument.presentationml.slideLayout+xml" PartName="/ppt/slideLayouts/slideLayout67.xml"/>
  <Override ContentType="application/vnd.openxmlformats-officedocument.presentationml.slideLayout+xml" PartName="/ppt/slideLayouts/slideLayout68.xml"/>
  <Override ContentType="application/vnd.openxmlformats-officedocument.presentationml.slideLayout+xml" PartName="/ppt/slideLayouts/slideLayout69.xml"/>
  <Override ContentType="application/vnd.openxmlformats-officedocument.presentationml.slideLayout+xml" PartName="/ppt/slideLayouts/slideLayout70.xml"/>
  <Override ContentType="application/vnd.openxmlformats-officedocument.presentationml.slideLayout+xml" PartName="/ppt/slideLayouts/slideLayout71.xml"/>
  <Override ContentType="application/vnd.openxmlformats-officedocument.presentationml.slideLayout+xml" PartName="/ppt/slideLayouts/slideLayout72.xml"/>
  <Override ContentType="application/vnd.openxmlformats-officedocument.presentationml.slideLayout+xml" PartName="/ppt/slideLayouts/slideLayout73.xml"/>
  <Override ContentType="application/vnd.openxmlformats-officedocument.presentationml.slideLayout+xml" PartName="/ppt/slideLayouts/slideLayout74.xml"/>
  <Override ContentType="application/vnd.openxmlformats-officedocument.presentationml.slideLayout+xml" PartName="/ppt/slideLayouts/slideLayout75.xml"/>
  <Override ContentType="application/vnd.openxmlformats-officedocument.presentationml.slideLayout+xml" PartName="/ppt/slideLayouts/slideLayout76.xml"/>
  <Override ContentType="application/vnd.openxmlformats-officedocument.presentationml.slideLayout+xml" PartName="/ppt/slideLayouts/slideLayout77.xml"/>
  <Override ContentType="application/vnd.openxmlformats-officedocument.presentationml.slideLayout+xml" PartName="/ppt/slideLayouts/slideLayout78.xml"/>
  <Override ContentType="application/vnd.openxmlformats-officedocument.presentationml.slideLayout+xml" PartName="/ppt/slideLayouts/slideLayout79.xml"/>
  <Override ContentType="application/vnd.openxmlformats-officedocument.presentationml.slideLayout+xml" PartName="/ppt/slideLayouts/slideLayout80.xml"/>
  <Override ContentType="application/vnd.openxmlformats-officedocument.presentationml.slideLayout+xml" PartName="/ppt/slideLayouts/slideLayout81.xml"/>
  <Override ContentType="application/vnd.openxmlformats-officedocument.presentationml.slideLayout+xml" PartName="/ppt/slideLayouts/slideLayout82.xml"/>
  <Override ContentType="application/vnd.openxmlformats-officedocument.presentationml.slideLayout+xml" PartName="/ppt/slideLayouts/slideLayout83.xml"/>
  <Override ContentType="application/vnd.openxmlformats-officedocument.presentationml.slideLayout+xml" PartName="/ppt/slideLayouts/slideLayout84.xml"/>
  <Override ContentType="application/vnd.openxmlformats-officedocument.presentationml.slideLayout+xml" PartName="/ppt/slideLayouts/slideLayout85.xml"/>
  <Override ContentType="application/vnd.openxmlformats-officedocument.presentationml.slideLayout+xml" PartName="/ppt/slideLayouts/slideLayout86.xml"/>
  <Override ContentType="application/vnd.openxmlformats-officedocument.presentationml.slideLayout+xml" PartName="/ppt/slideLayouts/slideLayout87.xml"/>
  <Override ContentType="application/vnd.openxmlformats-officedocument.presentationml.slideLayout+xml" PartName="/ppt/slideLayouts/slideLayout88.xml"/>
  <Override ContentType="application/vnd.openxmlformats-officedocument.presentationml.slideLayout+xml" PartName="/ppt/slideLayouts/slideLayout89.xml"/>
  <Override ContentType="application/vnd.openxmlformats-officedocument.presentationml.slideLayout+xml" PartName="/ppt/slideLayouts/slideLayout90.xml"/>
  <Override ContentType="application/vnd.openxmlformats-officedocument.presentationml.slideLayout+xml" PartName="/ppt/slideLayouts/slideLayout91.xml"/>
  <Override ContentType="application/vnd.openxmlformats-officedocument.presentationml.slideLayout+xml" PartName="/ppt/slideLayouts/slideLayout92.xml"/>
  <Override ContentType="application/vnd.openxmlformats-officedocument.presentationml.slideLayout+xml" PartName="/ppt/slideLayouts/slideLayout93.xml"/>
  <Override ContentType="application/vnd.openxmlformats-officedocument.presentationml.slideLayout+xml" PartName="/ppt/slideLayouts/slideLayout94.xml"/>
  <Override ContentType="application/vnd.openxmlformats-officedocument.presentationml.slideLayout+xml" PartName="/ppt/slideLayouts/slideLayout95.xml"/>
  <Override ContentType="application/vnd.openxmlformats-officedocument.presentationml.slideLayout+xml" PartName="/ppt/slideLayouts/slideLayout96.xml"/>
  <Override ContentType="application/vnd.openxmlformats-officedocument.presentationml.slideLayout+xml" PartName="/ppt/slideLayouts/slideLayout97.xml"/>
  <Override ContentType="application/vnd.openxmlformats-officedocument.presentationml.slideLayout+xml" PartName="/ppt/slideLayouts/slideLayout98.xml"/>
  <Override ContentType="application/vnd.openxmlformats-officedocument.presentationml.slideLayout+xml" PartName="/ppt/slideLayouts/slideLayout99.xml"/>
  <Override ContentType="application/vnd.openxmlformats-officedocument.presentationml.slideLayout+xml" PartName="/ppt/slideLayouts/slideLayout100.xml"/>
  <Override ContentType="application/vnd.openxmlformats-officedocument.presentationml.slideLayout+xml" PartName="/ppt/slideLayouts/slideLayout101.xml"/>
  <Override ContentType="application/vnd.openxmlformats-officedocument.presentationml.slideLayout+xml" PartName="/ppt/slideLayouts/slideLayout102.xml"/>
  <Override ContentType="application/vnd.openxmlformats-officedocument.presentationml.slideLayout+xml" PartName="/ppt/slideLayouts/slideLayout103.xml"/>
  <Override ContentType="application/vnd.openxmlformats-officedocument.presentationml.slideLayout+xml" PartName="/ppt/slideLayouts/slideLayout104.xml"/>
  <Override ContentType="application/vnd.openxmlformats-officedocument.presentationml.slideLayout+xml" PartName="/ppt/slideLayouts/slideLayout105.xml"/>
  <Override ContentType="application/vnd.openxmlformats-officedocument.presentationml.slideLayout+xml" PartName="/ppt/slideLayouts/slideLayout106.xml"/>
  <Override ContentType="application/vnd.openxmlformats-officedocument.presentationml.slideLayout+xml" PartName="/ppt/slideLayouts/slideLayout107.xml"/>
  <Override ContentType="application/vnd.openxmlformats-officedocument.presentationml.slideLayout+xml" PartName="/ppt/slideLayouts/slideLayout108.xml"/>
  <Override ContentType="application/vnd.openxmlformats-officedocument.presentationml.slideLayout+xml" PartName="/ppt/slideLayouts/slideLayout109.xml"/>
  <Override ContentType="application/vnd.openxmlformats-officedocument.presentationml.slideLayout+xml" PartName="/ppt/slideLayouts/slideLayout110.xml"/>
  <Override ContentType="application/vnd.openxmlformats-officedocument.presentationml.slideLayout+xml" PartName="/ppt/slideLayouts/slideLayout111.xml"/>
  <Override ContentType="application/vnd.openxmlformats-officedocument.presentationml.slideLayout+xml" PartName="/ppt/slideLayouts/slideLayout112.xml"/>
  <Override ContentType="application/vnd.openxmlformats-officedocument.presentationml.slideLayout+xml" PartName="/ppt/slideLayouts/slideLayout113.xml"/>
  <Override ContentType="application/vnd.openxmlformats-officedocument.presentationml.slideLayout+xml" PartName="/ppt/slideLayouts/slideLayout114.xml"/>
  <Override ContentType="application/vnd.openxmlformats-officedocument.presentationml.slideLayout+xml" PartName="/ppt/slideLayouts/slideLayout115.xml"/>
  <Override ContentType="application/vnd.openxmlformats-officedocument.presentationml.slideLayout+xml" PartName="/ppt/slideLayouts/slideLayout116.xml"/>
  <Override ContentType="application/vnd.openxmlformats-officedocument.presentationml.slideLayout+xml" PartName="/ppt/slideLayouts/slideLayout117.xml"/>
  <Override ContentType="application/vnd.openxmlformats-officedocument.presentationml.slideLayout+xml" PartName="/ppt/slideLayouts/slideLayout118.xml"/>
  <Override ContentType="application/vnd.openxmlformats-officedocument.presentationml.slideLayout+xml" PartName="/ppt/slideLayouts/slideLayout119.xml"/>
  <Override ContentType="application/vnd.openxmlformats-officedocument.presentationml.slideLayout+xml" PartName="/ppt/slideLayouts/slideLayout120.xml"/>
  <Override ContentType="application/vnd.openxmlformats-officedocument.presentationml.slideLayout+xml" PartName="/ppt/slideLayouts/slideLayout121.xml"/>
  <Override ContentType="application/vnd.openxmlformats-officedocument.presentationml.slideLayout+xml" PartName="/ppt/slideLayouts/slideLayout122.xml"/>
  <Override ContentType="application/vnd.openxmlformats-officedocument.presentationml.slideLayout+xml" PartName="/ppt/slideLayouts/slideLayout123.xml"/>
  <Override ContentType="application/vnd.openxmlformats-officedocument.presentationml.slideLayout+xml" PartName="/ppt/slideLayouts/slideLayout124.xml"/>
  <Override ContentType="application/vnd.openxmlformats-officedocument.presentationml.slideLayout+xml" PartName="/ppt/slideLayouts/slideLayout125.xml"/>
  <Override ContentType="application/vnd.openxmlformats-officedocument.presentationml.slideLayout+xml" PartName="/ppt/slideLayouts/slideLayout126.xml"/>
  <Override ContentType="application/vnd.openxmlformats-officedocument.presentationml.slideLayout+xml" PartName="/ppt/slideLayouts/slideLayout127.xml"/>
  <Override ContentType="application/vnd.openxmlformats-officedocument.presentationml.slideLayout+xml" PartName="/ppt/slideLayouts/slideLayout128.xml"/>
  <Override ContentType="application/vnd.openxmlformats-officedocument.presentationml.slideLayout+xml" PartName="/ppt/slideLayouts/slideLayout129.xml"/>
  <Override ContentType="application/vnd.openxmlformats-officedocument.presentationml.slideLayout+xml" PartName="/ppt/slideLayouts/slideLayout130.xml"/>
  <Override ContentType="application/vnd.openxmlformats-officedocument.presentationml.slideLayout+xml" PartName="/ppt/slideLayouts/slideLayout131.xml"/>
  <Override ContentType="application/vnd.openxmlformats-officedocument.presentationml.slideLayout+xml" PartName="/ppt/slideLayouts/slideLayout132.xml"/>
  <Override ContentType="application/vnd.openxmlformats-officedocument.presentationml.slideLayout+xml" PartName="/ppt/slideLayouts/slideLayout133.xml"/>
  <Override ContentType="application/vnd.openxmlformats-officedocument.presentationml.slideLayout+xml" PartName="/ppt/slideLayouts/slideLayout134.xml"/>
  <Override ContentType="application/vnd.openxmlformats-officedocument.presentationml.slideLayout+xml" PartName="/ppt/slideLayouts/slideLayout135.xml"/>
  <Override ContentType="application/vnd.openxmlformats-officedocument.presentationml.slideLayout+xml" PartName="/ppt/slideLayouts/slideLayout136.xml"/>
  <Override ContentType="application/vnd.openxmlformats-officedocument.presentationml.slideLayout+xml" PartName="/ppt/slideLayouts/slideLayout137.xml"/>
  <Override ContentType="application/vnd.openxmlformats-officedocument.presentationml.slideLayout+xml" PartName="/ppt/slideLayouts/slideLayout138.xml"/>
  <Override ContentType="application/vnd.openxmlformats-officedocument.presentationml.slideLayout+xml" PartName="/ppt/slideLayouts/slideLayout139.xml"/>
  <Override ContentType="application/vnd.openxmlformats-officedocument.presentationml.slideLayout+xml" PartName="/ppt/slideLayouts/slideLayout140.xml"/>
  <Override ContentType="application/vnd.openxmlformats-officedocument.presentationml.slideLayout+xml" PartName="/ppt/slideLayouts/slideLayout141.xml"/>
  <Override ContentType="application/vnd.openxmlformats-officedocument.presentationml.slideLayout+xml" PartName="/ppt/slideLayouts/slideLayout142.xml"/>
  <Override ContentType="application/vnd.openxmlformats-officedocument.presentationml.slideLayout+xml" PartName="/ppt/slideLayouts/slideLayout143.xml"/>
  <Override ContentType="application/vnd.openxmlformats-officedocument.presentationml.slideLayout+xml" PartName="/ppt/slideLayouts/slideLayout144.xml"/>
  <Override ContentType="application/vnd.openxmlformats-officedocument.presentationml.slideLayout+xml" PartName="/ppt/slideLayouts/slideLayout145.xml"/>
  <Override ContentType="application/vnd.openxmlformats-officedocument.presentationml.slideLayout+xml" PartName="/ppt/slideLayouts/slideLayout146.xml"/>
  <Override ContentType="application/vnd.openxmlformats-officedocument.presentationml.slideLayout+xml" PartName="/ppt/slideLayouts/slideLayout147.xml"/>
  <Override ContentType="application/vnd.openxmlformats-officedocument.presentationml.slideLayout+xml" PartName="/ppt/slideLayouts/slideLayout148.xml"/>
  <Override ContentType="application/vnd.openxmlformats-officedocument.presentationml.slideLayout+xml" PartName="/ppt/slideLayouts/slideLayout149.xml"/>
  <Override ContentType="application/vnd.openxmlformats-officedocument.presentationml.slideLayout+xml" PartName="/ppt/slideLayouts/slideLayout150.xml"/>
  <Override ContentType="application/vnd.openxmlformats-officedocument.presentationml.slideLayout+xml" PartName="/ppt/slideLayouts/slideLayout151.xml"/>
  <Override ContentType="application/vnd.openxmlformats-officedocument.presentationml.slideLayout+xml" PartName="/ppt/slideLayouts/slideLayout152.xml"/>
  <Override ContentType="application/vnd.openxmlformats-officedocument.presentationml.slideLayout+xml" PartName="/ppt/slideLayouts/slideLayout153.xml"/>
  <Override ContentType="application/vnd.openxmlformats-officedocument.presentationml.slideLayout+xml" PartName="/ppt/slideLayouts/slideLayout154.xml"/>
  <Override ContentType="application/vnd.openxmlformats-officedocument.presentationml.slideLayout+xml" PartName="/ppt/slideLayouts/slideLayout155.xml"/>
  <Override ContentType="application/vnd.openxmlformats-officedocument.presentationml.slideLayout+xml" PartName="/ppt/slideLayouts/slideLayout156.xml"/>
  <Override ContentType="application/vnd.openxmlformats-officedocument.presentationml.slideLayout+xml" PartName="/ppt/slideLayouts/slideLayout157.xml"/>
  <Override ContentType="application/vnd.openxmlformats-officedocument.presentationml.slideLayout+xml" PartName="/ppt/slideLayouts/slideLayout158.xml"/>
  <Override ContentType="application/vnd.openxmlformats-officedocument.presentationml.slideLayout+xml" PartName="/ppt/slideLayouts/slideLayout159.xml"/>
  <Override ContentType="application/vnd.openxmlformats-officedocument.presentationml.slideLayout+xml" PartName="/ppt/slideLayouts/slideLayout160.xml"/>
  <Override ContentType="application/vnd.openxmlformats-officedocument.presentationml.slideLayout+xml" PartName="/ppt/slideLayouts/slideLayout161.xml"/>
  <Override ContentType="application/vnd.openxmlformats-officedocument.presentationml.slideLayout+xml" PartName="/ppt/slideLayouts/slideLayout162.xml"/>
  <Override ContentType="application/vnd.openxmlformats-officedocument.presentationml.slideLayout+xml" PartName="/ppt/slideLayouts/slideLayout163.xml"/>
  <Override ContentType="application/vnd.openxmlformats-officedocument.presentationml.slideLayout+xml" PartName="/ppt/slideLayouts/slideLayout164.xml"/>
  <Override ContentType="application/vnd.openxmlformats-officedocument.presentationml.slideLayout+xml" PartName="/ppt/slideLayouts/slideLayout165.xml"/>
  <Override ContentType="application/vnd.openxmlformats-officedocument.presentationml.slideLayout+xml" PartName="/ppt/slideLayouts/slideLayout166.xml"/>
  <Override ContentType="application/vnd.openxmlformats-officedocument.presentationml.slideLayout+xml" PartName="/ppt/slideLayouts/slideLayout167.xml"/>
  <Override ContentType="application/vnd.openxmlformats-officedocument.presentationml.slideLayout+xml" PartName="/ppt/slideLayouts/slideLayout168.xml"/>
  <Override ContentType="application/vnd.openxmlformats-officedocument.presentationml.slideLayout+xml" PartName="/ppt/slideLayouts/slideLayout169.xml"/>
  <Override ContentType="application/vnd.openxmlformats-officedocument.presentationml.slideLayout+xml" PartName="/ppt/slideLayouts/slideLayout170.xml"/>
  <Override ContentType="application/vnd.openxmlformats-officedocument.presentationml.slideLayout+xml" PartName="/ppt/slideLayouts/slideLayout171.xml"/>
  <Override ContentType="application/vnd.openxmlformats-officedocument.presentationml.slideLayout+xml" PartName="/ppt/slideLayouts/slideLayout172.xml"/>
  <Override ContentType="application/vnd.openxmlformats-officedocument.presentationml.slideLayout+xml" PartName="/ppt/slideLayouts/slideLayout173.xml"/>
  <Override ContentType="application/vnd.openxmlformats-officedocument.presentationml.slideLayout+xml" PartName="/ppt/slideLayouts/slideLayout174.xml"/>
  <Override ContentType="application/vnd.openxmlformats-officedocument.presentationml.slideLayout+xml" PartName="/ppt/slideLayouts/slideLayout175.xml"/>
  <Override ContentType="application/vnd.openxmlformats-officedocument.presentationml.slideLayout+xml" PartName="/ppt/slideLayouts/slideLayout176.xml"/>
  <Override ContentType="application/vnd.openxmlformats-officedocument.presentationml.slideLayout+xml" PartName="/ppt/slideLayouts/slideLayout177.xml"/>
  <Override ContentType="application/vnd.openxmlformats-officedocument.presentationml.slideLayout+xml" PartName="/ppt/slideLayouts/slideLayout178.xml"/>
  <Override ContentType="application/vnd.openxmlformats-officedocument.presentationml.slideLayout+xml" PartName="/ppt/slideLayouts/slideLayout179.xml"/>
  <Override ContentType="application/vnd.openxmlformats-officedocument.presentationml.slideLayout+xml" PartName="/ppt/slideLayouts/slideLayout180.xml"/>
  <Override ContentType="application/vnd.openxmlformats-officedocument.presentationml.slideLayout+xml" PartName="/ppt/slideLayouts/slideLayout181.xml"/>
  <Override ContentType="application/vnd.openxmlformats-officedocument.presentationml.slideLayout+xml" PartName="/ppt/slideLayouts/slideLayout182.xml"/>
  <Override ContentType="application/vnd.openxmlformats-officedocument.presentationml.slideLayout+xml" PartName="/ppt/slideLayouts/slideLayout183.xml"/>
  <Override ContentType="application/vnd.openxmlformats-officedocument.presentationml.slideLayout+xml" PartName="/ppt/slideLayouts/slideLayout184.xml"/>
  <Override ContentType="application/vnd.openxmlformats-officedocument.presentationml.slideLayout+xml" PartName="/ppt/slideLayouts/slideLayout185.xml"/>
  <Override ContentType="application/vnd.openxmlformats-officedocument.presentationml.slideLayout+xml" PartName="/ppt/slideLayouts/slideLayout186.xml"/>
  <Override ContentType="application/vnd.openxmlformats-officedocument.presentationml.slideLayout+xml" PartName="/ppt/slideLayouts/slideLayout187.xml"/>
  <Override ContentType="application/vnd.openxmlformats-officedocument.presentationml.slideLayout+xml" PartName="/ppt/slideLayouts/slideLayout188.xml"/>
  <Override ContentType="application/vnd.openxmlformats-officedocument.presentationml.slideLayout+xml" PartName="/ppt/slideLayouts/slideLayout189.xml"/>
  <Override ContentType="application/vnd.openxmlformats-officedocument.presentationml.slideLayout+xml" PartName="/ppt/slideLayouts/slideLayout190.xml"/>
  <Override ContentType="application/vnd.openxmlformats-officedocument.presentationml.slideLayout+xml" PartName="/ppt/slideLayouts/slideLayout191.xml"/>
  <Override ContentType="application/vnd.openxmlformats-officedocument.presentationml.slideLayout+xml" PartName="/ppt/slideLayouts/slideLayout192.xml"/>
  <Override ContentType="application/vnd.openxmlformats-officedocument.presentationml.slideLayout+xml" PartName="/ppt/slideLayouts/slideLayout193.xml"/>
  <Override ContentType="application/vnd.openxmlformats-officedocument.presentationml.slideLayout+xml" PartName="/ppt/slideLayouts/slideLayout194.xml"/>
  <Override ContentType="application/vnd.openxmlformats-officedocument.presentationml.slideLayout+xml" PartName="/ppt/slideLayouts/slideLayout195.xml"/>
  <Override ContentType="application/vnd.openxmlformats-officedocument.theme+xml" PartName="/ppt/theme/theme4.xml"/>
  <Override ContentType="application/vnd.openxmlformats-officedocument.presentationml.slideLayout+xml" PartName="/ppt/slideLayouts/slideLayout196.xml"/>
  <Override ContentType="application/vnd.openxmlformats-officedocument.presentationml.slideLayout+xml" PartName="/ppt/slideLayouts/slideLayout197.xml"/>
  <Override ContentType="application/vnd.openxmlformats-officedocument.presentationml.slideLayout+xml" PartName="/ppt/slideLayouts/slideLayout198.xml"/>
  <Override ContentType="application/vnd.openxmlformats-officedocument.presentationml.slideLayout+xml" PartName="/ppt/slideLayouts/slideLayout199.xml"/>
  <Override ContentType="application/vnd.openxmlformats-officedocument.presentationml.slideLayout+xml" PartName="/ppt/slideLayouts/slideLayout200.xml"/>
  <Override ContentType="application/vnd.openxmlformats-officedocument.presentationml.slideLayout+xml" PartName="/ppt/slideLayouts/slideLayout201.xml"/>
  <Override ContentType="application/vnd.openxmlformats-officedocument.presentationml.slideLayout+xml" PartName="/ppt/slideLayouts/slideLayout202.xml"/>
  <Override ContentType="application/vnd.openxmlformats-officedocument.presentationml.slideLayout+xml" PartName="/ppt/slideLayouts/slideLayout203.xml"/>
  <Override ContentType="application/vnd.openxmlformats-officedocument.presentationml.slideLayout+xml" PartName="/ppt/slideLayouts/slideLayout204.xml"/>
  <Override ContentType="application/vnd.openxmlformats-officedocument.presentationml.slideLayout+xml" PartName="/ppt/slideLayouts/slideLayout205.xml"/>
  <Override ContentType="application/vnd.openxmlformats-officedocument.presentationml.slideLayout+xml" PartName="/ppt/slideLayouts/slideLayout206.xml"/>
  <Override ContentType="application/vnd.openxmlformats-officedocument.presentationml.slideLayout+xml" PartName="/ppt/slideLayouts/slideLayout207.xml"/>
  <Override ContentType="application/vnd.openxmlformats-officedocument.presentationml.slideLayout+xml" PartName="/ppt/slideLayouts/slideLayout208.xml"/>
  <Override ContentType="application/vnd.openxmlformats-officedocument.presentationml.slideLayout+xml" PartName="/ppt/slideLayouts/slideLayout209.xml"/>
  <Override ContentType="application/vnd.openxmlformats-officedocument.presentationml.slideLayout+xml" PartName="/ppt/slideLayouts/slideLayout210.xml"/>
  <Override ContentType="application/vnd.openxmlformats-officedocument.presentationml.slideLayout+xml" PartName="/ppt/slideLayouts/slideLayout211.xml"/>
  <Override ContentType="application/vnd.openxmlformats-officedocument.presentationml.slideLayout+xml" PartName="/ppt/slideLayouts/slideLayout212.xml"/>
  <Override ContentType="application/vnd.openxmlformats-officedocument.presentationml.slideLayout+xml" PartName="/ppt/slideLayouts/slideLayout213.xml"/>
  <Override ContentType="application/vnd.openxmlformats-officedocument.presentationml.slideLayout+xml" PartName="/ppt/slideLayouts/slideLayout214.xml"/>
  <Override ContentType="application/vnd.openxmlformats-officedocument.presentationml.slideLayout+xml" PartName="/ppt/slideLayouts/slideLayout215.xml"/>
  <Override ContentType="application/vnd.openxmlformats-officedocument.presentationml.slideLayout+xml" PartName="/ppt/slideLayouts/slideLayout216.xml"/>
  <Override ContentType="application/vnd.openxmlformats-officedocument.presentationml.slideLayout+xml" PartName="/ppt/slideLayouts/slideLayout217.xml"/>
  <Override ContentType="application/vnd.openxmlformats-officedocument.presentationml.slideLayout+xml" PartName="/ppt/slideLayouts/slideLayout218.xml"/>
  <Override ContentType="application/vnd.openxmlformats-officedocument.presentationml.slideLayout+xml" PartName="/ppt/slideLayouts/slideLayout219.xml"/>
  <Override ContentType="application/vnd.openxmlformats-officedocument.presentationml.slideLayout+xml" PartName="/ppt/slideLayouts/slideLayout220.xml"/>
  <Override ContentType="application/vnd.openxmlformats-officedocument.presentationml.slideLayout+xml" PartName="/ppt/slideLayouts/slideLayout221.xml"/>
  <Override ContentType="application/vnd.openxmlformats-officedocument.presentationml.slideLayout+xml" PartName="/ppt/slideLayouts/slideLayout222.xml"/>
  <Override ContentType="application/vnd.openxmlformats-officedocument.presentationml.slideLayout+xml" PartName="/ppt/slideLayouts/slideLayout223.xml"/>
  <Override ContentType="application/vnd.openxmlformats-officedocument.presentationml.slideLayout+xml" PartName="/ppt/slideLayouts/slideLayout224.xml"/>
  <Override ContentType="application/vnd.openxmlformats-officedocument.presentationml.slideLayout+xml" PartName="/ppt/slideLayouts/slideLayout225.xml"/>
  <Override ContentType="application/vnd.openxmlformats-officedocument.presentationml.slideLayout+xml" PartName="/ppt/slideLayouts/slideLayout226.xml"/>
  <Override ContentType="application/vnd.openxmlformats-officedocument.presentationml.slideLayout+xml" PartName="/ppt/slideLayouts/slideLayout227.xml"/>
  <Override ContentType="application/vnd.openxmlformats-officedocument.presentationml.slideLayout+xml" PartName="/ppt/slideLayouts/slideLayout228.xml"/>
  <Override ContentType="application/vnd.openxmlformats-officedocument.presentationml.slideLayout+xml" PartName="/ppt/slideLayouts/slideLayout229.xml"/>
  <Override ContentType="application/vnd.openxmlformats-officedocument.presentationml.slideLayout+xml" PartName="/ppt/slideLayouts/slideLayout230.xml"/>
  <Override ContentType="application/vnd.openxmlformats-officedocument.presentationml.slideLayout+xml" PartName="/ppt/slideLayouts/slideLayout231.xml"/>
  <Override ContentType="application/vnd.openxmlformats-officedocument.presentationml.slideLayout+xml" PartName="/ppt/slideLayouts/slideLayout232.xml"/>
  <Override ContentType="application/vnd.openxmlformats-officedocument.presentationml.slideLayout+xml" PartName="/ppt/slideLayouts/slideLayout233.xml"/>
  <Override ContentType="application/vnd.openxmlformats-officedocument.presentationml.slideLayout+xml" PartName="/ppt/slideLayouts/slideLayout234.xml"/>
  <Override ContentType="application/vnd.openxmlformats-officedocument.presentationml.slideLayout+xml" PartName="/ppt/slideLayouts/slideLayout235.xml"/>
  <Override ContentType="application/vnd.openxmlformats-officedocument.presentationml.slideLayout+xml" PartName="/ppt/slideLayouts/slideLayout236.xml"/>
  <Override ContentType="application/vnd.openxmlformats-officedocument.presentationml.slideLayout+xml" PartName="/ppt/slideLayouts/slideLayout237.xml"/>
  <Override ContentType="application/vnd.openxmlformats-officedocument.presentationml.slideLayout+xml" PartName="/ppt/slideLayouts/slideLayout238.xml"/>
  <Override ContentType="application/vnd.openxmlformats-officedocument.presentationml.slideLayout+xml" PartName="/ppt/slideLayouts/slideLayout239.xml"/>
  <Override ContentType="application/vnd.openxmlformats-officedocument.presentationml.slideLayout+xml" PartName="/ppt/slideLayouts/slideLayout240.xml"/>
  <Override ContentType="application/vnd.openxmlformats-officedocument.presentationml.slideLayout+xml" PartName="/ppt/slideLayouts/slideLayout241.xml"/>
  <Override ContentType="application/vnd.openxmlformats-officedocument.presentationml.slideLayout+xml" PartName="/ppt/slideLayouts/slideLayout242.xml"/>
  <Override ContentType="application/vnd.openxmlformats-officedocument.presentationml.slideLayout+xml" PartName="/ppt/slideLayouts/slideLayout243.xml"/>
  <Override ContentType="application/vnd.openxmlformats-officedocument.presentationml.slideLayout+xml" PartName="/ppt/slideLayouts/slideLayout244.xml"/>
  <Override ContentType="application/vnd.openxmlformats-officedocument.presentationml.slideLayout+xml" PartName="/ppt/slideLayouts/slideLayout245.xml"/>
  <Override ContentType="application/vnd.openxmlformats-officedocument.presentationml.slideLayout+xml" PartName="/ppt/slideLayouts/slideLayout246.xml"/>
  <Override ContentType="application/vnd.openxmlformats-officedocument.presentationml.slideLayout+xml" PartName="/ppt/slideLayouts/slideLayout247.xml"/>
  <Override ContentType="application/vnd.openxmlformats-officedocument.presentationml.slideLayout+xml" PartName="/ppt/slideLayouts/slideLayout248.xml"/>
  <Override ContentType="application/vnd.openxmlformats-officedocument.presentationml.slideLayout+xml" PartName="/ppt/slideLayouts/slideLayout249.xml"/>
  <Override ContentType="application/vnd.openxmlformats-officedocument.presentationml.slideLayout+xml" PartName="/ppt/slideLayouts/slideLayout250.xml"/>
  <Override ContentType="application/vnd.openxmlformats-officedocument.presentationml.slideLayout+xml" PartName="/ppt/slideLayouts/slideLayout251.xml"/>
  <Override ContentType="application/vnd.openxmlformats-officedocument.presentationml.slideLayout+xml" PartName="/ppt/slideLayouts/slideLayout252.xml"/>
  <Override ContentType="application/vnd.openxmlformats-officedocument.presentationml.slideLayout+xml" PartName="/ppt/slideLayouts/slideLayout253.xml"/>
  <Override ContentType="application/vnd.openxmlformats-officedocument.presentationml.slideLayout+xml" PartName="/ppt/slideLayouts/slideLayout254.xml"/>
  <Override ContentType="application/vnd.openxmlformats-officedocument.presentationml.slideLayout+xml" PartName="/ppt/slideLayouts/slideLayout255.xml"/>
  <Override ContentType="application/vnd.openxmlformats-officedocument.presentationml.slideLayout+xml" PartName="/ppt/slideLayouts/slideLayout256.xml"/>
  <Override ContentType="application/vnd.openxmlformats-officedocument.presentationml.slideLayout+xml" PartName="/ppt/slideLayouts/slideLayout257.xml"/>
  <Override ContentType="application/vnd.openxmlformats-officedocument.presentationml.slideLayout+xml" PartName="/ppt/slideLayouts/slideLayout258.xml"/>
  <Override ContentType="application/vnd.openxmlformats-officedocument.presentationml.slideLayout+xml" PartName="/ppt/slideLayouts/slideLayout259.xml"/>
  <Override ContentType="application/vnd.openxmlformats-officedocument.presentationml.slideLayout+xml" PartName="/ppt/slideLayouts/slideLayout260.xml"/>
  <Override ContentType="application/vnd.openxmlformats-officedocument.presentationml.slideLayout+xml" PartName="/ppt/slideLayouts/slideLayout261.xml"/>
  <Override ContentType="application/vnd.openxmlformats-officedocument.presentationml.slideLayout+xml" PartName="/ppt/slideLayouts/slideLayout262.xml"/>
  <Override ContentType="application/vnd.openxmlformats-officedocument.presentationml.slideLayout+xml" PartName="/ppt/slideLayouts/slideLayout263.xml"/>
  <Override ContentType="application/vnd.openxmlformats-officedocument.presentationml.slideLayout+xml" PartName="/ppt/slideLayouts/slideLayout264.xml"/>
  <Override ContentType="application/vnd.openxmlformats-officedocument.presentationml.slideLayout+xml" PartName="/ppt/slideLayouts/slideLayout265.xml"/>
  <Override ContentType="application/vnd.openxmlformats-officedocument.presentationml.slideLayout+xml" PartName="/ppt/slideLayouts/slideLayout266.xml"/>
  <Override ContentType="application/vnd.openxmlformats-officedocument.presentationml.slideLayout+xml" PartName="/ppt/slideLayouts/slideLayout267.xml"/>
  <Override ContentType="application/vnd.openxmlformats-officedocument.presentationml.slideLayout+xml" PartName="/ppt/slideLayouts/slideLayout268.xml"/>
  <Override ContentType="application/vnd.openxmlformats-officedocument.presentationml.slideLayout+xml" PartName="/ppt/slideLayouts/slideLayout269.xml"/>
  <Override ContentType="application/vnd.openxmlformats-officedocument.presentationml.slideLayout+xml" PartName="/ppt/slideLayouts/slideLayout270.xml"/>
  <Override ContentType="application/vnd.openxmlformats-officedocument.presentationml.slideLayout+xml" PartName="/ppt/slideLayouts/slideLayout271.xml"/>
  <Override ContentType="application/vnd.openxmlformats-officedocument.presentationml.slideLayout+xml" PartName="/ppt/slideLayouts/slideLayout272.xml"/>
  <Override ContentType="application/vnd.openxmlformats-officedocument.presentationml.slideLayout+xml" PartName="/ppt/slideLayouts/slideLayout273.xml"/>
  <Override ContentType="application/vnd.openxmlformats-officedocument.presentationml.slideLayout+xml" PartName="/ppt/slideLayouts/slideLayout274.xml"/>
  <Override ContentType="application/vnd.openxmlformats-officedocument.presentationml.slideLayout+xml" PartName="/ppt/slideLayouts/slideLayout275.xml"/>
  <Override ContentType="application/vnd.openxmlformats-officedocument.presentationml.slideLayout+xml" PartName="/ppt/slideLayouts/slideLayout276.xml"/>
  <Override ContentType="application/vnd.openxmlformats-officedocument.presentationml.slideLayout+xml" PartName="/ppt/slideLayouts/slideLayout277.xml"/>
  <Override ContentType="application/vnd.openxmlformats-officedocument.presentationml.slideLayout+xml" PartName="/ppt/slideLayouts/slideLayout278.xml"/>
  <Override ContentType="application/vnd.openxmlformats-officedocument.presentationml.slideLayout+xml" PartName="/ppt/slideLayouts/slideLayout279.xml"/>
  <Override ContentType="application/vnd.openxmlformats-officedocument.presentationml.slideLayout+xml" PartName="/ppt/slideLayouts/slideLayout280.xml"/>
  <Override ContentType="application/vnd.openxmlformats-officedocument.presentationml.slideLayout+xml" PartName="/ppt/slideLayouts/slideLayout281.xml"/>
  <Override ContentType="application/vnd.openxmlformats-officedocument.presentationml.slideLayout+xml" PartName="/ppt/slideLayouts/slideLayout282.xml"/>
  <Override ContentType="application/vnd.openxmlformats-officedocument.presentationml.slideLayout+xml" PartName="/ppt/slideLayouts/slideLayout283.xml"/>
  <Override ContentType="application/vnd.openxmlformats-officedocument.presentationml.slideLayout+xml" PartName="/ppt/slideLayouts/slideLayout284.xml"/>
  <Override ContentType="application/vnd.openxmlformats-officedocument.presentationml.slideLayout+xml" PartName="/ppt/slideLayouts/slideLayout285.xml"/>
  <Override ContentType="application/vnd.openxmlformats-officedocument.presentationml.slideLayout+xml" PartName="/ppt/slideLayouts/slideLayout286.xml"/>
  <Override ContentType="application/vnd.openxmlformats-officedocument.presentationml.slideLayout+xml" PartName="/ppt/slideLayouts/slideLayout287.xml"/>
  <Override ContentType="application/vnd.openxmlformats-officedocument.presentationml.slideLayout+xml" PartName="/ppt/slideLayouts/slideLayout288.xml"/>
  <Override ContentType="application/vnd.openxmlformats-officedocument.presentationml.slideLayout+xml" PartName="/ppt/slideLayouts/slideLayout289.xml"/>
  <Override ContentType="application/vnd.openxmlformats-officedocument.presentationml.slideLayout+xml" PartName="/ppt/slideLayouts/slideLayout290.xml"/>
  <Override ContentType="application/vnd.openxmlformats-officedocument.presentationml.slideLayout+xml" PartName="/ppt/slideLayouts/slideLayout291.xml"/>
  <Override ContentType="application/vnd.openxmlformats-officedocument.presentationml.slideLayout+xml" PartName="/ppt/slideLayouts/slideLayout292.xml"/>
  <Override ContentType="application/vnd.openxmlformats-officedocument.presentationml.slideLayout+xml" PartName="/ppt/slideLayouts/slideLayout293.xml"/>
  <Override ContentType="application/vnd.openxmlformats-officedocument.presentationml.slideLayout+xml" PartName="/ppt/slideLayouts/slideLayout294.xml"/>
  <Override ContentType="application/vnd.openxmlformats-officedocument.presentationml.slideLayout+xml" PartName="/ppt/slideLayouts/slideLayout295.xml"/>
  <Override ContentType="application/vnd.openxmlformats-officedocument.presentationml.slideLayout+xml" PartName="/ppt/slideLayouts/slideLayout296.xml"/>
  <Override ContentType="application/vnd.openxmlformats-officedocument.presentationml.slideLayout+xml" PartName="/ppt/slideLayouts/slideLayout297.xml"/>
  <Override ContentType="application/vnd.openxmlformats-officedocument.presentationml.slideLayout+xml" PartName="/ppt/slideLayouts/slideLayout298.xml"/>
  <Override ContentType="application/vnd.openxmlformats-officedocument.presentationml.slideLayout+xml" PartName="/ppt/slideLayouts/slideLayout299.xml"/>
  <Override ContentType="application/vnd.openxmlformats-officedocument.presentationml.slideLayout+xml" PartName="/ppt/slideLayouts/slideLayout300.xml"/>
  <Override ContentType="application/vnd.openxmlformats-officedocument.presentationml.slideLayout+xml" PartName="/ppt/slideLayouts/slideLayout301.xml"/>
  <Override ContentType="application/vnd.openxmlformats-officedocument.presentationml.slideLayout+xml" PartName="/ppt/slideLayouts/slideLayout302.xml"/>
  <Override ContentType="application/vnd.openxmlformats-officedocument.presentationml.slideLayout+xml" PartName="/ppt/slideLayouts/slideLayout303.xml"/>
  <Override ContentType="application/vnd.openxmlformats-officedocument.presentationml.slideLayout+xml" PartName="/ppt/slideLayouts/slideLayout304.xml"/>
  <Override ContentType="application/vnd.openxmlformats-officedocument.presentationml.slideLayout+xml" PartName="/ppt/slideLayouts/slideLayout305.xml"/>
  <Override ContentType="application/vnd.openxmlformats-officedocument.presentationml.slideLayout+xml" PartName="/ppt/slideLayouts/slideLayout306.xml"/>
  <Override ContentType="application/vnd.openxmlformats-officedocument.presentationml.slideLayout+xml" PartName="/ppt/slideLayouts/slideLayout307.xml"/>
  <Override ContentType="application/vnd.openxmlformats-officedocument.presentationml.slideLayout+xml" PartName="/ppt/slideLayouts/slideLayout308.xml"/>
  <Override ContentType="application/vnd.openxmlformats-officedocument.presentationml.slideLayout+xml" PartName="/ppt/slideLayouts/slideLayout309.xml"/>
  <Override ContentType="application/vnd.openxmlformats-officedocument.presentationml.slideLayout+xml" PartName="/ppt/slideLayouts/slideLayout310.xml"/>
  <Override ContentType="application/vnd.openxmlformats-officedocument.presentationml.slideLayout+xml" PartName="/ppt/slideLayouts/slideLayout311.xml"/>
  <Override ContentType="application/vnd.openxmlformats-officedocument.presentationml.slideLayout+xml" PartName="/ppt/slideLayouts/slideLayout312.xml"/>
  <Override ContentType="application/vnd.openxmlformats-officedocument.presentationml.slideLayout+xml" PartName="/ppt/slideLayouts/slideLayout313.xml"/>
  <Override ContentType="application/vnd.openxmlformats-officedocument.presentationml.slideLayout+xml" PartName="/ppt/slideLayouts/slideLayout314.xml"/>
  <Override ContentType="application/vnd.openxmlformats-officedocument.presentationml.slideLayout+xml" PartName="/ppt/slideLayouts/slideLayout315.xml"/>
  <Override ContentType="application/vnd.openxmlformats-officedocument.presentationml.slideLayout+xml" PartName="/ppt/slideLayouts/slideLayout316.xml"/>
  <Override ContentType="application/vnd.openxmlformats-officedocument.presentationml.slideLayout+xml" PartName="/ppt/slideLayouts/slideLayout317.xml"/>
  <Override ContentType="application/vnd.openxmlformats-officedocument.presentationml.slideLayout+xml" PartName="/ppt/slideLayouts/slideLayout318.xml"/>
  <Override ContentType="application/vnd.openxmlformats-officedocument.presentationml.slideLayout+xml" PartName="/ppt/slideLayouts/slideLayout319.xml"/>
  <Override ContentType="application/vnd.openxmlformats-officedocument.presentationml.slideLayout+xml" PartName="/ppt/slideLayouts/slideLayout320.xml"/>
  <Override ContentType="application/vnd.openxmlformats-officedocument.presentationml.slideLayout+xml" PartName="/ppt/slideLayouts/slideLayout321.xml"/>
  <Override ContentType="application/vnd.openxmlformats-officedocument.presentationml.slideLayout+xml" PartName="/ppt/slideLayouts/slideLayout322.xml"/>
  <Override ContentType="application/vnd.openxmlformats-officedocument.presentationml.slideLayout+xml" PartName="/ppt/slideLayouts/slideLayout323.xml"/>
  <Override ContentType="application/vnd.openxmlformats-officedocument.presentationml.slideLayout+xml" PartName="/ppt/slideLayouts/slideLayout324.xml"/>
  <Override ContentType="application/vnd.openxmlformats-officedocument.presentationml.slideLayout+xml" PartName="/ppt/slideLayouts/slideLayout325.xml"/>
  <Override ContentType="application/vnd.openxmlformats-officedocument.presentationml.slideLayout+xml" PartName="/ppt/slideLayouts/slideLayout326.xml"/>
  <Override ContentType="application/vnd.openxmlformats-officedocument.presentationml.slideLayout+xml" PartName="/ppt/slideLayouts/slideLayout327.xml"/>
  <Override ContentType="application/vnd.openxmlformats-officedocument.presentationml.slideLayout+xml" PartName="/ppt/slideLayouts/slideLayout328.xml"/>
  <Override ContentType="application/vnd.openxmlformats-officedocument.presentationml.slideLayout+xml" PartName="/ppt/slideLayouts/slideLayout329.xml"/>
  <Override ContentType="application/vnd.openxmlformats-officedocument.presentationml.slideLayout+xml" PartName="/ppt/slideLayouts/slideLayout330.xml"/>
  <Override ContentType="application/vnd.openxmlformats-officedocument.presentationml.slideLayout+xml" PartName="/ppt/slideLayouts/slideLayout331.xml"/>
  <Override ContentType="application/vnd.openxmlformats-officedocument.presentationml.slideLayout+xml" PartName="/ppt/slideLayouts/slideLayout332.xml"/>
  <Override ContentType="application/vnd.openxmlformats-officedocument.presentationml.slideLayout+xml" PartName="/ppt/slideLayouts/slideLayout333.xml"/>
  <Override ContentType="application/vnd.openxmlformats-officedocument.presentationml.slideLayout+xml" PartName="/ppt/slideLayouts/slideLayout334.xml"/>
  <Override ContentType="application/vnd.openxmlformats-officedocument.presentationml.slideLayout+xml" PartName="/ppt/slideLayouts/slideLayout335.xml"/>
  <Override ContentType="application/vnd.openxmlformats-officedocument.presentationml.slideLayout+xml" PartName="/ppt/slideLayouts/slideLayout336.xml"/>
  <Override ContentType="application/vnd.openxmlformats-officedocument.presentationml.slideLayout+xml" PartName="/ppt/slideLayouts/slideLayout337.xml"/>
  <Override ContentType="application/vnd.openxmlformats-officedocument.presentationml.slideLayout+xml" PartName="/ppt/slideLayouts/slideLayout338.xml"/>
  <Override ContentType="application/vnd.openxmlformats-officedocument.presentationml.slideLayout+xml" PartName="/ppt/slideLayouts/slideLayout339.xml"/>
  <Override ContentType="application/vnd.openxmlformats-officedocument.presentationml.slideLayout+xml" PartName="/ppt/slideLayouts/slideLayout340.xml"/>
  <Override ContentType="application/vnd.openxmlformats-officedocument.presentationml.slideLayout+xml" PartName="/ppt/slideLayouts/slideLayout341.xml"/>
  <Override ContentType="application/vnd.openxmlformats-officedocument.presentationml.slideLayout+xml" PartName="/ppt/slideLayouts/slideLayout342.xml"/>
  <Override ContentType="application/vnd.openxmlformats-officedocument.presentationml.slideLayout+xml" PartName="/ppt/slideLayouts/slideLayout343.xml"/>
  <Override ContentType="application/vnd.openxmlformats-officedocument.presentationml.slideLayout+xml" PartName="/ppt/slideLayouts/slideLayout344.xml"/>
  <Override ContentType="application/vnd.openxmlformats-officedocument.presentationml.slideLayout+xml" PartName="/ppt/slideLayouts/slideLayout345.xml"/>
  <Override ContentType="application/vnd.openxmlformats-officedocument.presentationml.slideLayout+xml" PartName="/ppt/slideLayouts/slideLayout346.xml"/>
  <Override ContentType="application/vnd.openxmlformats-officedocument.presentationml.slideLayout+xml" PartName="/ppt/slideLayouts/slideLayout347.xml"/>
  <Override ContentType="application/vnd.openxmlformats-officedocument.presentationml.slideLayout+xml" PartName="/ppt/slideLayouts/slideLayout348.xml"/>
  <Override ContentType="application/vnd.openxmlformats-officedocument.presentationml.slideLayout+xml" PartName="/ppt/slideLayouts/slideLayout349.xml"/>
  <Override ContentType="application/vnd.openxmlformats-officedocument.presentationml.slideLayout+xml" PartName="/ppt/slideLayouts/slideLayout350.xml"/>
  <Override ContentType="application/vnd.openxmlformats-officedocument.presentationml.slideLayout+xml" PartName="/ppt/slideLayouts/slideLayout351.xml"/>
  <Override ContentType="application/vnd.openxmlformats-officedocument.presentationml.slideLayout+xml" PartName="/ppt/slideLayouts/slideLayout352.xml"/>
  <Override ContentType="application/vnd.openxmlformats-officedocument.presentationml.slideLayout+xml" PartName="/ppt/slideLayouts/slideLayout353.xml"/>
  <Override ContentType="application/vnd.openxmlformats-officedocument.presentationml.slideLayout+xml" PartName="/ppt/slideLayouts/slideLayout354.xml"/>
  <Override ContentType="application/vnd.openxmlformats-officedocument.presentationml.slideLayout+xml" PartName="/ppt/slideLayouts/slideLayout355.xml"/>
  <Override ContentType="application/vnd.openxmlformats-officedocument.presentationml.slideLayout+xml" PartName="/ppt/slideLayouts/slideLayout356.xml"/>
  <Override ContentType="application/vnd.openxmlformats-officedocument.presentationml.slideLayout+xml" PartName="/ppt/slideLayouts/slideLayout357.xml"/>
  <Override ContentType="application/vnd.openxmlformats-officedocument.presentationml.slideLayout+xml" PartName="/ppt/slideLayouts/slideLayout358.xml"/>
  <Override ContentType="application/vnd.openxmlformats-officedocument.presentationml.slideLayout+xml" PartName="/ppt/slideLayouts/slideLayout359.xml"/>
  <Override ContentType="application/vnd.openxmlformats-officedocument.presentationml.slideLayout+xml" PartName="/ppt/slideLayouts/slideLayout360.xml"/>
  <Override ContentType="application/vnd.openxmlformats-officedocument.presentationml.slideLayout+xml" PartName="/ppt/slideLayouts/slideLayout361.xml"/>
  <Override ContentType="application/vnd.openxmlformats-officedocument.presentationml.slideLayout+xml" PartName="/ppt/slideLayouts/slideLayout362.xml"/>
  <Override ContentType="application/vnd.openxmlformats-officedocument.presentationml.slideLayout+xml" PartName="/ppt/slideLayouts/slideLayout363.xml"/>
  <Override ContentType="application/vnd.openxmlformats-officedocument.presentationml.slideLayout+xml" PartName="/ppt/slideLayouts/slideLayout364.xml"/>
  <Override ContentType="application/vnd.openxmlformats-officedocument.presentationml.slideLayout+xml" PartName="/ppt/slideLayouts/slideLayout365.xml"/>
  <Override ContentType="application/vnd.openxmlformats-officedocument.presentationml.slideLayout+xml" PartName="/ppt/slideLayouts/slideLayout366.xml"/>
  <Override ContentType="application/vnd.openxmlformats-officedocument.presentationml.slideLayout+xml" PartName="/ppt/slideLayouts/slideLayout367.xml"/>
  <Override ContentType="application/vnd.openxmlformats-officedocument.presentationml.slideLayout+xml" PartName="/ppt/slideLayouts/slideLayout368.xml"/>
  <Override ContentType="application/vnd.openxmlformats-officedocument.theme+xml" PartName="/ppt/theme/theme5.xml"/>
  <Override ContentType="application/vnd.openxmlformats-officedocument.presentationml.slideLayout+xml" PartName="/ppt/slideLayouts/slideLayout369.xml"/>
  <Override ContentType="application/vnd.openxmlformats-officedocument.presentationml.slideLayout+xml" PartName="/ppt/slideLayouts/slideLayout370.xml"/>
  <Override ContentType="application/vnd.openxmlformats-officedocument.presentationml.slideLayout+xml" PartName="/ppt/slideLayouts/slideLayout371.xml"/>
  <Override ContentType="application/vnd.openxmlformats-officedocument.presentationml.slideLayout+xml" PartName="/ppt/slideLayouts/slideLayout372.xml"/>
  <Override ContentType="application/vnd.openxmlformats-officedocument.presentationml.slideLayout+xml" PartName="/ppt/slideLayouts/slideLayout373.xml"/>
  <Override ContentType="application/vnd.openxmlformats-officedocument.presentationml.slideLayout+xml" PartName="/ppt/slideLayouts/slideLayout374.xml"/>
  <Override ContentType="application/vnd.openxmlformats-officedocument.presentationml.slideLayout+xml" PartName="/ppt/slideLayouts/slideLayout375.xml"/>
  <Override ContentType="application/vnd.openxmlformats-officedocument.presentationml.slideLayout+xml" PartName="/ppt/slideLayouts/slideLayout376.xml"/>
  <Override ContentType="application/vnd.openxmlformats-officedocument.presentationml.slideLayout+xml" PartName="/ppt/slideLayouts/slideLayout377.xml"/>
  <Override ContentType="application/vnd.openxmlformats-officedocument.presentationml.slideLayout+xml" PartName="/ppt/slideLayouts/slideLayout378.xml"/>
  <Override ContentType="application/vnd.openxmlformats-officedocument.theme+xml" PartName="/ppt/theme/theme6.xml"/>
  <Override ContentType="application/vnd.openxmlformats-officedocument.presentationml.slideLayout+xml" PartName="/ppt/slideLayouts/slideLayout379.xml"/>
  <Override ContentType="application/vnd.openxmlformats-officedocument.presentationml.slideLayout+xml" PartName="/ppt/slideLayouts/slideLayout380.xml"/>
  <Override ContentType="application/vnd.openxmlformats-officedocument.presentationml.slideLayout+xml" PartName="/ppt/slideLayouts/slideLayout381.xml"/>
  <Override ContentType="application/vnd.openxmlformats-officedocument.presentationml.slideLayout+xml" PartName="/ppt/slideLayouts/slideLayout382.xml"/>
  <Override ContentType="application/vnd.openxmlformats-officedocument.theme+xml" PartName="/ppt/theme/theme7.xml"/>
  <Override ContentType="application/vnd.openxmlformats-officedocument.presentationml.tags+xml" PartName="/ppt/tags/tag5.xml"/>
  <Override ContentType="application/vnd.openxmlformats-officedocument.theme+xml" PartName="/ppt/theme/theme8.xml"/>
  <Override ContentType="application/vnd.openxmlformats-officedocument.presentationml.tags+xml" PartName="/ppt/tags/tag6.xml"/>
  <Override ContentType="application/vnd.openxmlformats-officedocument.presentationml.notesSlide+xml" PartName="/ppt/notesSlides/notesSlide1.xml"/>
  <Override ContentType="application/vnd.openxmlformats-officedocument.presentationml.tags+xml" PartName="/ppt/tags/tag7.xml"/>
  <Override ContentType="application/vnd.openxmlformats-officedocument.presentationml.notesSlide+xml" PartName="/ppt/notesSlides/notesSlide2.xml"/>
  <Override ContentType="application/vnd.openxmlformats-officedocument.presentationml.tags+xml" PartName="/ppt/tags/tag8.xml"/>
  <Override ContentType="application/vnd.openxmlformats-officedocument.presentationml.tags+xml" PartName="/ppt/tags/tag9.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presentationml.tags+xml" PartName="/ppt/tags/tag10.xml"/>
  <Override ContentType="application/vnd.openxmlformats-officedocument.drawingml.diagramData+xml" PartName="/ppt/diagrams/data2.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Colors+xml" PartName="/ppt/diagrams/colors2.xml"/>
  <Override ContentType="application/vnd.ms-office.drawingml.diagramDrawing+xml" PartName="/ppt/diagrams/drawing2.xml"/>
  <Override ContentType="application/vnd.openxmlformats-officedocument.presentationml.tags+xml" PartName="/ppt/tags/tag11.xml"/>
  <Override ContentType="application/vnd.openxmlformats-officedocument.drawingml.diagramData+xml" PartName="/ppt/diagrams/data3.xml"/>
  <Override ContentType="application/vnd.openxmlformats-officedocument.drawingml.diagramLayout+xml" PartName="/ppt/diagrams/layout3.xml"/>
  <Override ContentType="application/vnd.openxmlformats-officedocument.drawingml.diagramStyle+xml" PartName="/ppt/diagrams/quickStyle3.xml"/>
  <Override ContentType="application/vnd.openxmlformats-officedocument.drawingml.diagramColors+xml" PartName="/ppt/diagrams/colors3.xml"/>
  <Override ContentType="application/vnd.ms-office.drawingml.diagramDrawing+xml" PartName="/ppt/diagrams/drawing3.xml"/>
  <Override ContentType="application/vnd.openxmlformats-officedocument.drawingml.diagramData+xml" PartName="/ppt/diagrams/data4.xml"/>
  <Override ContentType="application/vnd.openxmlformats-officedocument.drawingml.diagramLayout+xml" PartName="/ppt/diagrams/layout4.xml"/>
  <Override ContentType="application/vnd.openxmlformats-officedocument.drawingml.diagramStyle+xml" PartName="/ppt/diagrams/quickStyle4.xml"/>
  <Override ContentType="application/vnd.openxmlformats-officedocument.drawingml.diagramColors+xml" PartName="/ppt/diagrams/colors4.xml"/>
  <Override ContentType="application/vnd.ms-office.drawingml.diagramDrawing+xml" PartName="/ppt/diagrams/drawing4.xml"/>
  <Override ContentType="application/vnd.openxmlformats-officedocument.presentationml.tags+xml" PartName="/ppt/tags/tag12.xml"/>
  <Override ContentType="application/vnd.openxmlformats-officedocument.drawingml.diagramData+xml" PartName="/ppt/diagrams/data5.xml"/>
  <Override ContentType="application/vnd.openxmlformats-officedocument.drawingml.diagramLayout+xml" PartName="/ppt/diagrams/layout5.xml"/>
  <Override ContentType="application/vnd.openxmlformats-officedocument.drawingml.diagramStyle+xml" PartName="/ppt/diagrams/quickStyle5.xml"/>
  <Override ContentType="application/vnd.openxmlformats-officedocument.drawingml.diagramColors+xml" PartName="/ppt/diagrams/colors5.xml"/>
  <Override ContentType="application/vnd.ms-office.drawingml.diagramDrawing+xml" PartName="/ppt/diagrams/drawing5.xml"/>
  <Override ContentType="application/vnd.openxmlformats-officedocument.drawingml.diagramData+xml" PartName="/ppt/diagrams/data6.xml"/>
  <Override ContentType="application/vnd.openxmlformats-officedocument.drawingml.diagramLayout+xml" PartName="/ppt/diagrams/layout6.xml"/>
  <Override ContentType="application/vnd.openxmlformats-officedocument.drawingml.diagramStyle+xml" PartName="/ppt/diagrams/quickStyle6.xml"/>
  <Override ContentType="application/vnd.openxmlformats-officedocument.drawingml.diagramColors+xml" PartName="/ppt/diagrams/colors6.xml"/>
  <Override ContentType="application/vnd.ms-office.drawingml.diagramDrawing+xml" PartName="/ppt/diagrams/drawing6.xml"/>
  <Override ContentType="application/vnd.openxmlformats-officedocument.presentationml.tags+xml" PartName="/ppt/tags/tag13.xml"/>
  <Override ContentType="application/vnd.openxmlformats-officedocument.presentationml.tags+xml" PartName="/ppt/tags/tag14.xml"/>
  <Override ContentType="application/vnd.openxmlformats-officedocument.presentationml.tags+xml" PartName="/ppt/tags/tag15.xml"/>
  <Override ContentType="application/vnd.openxmlformats-officedocument.presentationml.tags+xml" PartName="/ppt/tags/tag16.xml"/>
  <Override ContentType="application/vnd.openxmlformats-officedocument.presentationml.tags+xml" PartName="/ppt/tags/tag17.xml"/>
  <Override ContentType="application/vnd.openxmlformats-officedocument.presentationml.tags+xml" PartName="/ppt/tags/tag18.xml"/>
  <Override ContentType="application/vnd.openxmlformats-officedocument.presentationml.tags+xml" PartName="/ppt/tags/tag19.xml"/>
  <Override ContentType="application/vnd.openxmlformats-officedocument.presentationml.tags+xml" PartName="/ppt/tags/tag20.xml"/>
  <Override ContentType="application/vnd.openxmlformats-officedocument.presentationml.tags+xml" PartName="/ppt/tags/tag21.xml"/>
  <Override ContentType="application/vnd.openxmlformats-officedocument.presentationml.tags+xml" PartName="/ppt/tags/tag22.xml"/>
  <Override ContentType="application/vnd.openxmlformats-officedocument.presentationml.tags+xml" PartName="/ppt/tags/tag23.xml"/>
  <Override ContentType="application/vnd.openxmlformats-officedocument.presentationml.tags+xml" PartName="/ppt/tags/tag24.xml"/>
  <Override ContentType="application/vnd.openxmlformats-officedocument.presentationml.tags+xml" PartName="/ppt/tags/tag25.xml"/>
  <Override ContentType="application/vnd.openxmlformats-officedocument.presentationml.tags+xml" PartName="/ppt/tags/tag26.xml"/>
  <Override ContentType="application/vnd.openxmlformats-officedocument.presentationml.tags+xml" PartName="/ppt/tags/tag27.xml"/>
  <Override ContentType="application/vnd.openxmlformats-officedocument.presentationml.tags+xml" PartName="/ppt/tags/tag28.xml"/>
  <Override ContentType="application/vnd.openxmlformats-officedocument.presentationml.tags+xml" PartName="/ppt/tags/tag29.xml"/>
  <Override ContentType="application/vnd.openxmlformats-officedocument.presentationml.tags+xml" PartName="/ppt/tags/tag30.xml"/>
  <Override ContentType="application/vnd.openxmlformats-officedocument.presentationml.tags+xml" PartName="/ppt/tags/tag31.xml"/>
  <Override ContentType="application/vnd.openxmlformats-officedocument.presentationml.tags+xml" PartName="/ppt/tags/tag32.xml"/>
  <Override ContentType="application/vnd.openxmlformats-officedocument.presentationml.notesSlide+xml" PartName="/ppt/notesSlides/notesSlide3.xml"/>
  <Override ContentType="application/vnd.openxmlformats-officedocument.presentationml.tags+xml" PartName="/ppt/tags/tag33.xml"/>
  <Override ContentType="application/vnd.openxmlformats-officedocument.presentationml.tags+xml" PartName="/ppt/tags/tag34.xml"/>
  <Override ContentType="application/vnd.openxmlformats-officedocument.presentationml.tags+xml" PartName="/ppt/tags/tag35.xml"/>
  <Override ContentType="application/vnd.openxmlformats-officedocument.presentationml.tags+xml" PartName="/ppt/tags/tag36.xml"/>
  <Override ContentType="application/vnd.openxmlformats-officedocument.presentationml.tags+xml" PartName="/ppt/tags/tag37.xml"/>
  <Override ContentType="application/vnd.openxmlformats-officedocument.presentationml.tags+xml" PartName="/ppt/tags/tag38.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9" r:id="rId5"/>
    <p:sldMasterId id="2147483714" r:id="rId6"/>
    <p:sldMasterId id="2147483726" r:id="rId7"/>
    <p:sldMasterId id="2147483900" r:id="rId8"/>
    <p:sldMasterId id="2147484082" r:id="rId9"/>
    <p:sldMasterId id="2147484093" r:id="rId10"/>
  </p:sldMasterIdLst>
  <p:notesMasterIdLst>
    <p:notesMasterId r:id="rId44"/>
  </p:notesMasterIdLst>
  <p:sldIdLst>
    <p:sldId id="257" r:id="rId11"/>
    <p:sldId id="590" r:id="rId12"/>
    <p:sldId id="596" r:id="rId13"/>
    <p:sldId id="591" r:id="rId14"/>
    <p:sldId id="592" r:id="rId15"/>
    <p:sldId id="593" r:id="rId16"/>
    <p:sldId id="594" r:id="rId17"/>
    <p:sldId id="595" r:id="rId18"/>
    <p:sldId id="597" r:id="rId19"/>
    <p:sldId id="598" r:id="rId20"/>
    <p:sldId id="608" r:id="rId21"/>
    <p:sldId id="610" r:id="rId22"/>
    <p:sldId id="607" r:id="rId23"/>
    <p:sldId id="606" r:id="rId24"/>
    <p:sldId id="609" r:id="rId25"/>
    <p:sldId id="599" r:id="rId26"/>
    <p:sldId id="616" r:id="rId27"/>
    <p:sldId id="619" r:id="rId28"/>
    <p:sldId id="617" r:id="rId29"/>
    <p:sldId id="618" r:id="rId30"/>
    <p:sldId id="613" r:id="rId31"/>
    <p:sldId id="614" r:id="rId32"/>
    <p:sldId id="612" r:id="rId33"/>
    <p:sldId id="615" r:id="rId34"/>
    <p:sldId id="621" r:id="rId35"/>
    <p:sldId id="620" r:id="rId36"/>
    <p:sldId id="623" r:id="rId37"/>
    <p:sldId id="622" r:id="rId38"/>
    <p:sldId id="624" r:id="rId39"/>
    <p:sldId id="625" r:id="rId40"/>
    <p:sldId id="628" r:id="rId41"/>
    <p:sldId id="626" r:id="rId42"/>
    <p:sldId id="627" r:id="rId43"/>
  </p:sldIdLst>
  <p:sldSz cx="9144000" cy="6858000" type="screen4x3"/>
  <p:notesSz cx="6934200" cy="92202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2">
          <p15:clr>
            <a:srgbClr val="A4A3A4"/>
          </p15:clr>
        </p15:guide>
        <p15:guide id="3" orient="horz" pos="864">
          <p15:clr>
            <a:srgbClr val="A4A3A4"/>
          </p15:clr>
        </p15:guide>
        <p15:guide id="4" pos="2880">
          <p15:clr>
            <a:srgbClr val="A4A3A4"/>
          </p15:clr>
        </p15:guide>
        <p15:guide id="5" pos="5472">
          <p15:clr>
            <a:srgbClr val="A4A3A4"/>
          </p15:clr>
        </p15:guide>
        <p15:guide id="6" pos="288">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guide id="3" orient="horz" pos="2904">
          <p15:clr>
            <a:srgbClr val="A4A3A4"/>
          </p15:clr>
        </p15:guide>
        <p15:guide id="4"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ng, Jeremy D." initials="JDY" lastIdx="4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7EC"/>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15" autoAdjust="0"/>
    <p:restoredTop sz="69353" autoAdjust="0"/>
  </p:normalViewPr>
  <p:slideViewPr>
    <p:cSldViewPr showGuides="1">
      <p:cViewPr varScale="1">
        <p:scale>
          <a:sx n="71" d="100"/>
          <a:sy n="71" d="100"/>
        </p:scale>
        <p:origin x="1662" y="72"/>
      </p:cViewPr>
      <p:guideLst>
        <p:guide orient="horz" pos="2160"/>
        <p:guide orient="horz" pos="4032"/>
        <p:guide orient="horz" pos="864"/>
        <p:guide pos="2880"/>
        <p:guide pos="5472"/>
        <p:guide pos="288"/>
      </p:guideLst>
    </p:cSldViewPr>
  </p:slideViewPr>
  <p:outlineViewPr>
    <p:cViewPr>
      <p:scale>
        <a:sx n="33" d="100"/>
        <a:sy n="33" d="100"/>
      </p:scale>
      <p:origin x="0" y="17362"/>
    </p:cViewPr>
  </p:outlineViewPr>
  <p:notesTextViewPr>
    <p:cViewPr>
      <p:scale>
        <a:sx n="1" d="1"/>
        <a:sy n="1" d="1"/>
      </p:scale>
      <p:origin x="0" y="0"/>
    </p:cViewPr>
  </p:notesTextViewPr>
  <p:sorterViewPr>
    <p:cViewPr>
      <p:scale>
        <a:sx n="200" d="100"/>
        <a:sy n="200" d="100"/>
      </p:scale>
      <p:origin x="0" y="29238"/>
    </p:cViewPr>
  </p:sorterViewPr>
  <p:notesViewPr>
    <p:cSldViewPr showGuides="1">
      <p:cViewPr varScale="1">
        <p:scale>
          <a:sx n="69" d="100"/>
          <a:sy n="69" d="100"/>
        </p:scale>
        <p:origin x="-3300" y="-102"/>
      </p:cViewPr>
      <p:guideLst>
        <p:guide orient="horz" pos="2932"/>
        <p:guide pos="2212"/>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viewProps" Target="viewProps.xml"/><Relationship Id="rId8" Type="http://schemas.openxmlformats.org/officeDocument/2006/relationships/slideMaster" Target="slideMasters/slideMaster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DF1635-486B-45F0-BF5A-A00100B369DC}"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BC724DD7-8147-43F1-A7DA-FA6EFEE7B491}">
      <dgm:prSet phldrT="[Text]" custT="1"/>
      <dgm:spPr/>
      <dgm:t>
        <a:bodyPr/>
        <a:lstStyle/>
        <a:p>
          <a:r>
            <a:rPr lang="en-US" sz="2800" dirty="0" smtClean="0"/>
            <a:t>Rebellion UI </a:t>
          </a:r>
          <a:endParaRPr lang="en-US" sz="2800" dirty="0"/>
        </a:p>
      </dgm:t>
    </dgm:pt>
    <dgm:pt modelId="{F1614F92-F6AB-4CEE-947E-7ABE8AA225D9}" type="parTrans" cxnId="{E3032E86-C17A-4F7C-9E9D-0BAAABA4F72A}">
      <dgm:prSet/>
      <dgm:spPr/>
      <dgm:t>
        <a:bodyPr/>
        <a:lstStyle/>
        <a:p>
          <a:endParaRPr lang="en-US"/>
        </a:p>
      </dgm:t>
    </dgm:pt>
    <dgm:pt modelId="{AEBC2C6F-CDDC-4EAD-902E-E715C6ACB806}" type="sibTrans" cxnId="{E3032E86-C17A-4F7C-9E9D-0BAAABA4F72A}">
      <dgm:prSet/>
      <dgm:spPr/>
      <dgm:t>
        <a:bodyPr/>
        <a:lstStyle/>
        <a:p>
          <a:endParaRPr lang="en-US"/>
        </a:p>
      </dgm:t>
    </dgm:pt>
    <dgm:pt modelId="{CAB7B628-6770-4B1D-B9FB-DF8C508F4A49}">
      <dgm:prSet phldrT="[Text]" custT="1"/>
      <dgm:spPr/>
      <dgm:t>
        <a:bodyPr/>
        <a:lstStyle/>
        <a:p>
          <a:r>
            <a:rPr lang="en-US" sz="1800" dirty="0" smtClean="0"/>
            <a:t>Single Page App</a:t>
          </a:r>
          <a:endParaRPr lang="en-US" sz="1800" dirty="0"/>
        </a:p>
      </dgm:t>
    </dgm:pt>
    <dgm:pt modelId="{196158E6-484D-41A3-96A0-D2B7F4BAFED3}" type="parTrans" cxnId="{29DB03B6-0D8E-48D5-AE40-1D91721C1DC1}">
      <dgm:prSet/>
      <dgm:spPr/>
      <dgm:t>
        <a:bodyPr/>
        <a:lstStyle/>
        <a:p>
          <a:endParaRPr lang="en-US"/>
        </a:p>
      </dgm:t>
    </dgm:pt>
    <dgm:pt modelId="{F2BF2FA5-224B-451B-88B3-C58090FA1AEE}" type="sibTrans" cxnId="{29DB03B6-0D8E-48D5-AE40-1D91721C1DC1}">
      <dgm:prSet/>
      <dgm:spPr/>
      <dgm:t>
        <a:bodyPr/>
        <a:lstStyle/>
        <a:p>
          <a:endParaRPr lang="en-US"/>
        </a:p>
      </dgm:t>
    </dgm:pt>
    <dgm:pt modelId="{C2BDACF1-0C1F-4E25-AF7B-02D256D78CD6}">
      <dgm:prSet phldrT="[Text]" custT="1"/>
      <dgm:spPr/>
      <dgm:t>
        <a:bodyPr/>
        <a:lstStyle/>
        <a:p>
          <a:r>
            <a:rPr lang="en-US" sz="1800" dirty="0" smtClean="0"/>
            <a:t>Common Code Base</a:t>
          </a:r>
          <a:endParaRPr lang="en-US" sz="1800" dirty="0"/>
        </a:p>
      </dgm:t>
    </dgm:pt>
    <dgm:pt modelId="{5861606A-F60A-467D-A687-D407379F818E}" type="parTrans" cxnId="{233527B0-EC70-4860-A03D-19E3992663A9}">
      <dgm:prSet/>
      <dgm:spPr/>
      <dgm:t>
        <a:bodyPr/>
        <a:lstStyle/>
        <a:p>
          <a:endParaRPr lang="en-US"/>
        </a:p>
      </dgm:t>
    </dgm:pt>
    <dgm:pt modelId="{4ABBCD70-D9AB-4C81-8228-7147B2A0F139}" type="sibTrans" cxnId="{233527B0-EC70-4860-A03D-19E3992663A9}">
      <dgm:prSet/>
      <dgm:spPr/>
      <dgm:t>
        <a:bodyPr/>
        <a:lstStyle/>
        <a:p>
          <a:endParaRPr lang="en-US"/>
        </a:p>
      </dgm:t>
    </dgm:pt>
    <dgm:pt modelId="{ABA08B68-360B-4C3D-80F8-26F47A7783D5}">
      <dgm:prSet phldrT="[Text]" custT="1"/>
      <dgm:spPr/>
      <dgm:t>
        <a:bodyPr/>
        <a:lstStyle/>
        <a:p>
          <a:r>
            <a:rPr lang="en-US" sz="2800" dirty="0" smtClean="0"/>
            <a:t>API Facade</a:t>
          </a:r>
          <a:endParaRPr lang="en-US" sz="2800" dirty="0"/>
        </a:p>
      </dgm:t>
    </dgm:pt>
    <dgm:pt modelId="{D7425DE4-C1A0-4804-8B1D-52E583428CCC}" type="parTrans" cxnId="{CEE53632-C8C8-474C-AB7E-64AF61C001C0}">
      <dgm:prSet/>
      <dgm:spPr/>
      <dgm:t>
        <a:bodyPr/>
        <a:lstStyle/>
        <a:p>
          <a:endParaRPr lang="en-US"/>
        </a:p>
      </dgm:t>
    </dgm:pt>
    <dgm:pt modelId="{0610409C-164D-49DC-833D-911E0C6634A8}" type="sibTrans" cxnId="{CEE53632-C8C8-474C-AB7E-64AF61C001C0}">
      <dgm:prSet/>
      <dgm:spPr/>
      <dgm:t>
        <a:bodyPr/>
        <a:lstStyle/>
        <a:p>
          <a:endParaRPr lang="en-US"/>
        </a:p>
      </dgm:t>
    </dgm:pt>
    <dgm:pt modelId="{FE07C7FA-D909-4573-85CD-5A0CC0F68713}">
      <dgm:prSet phldrT="[Text]" custT="1"/>
      <dgm:spPr/>
      <dgm:t>
        <a:bodyPr/>
        <a:lstStyle/>
        <a:p>
          <a:r>
            <a:rPr lang="en-US" sz="1800" dirty="0" err="1" smtClean="0"/>
            <a:t>Apigee</a:t>
          </a:r>
          <a:r>
            <a:rPr lang="en-US" sz="1800" dirty="0" smtClean="0"/>
            <a:t> API Gateway</a:t>
          </a:r>
          <a:endParaRPr lang="en-US" sz="1800" dirty="0"/>
        </a:p>
      </dgm:t>
    </dgm:pt>
    <dgm:pt modelId="{F0DDDE4A-9E8E-4CF1-90BD-7A0DBD7D5512}" type="parTrans" cxnId="{458E06C7-4A2D-42DA-9E29-CDD64FCC27A4}">
      <dgm:prSet/>
      <dgm:spPr/>
      <dgm:t>
        <a:bodyPr/>
        <a:lstStyle/>
        <a:p>
          <a:endParaRPr lang="en-US"/>
        </a:p>
      </dgm:t>
    </dgm:pt>
    <dgm:pt modelId="{C671FA8B-A73E-497A-ADA4-B2E1C2F87A1C}" type="sibTrans" cxnId="{458E06C7-4A2D-42DA-9E29-CDD64FCC27A4}">
      <dgm:prSet/>
      <dgm:spPr/>
      <dgm:t>
        <a:bodyPr/>
        <a:lstStyle/>
        <a:p>
          <a:endParaRPr lang="en-US"/>
        </a:p>
      </dgm:t>
    </dgm:pt>
    <dgm:pt modelId="{851A8594-BA55-4D32-B18F-A31CB67BED93}">
      <dgm:prSet phldrT="[Text]" custT="1"/>
      <dgm:spPr/>
      <dgm:t>
        <a:bodyPr/>
        <a:lstStyle/>
        <a:p>
          <a:r>
            <a:rPr lang="en-US" sz="1800" dirty="0" smtClean="0"/>
            <a:t>Abstracts Core APIs</a:t>
          </a:r>
          <a:endParaRPr lang="en-US" sz="1800" dirty="0"/>
        </a:p>
      </dgm:t>
    </dgm:pt>
    <dgm:pt modelId="{805C9AC8-39DB-4BBF-AA16-045A3FEB1FCA}" type="parTrans" cxnId="{BDE2AECD-553E-4B5F-953B-49EA4927EA00}">
      <dgm:prSet/>
      <dgm:spPr/>
      <dgm:t>
        <a:bodyPr/>
        <a:lstStyle/>
        <a:p>
          <a:endParaRPr lang="en-US"/>
        </a:p>
      </dgm:t>
    </dgm:pt>
    <dgm:pt modelId="{CB517C41-EB94-4851-B4CA-40C59F99952F}" type="sibTrans" cxnId="{BDE2AECD-553E-4B5F-953B-49EA4927EA00}">
      <dgm:prSet/>
      <dgm:spPr/>
      <dgm:t>
        <a:bodyPr/>
        <a:lstStyle/>
        <a:p>
          <a:endParaRPr lang="en-US"/>
        </a:p>
      </dgm:t>
    </dgm:pt>
    <dgm:pt modelId="{D99CA614-CDFB-4049-A4AF-57D462BAC579}">
      <dgm:prSet phldrT="[Text]" custT="1"/>
      <dgm:spPr/>
      <dgm:t>
        <a:bodyPr/>
        <a:lstStyle/>
        <a:p>
          <a:r>
            <a:rPr lang="en-US" sz="2800" dirty="0" smtClean="0"/>
            <a:t>Core APIs</a:t>
          </a:r>
          <a:endParaRPr lang="en-US" sz="2800" dirty="0"/>
        </a:p>
      </dgm:t>
    </dgm:pt>
    <dgm:pt modelId="{EE7FCB13-8EAC-49E4-9276-EC98535BC770}" type="parTrans" cxnId="{FA8B25DF-229F-4A3C-90E6-1C472D884AB3}">
      <dgm:prSet/>
      <dgm:spPr/>
      <dgm:t>
        <a:bodyPr/>
        <a:lstStyle/>
        <a:p>
          <a:endParaRPr lang="en-US"/>
        </a:p>
      </dgm:t>
    </dgm:pt>
    <dgm:pt modelId="{E9C45CA7-8535-4330-8980-44FEB7B1FE02}" type="sibTrans" cxnId="{FA8B25DF-229F-4A3C-90E6-1C472D884AB3}">
      <dgm:prSet/>
      <dgm:spPr/>
      <dgm:t>
        <a:bodyPr/>
        <a:lstStyle/>
        <a:p>
          <a:endParaRPr lang="en-US"/>
        </a:p>
      </dgm:t>
    </dgm:pt>
    <dgm:pt modelId="{8417B0E5-C0D5-4E2D-B996-4EEDD3D4DA0F}">
      <dgm:prSet phldrT="[Text]" custT="1"/>
      <dgm:spPr/>
      <dgm:t>
        <a:bodyPr/>
        <a:lstStyle/>
        <a:p>
          <a:r>
            <a:rPr lang="en-US" sz="1800" dirty="0" smtClean="0"/>
            <a:t>Custom builds per channel</a:t>
          </a:r>
          <a:endParaRPr lang="en-US" sz="1800" dirty="0"/>
        </a:p>
      </dgm:t>
    </dgm:pt>
    <dgm:pt modelId="{C7DDBDEF-F87D-4F86-9948-BD9A380842FA}" type="parTrans" cxnId="{650DD063-AB1D-4BE6-9221-80B4C4807BFE}">
      <dgm:prSet/>
      <dgm:spPr/>
      <dgm:t>
        <a:bodyPr/>
        <a:lstStyle/>
        <a:p>
          <a:endParaRPr lang="en-US"/>
        </a:p>
      </dgm:t>
    </dgm:pt>
    <dgm:pt modelId="{EF151C8E-E0A4-4994-B399-51BC9BA7B97F}" type="sibTrans" cxnId="{650DD063-AB1D-4BE6-9221-80B4C4807BFE}">
      <dgm:prSet/>
      <dgm:spPr/>
      <dgm:t>
        <a:bodyPr/>
        <a:lstStyle/>
        <a:p>
          <a:endParaRPr lang="en-US"/>
        </a:p>
      </dgm:t>
    </dgm:pt>
    <dgm:pt modelId="{A9761F7C-2A7A-491B-9437-961DCC595332}">
      <dgm:prSet phldrT="[Text]" custT="1"/>
      <dgm:spPr/>
      <dgm:t>
        <a:bodyPr/>
        <a:lstStyle/>
        <a:p>
          <a:endParaRPr lang="en-US" sz="1800" dirty="0"/>
        </a:p>
      </dgm:t>
    </dgm:pt>
    <dgm:pt modelId="{ACA91977-73AA-4CE7-8358-C383F4882E25}" type="parTrans" cxnId="{11A3FCF0-8AC0-4C29-B4E5-CB517449E9C2}">
      <dgm:prSet/>
      <dgm:spPr/>
      <dgm:t>
        <a:bodyPr/>
        <a:lstStyle/>
        <a:p>
          <a:endParaRPr lang="en-US"/>
        </a:p>
      </dgm:t>
    </dgm:pt>
    <dgm:pt modelId="{7B24889B-C7FF-4A28-A1D4-C07103705514}" type="sibTrans" cxnId="{11A3FCF0-8AC0-4C29-B4E5-CB517449E9C2}">
      <dgm:prSet/>
      <dgm:spPr/>
      <dgm:t>
        <a:bodyPr/>
        <a:lstStyle/>
        <a:p>
          <a:endParaRPr lang="en-US"/>
        </a:p>
      </dgm:t>
    </dgm:pt>
    <dgm:pt modelId="{D0EDBA43-91F7-48D5-AA5C-C7A36196BBD1}">
      <dgm:prSet phldrT="[Text]" custT="1"/>
      <dgm:spPr/>
      <dgm:t>
        <a:bodyPr/>
        <a:lstStyle/>
        <a:p>
          <a:endParaRPr lang="en-US" sz="1800" dirty="0"/>
        </a:p>
      </dgm:t>
    </dgm:pt>
    <dgm:pt modelId="{5A644827-F099-4363-A8B7-DD4DFCED5415}" type="parTrans" cxnId="{4D41D28C-911B-4B31-A2AC-AAE37B677145}">
      <dgm:prSet/>
      <dgm:spPr/>
      <dgm:t>
        <a:bodyPr/>
        <a:lstStyle/>
        <a:p>
          <a:endParaRPr lang="en-US"/>
        </a:p>
      </dgm:t>
    </dgm:pt>
    <dgm:pt modelId="{525B826B-0C66-41C5-9385-D0B5B8EF6779}" type="sibTrans" cxnId="{4D41D28C-911B-4B31-A2AC-AAE37B677145}">
      <dgm:prSet/>
      <dgm:spPr/>
      <dgm:t>
        <a:bodyPr/>
        <a:lstStyle/>
        <a:p>
          <a:endParaRPr lang="en-US"/>
        </a:p>
      </dgm:t>
    </dgm:pt>
    <dgm:pt modelId="{B13A4F3F-238F-446D-BFEF-329E86BC709A}">
      <dgm:prSet phldrT="[Text]" custT="1"/>
      <dgm:spPr/>
      <dgm:t>
        <a:bodyPr/>
        <a:lstStyle/>
        <a:p>
          <a:endParaRPr lang="en-US" sz="1800" dirty="0"/>
        </a:p>
      </dgm:t>
    </dgm:pt>
    <dgm:pt modelId="{5901FD22-BCA0-49A7-B5A5-21F2EA290137}" type="parTrans" cxnId="{52507268-FB9C-4E1C-8E45-BF41438EE1CA}">
      <dgm:prSet/>
      <dgm:spPr/>
      <dgm:t>
        <a:bodyPr/>
        <a:lstStyle/>
        <a:p>
          <a:endParaRPr lang="en-US"/>
        </a:p>
      </dgm:t>
    </dgm:pt>
    <dgm:pt modelId="{3C53442A-2E0F-43B3-A2DD-74C0F73D71B0}" type="sibTrans" cxnId="{52507268-FB9C-4E1C-8E45-BF41438EE1CA}">
      <dgm:prSet/>
      <dgm:spPr/>
      <dgm:t>
        <a:bodyPr/>
        <a:lstStyle/>
        <a:p>
          <a:endParaRPr lang="en-US"/>
        </a:p>
      </dgm:t>
    </dgm:pt>
    <dgm:pt modelId="{B0D5C7DA-D22D-4EA8-BBDE-445729F65A46}">
      <dgm:prSet phldrT="[Text]" custT="1"/>
      <dgm:spPr/>
      <dgm:t>
        <a:bodyPr/>
        <a:lstStyle/>
        <a:p>
          <a:r>
            <a:rPr lang="en-US" sz="1800" dirty="0" smtClean="0"/>
            <a:t>Rebellion UI Centric APIs</a:t>
          </a:r>
          <a:endParaRPr lang="en-US" sz="1800" dirty="0"/>
        </a:p>
      </dgm:t>
    </dgm:pt>
    <dgm:pt modelId="{03106017-C724-42DF-BD11-B830A56DD6DF}" type="parTrans" cxnId="{C683E4E7-30ED-4378-9456-A6DAA405043A}">
      <dgm:prSet/>
      <dgm:spPr/>
      <dgm:t>
        <a:bodyPr/>
        <a:lstStyle/>
        <a:p>
          <a:endParaRPr lang="en-US"/>
        </a:p>
      </dgm:t>
    </dgm:pt>
    <dgm:pt modelId="{F4F92AC9-B4E1-4826-9E14-252277E322F1}" type="sibTrans" cxnId="{C683E4E7-30ED-4378-9456-A6DAA405043A}">
      <dgm:prSet/>
      <dgm:spPr/>
      <dgm:t>
        <a:bodyPr/>
        <a:lstStyle/>
        <a:p>
          <a:endParaRPr lang="en-US"/>
        </a:p>
      </dgm:t>
    </dgm:pt>
    <dgm:pt modelId="{7C4A548A-74B1-4643-B1A7-7DCD5FCCFC76}">
      <dgm:prSet phldrT="[Text]" custT="1"/>
      <dgm:spPr/>
      <dgm:t>
        <a:bodyPr/>
        <a:lstStyle/>
        <a:p>
          <a:endParaRPr lang="en-US" sz="1800" dirty="0"/>
        </a:p>
      </dgm:t>
    </dgm:pt>
    <dgm:pt modelId="{46F18DAC-6C43-4312-A7FB-4F8625D671E5}" type="parTrans" cxnId="{E255C803-C692-4D9B-B2B2-74E70F5B1463}">
      <dgm:prSet/>
      <dgm:spPr/>
      <dgm:t>
        <a:bodyPr/>
        <a:lstStyle/>
        <a:p>
          <a:endParaRPr lang="en-US"/>
        </a:p>
      </dgm:t>
    </dgm:pt>
    <dgm:pt modelId="{73B288A8-1D4A-4508-960F-62173866E697}" type="sibTrans" cxnId="{E255C803-C692-4D9B-B2B2-74E70F5B1463}">
      <dgm:prSet/>
      <dgm:spPr/>
      <dgm:t>
        <a:bodyPr/>
        <a:lstStyle/>
        <a:p>
          <a:endParaRPr lang="en-US"/>
        </a:p>
      </dgm:t>
    </dgm:pt>
    <dgm:pt modelId="{6C345AB9-779B-4F7B-A2DC-E9795F9B136D}">
      <dgm:prSet phldrT="[Text]" custT="1"/>
      <dgm:spPr/>
      <dgm:t>
        <a:bodyPr/>
        <a:lstStyle/>
        <a:p>
          <a:r>
            <a:rPr lang="en-US" sz="1800" dirty="0" smtClean="0"/>
            <a:t>Connected to Back End System</a:t>
          </a:r>
          <a:endParaRPr lang="en-US" sz="1800" dirty="0"/>
        </a:p>
      </dgm:t>
    </dgm:pt>
    <dgm:pt modelId="{7A86A02A-37EE-4E7C-9636-908DDD4472C3}" type="sibTrans" cxnId="{5393BBF0-5FE0-4DFA-946B-427CB13EC144}">
      <dgm:prSet/>
      <dgm:spPr/>
      <dgm:t>
        <a:bodyPr/>
        <a:lstStyle/>
        <a:p>
          <a:endParaRPr lang="en-US"/>
        </a:p>
      </dgm:t>
    </dgm:pt>
    <dgm:pt modelId="{802A7854-24A1-4BA9-84DC-D74834DA21F2}" type="parTrans" cxnId="{5393BBF0-5FE0-4DFA-946B-427CB13EC144}">
      <dgm:prSet/>
      <dgm:spPr/>
      <dgm:t>
        <a:bodyPr/>
        <a:lstStyle/>
        <a:p>
          <a:endParaRPr lang="en-US"/>
        </a:p>
      </dgm:t>
    </dgm:pt>
    <dgm:pt modelId="{511D3528-7037-4E2A-AAD2-F76CEC1BBB2B}">
      <dgm:prSet phldrT="[Text]" custT="1"/>
      <dgm:spPr/>
      <dgm:t>
        <a:bodyPr/>
        <a:lstStyle/>
        <a:p>
          <a:r>
            <a:rPr lang="en-US" sz="1800" dirty="0" err="1" smtClean="0"/>
            <a:t>Apigee</a:t>
          </a:r>
          <a:r>
            <a:rPr lang="en-US" sz="1800" dirty="0" smtClean="0"/>
            <a:t> API Gateway</a:t>
          </a:r>
          <a:endParaRPr lang="en-US" sz="1800" dirty="0"/>
        </a:p>
      </dgm:t>
    </dgm:pt>
    <dgm:pt modelId="{ECAEFED0-EB63-41B5-B6CE-5717C2148433}" type="parTrans" cxnId="{0D3B564B-F387-4E27-98F9-90C454E25D8A}">
      <dgm:prSet/>
      <dgm:spPr/>
      <dgm:t>
        <a:bodyPr/>
        <a:lstStyle/>
        <a:p>
          <a:endParaRPr lang="en-US"/>
        </a:p>
      </dgm:t>
    </dgm:pt>
    <dgm:pt modelId="{72E11139-EF44-4659-B85E-FEAD2350EBCA}" type="sibTrans" cxnId="{0D3B564B-F387-4E27-98F9-90C454E25D8A}">
      <dgm:prSet/>
      <dgm:spPr/>
      <dgm:t>
        <a:bodyPr/>
        <a:lstStyle/>
        <a:p>
          <a:endParaRPr lang="en-US"/>
        </a:p>
      </dgm:t>
    </dgm:pt>
    <dgm:pt modelId="{D606AEA6-8658-4D30-A7BA-5A783CD6F1D2}">
      <dgm:prSet phldrT="[Text]" custT="1"/>
      <dgm:spPr/>
      <dgm:t>
        <a:bodyPr/>
        <a:lstStyle/>
        <a:p>
          <a:endParaRPr lang="en-US" sz="1800" dirty="0"/>
        </a:p>
      </dgm:t>
    </dgm:pt>
    <dgm:pt modelId="{EED606A7-6407-48A1-82CF-D63E724C00AD}" type="parTrans" cxnId="{D70B0AF2-95FD-4016-A3D9-9AAE5A885657}">
      <dgm:prSet/>
      <dgm:spPr/>
      <dgm:t>
        <a:bodyPr/>
        <a:lstStyle/>
        <a:p>
          <a:endParaRPr lang="en-US"/>
        </a:p>
      </dgm:t>
    </dgm:pt>
    <dgm:pt modelId="{1E1E4E00-43DE-4720-87C7-91CE9E3A97D5}" type="sibTrans" cxnId="{D70B0AF2-95FD-4016-A3D9-9AAE5A885657}">
      <dgm:prSet/>
      <dgm:spPr/>
      <dgm:t>
        <a:bodyPr/>
        <a:lstStyle/>
        <a:p>
          <a:endParaRPr lang="en-US"/>
        </a:p>
      </dgm:t>
    </dgm:pt>
    <dgm:pt modelId="{FEAAC82B-E290-41A5-95AB-2D121740CEBC}" type="pres">
      <dgm:prSet presAssocID="{37DF1635-486B-45F0-BF5A-A00100B369DC}" presName="Name0" presStyleCnt="0">
        <dgm:presLayoutVars>
          <dgm:dir/>
          <dgm:resizeHandles val="exact"/>
        </dgm:presLayoutVars>
      </dgm:prSet>
      <dgm:spPr/>
      <dgm:t>
        <a:bodyPr/>
        <a:lstStyle/>
        <a:p>
          <a:endParaRPr lang="en-US"/>
        </a:p>
      </dgm:t>
    </dgm:pt>
    <dgm:pt modelId="{DCE73919-D7E6-4EA2-8C5F-108A51AE1A85}" type="pres">
      <dgm:prSet presAssocID="{BC724DD7-8147-43F1-A7DA-FA6EFEE7B491}" presName="node" presStyleLbl="node1" presStyleIdx="0" presStyleCnt="3" custLinFactNeighborX="-7087" custLinFactNeighborY="1588">
        <dgm:presLayoutVars>
          <dgm:bulletEnabled val="1"/>
        </dgm:presLayoutVars>
      </dgm:prSet>
      <dgm:spPr/>
      <dgm:t>
        <a:bodyPr/>
        <a:lstStyle/>
        <a:p>
          <a:endParaRPr lang="en-US"/>
        </a:p>
      </dgm:t>
    </dgm:pt>
    <dgm:pt modelId="{0CA357D0-F2E1-4409-BF4C-D101B00D5496}" type="pres">
      <dgm:prSet presAssocID="{AEBC2C6F-CDDC-4EAD-902E-E715C6ACB806}" presName="sibTrans" presStyleCnt="0"/>
      <dgm:spPr/>
    </dgm:pt>
    <dgm:pt modelId="{9AA8C428-87B7-4CC5-A9E0-7D07C8AA78D6}" type="pres">
      <dgm:prSet presAssocID="{ABA08B68-360B-4C3D-80F8-26F47A7783D5}" presName="node" presStyleLbl="node1" presStyleIdx="1" presStyleCnt="3">
        <dgm:presLayoutVars>
          <dgm:bulletEnabled val="1"/>
        </dgm:presLayoutVars>
      </dgm:prSet>
      <dgm:spPr/>
      <dgm:t>
        <a:bodyPr/>
        <a:lstStyle/>
        <a:p>
          <a:endParaRPr lang="en-US"/>
        </a:p>
      </dgm:t>
    </dgm:pt>
    <dgm:pt modelId="{23A950FF-65E1-461C-A992-F90612340A4C}" type="pres">
      <dgm:prSet presAssocID="{0610409C-164D-49DC-833D-911E0C6634A8}" presName="sibTrans" presStyleCnt="0"/>
      <dgm:spPr/>
    </dgm:pt>
    <dgm:pt modelId="{B7CF0ACE-7AED-4E31-AD25-8C3568EE7F08}" type="pres">
      <dgm:prSet presAssocID="{D99CA614-CDFB-4049-A4AF-57D462BAC579}" presName="node" presStyleLbl="node1" presStyleIdx="2" presStyleCnt="3">
        <dgm:presLayoutVars>
          <dgm:bulletEnabled val="1"/>
        </dgm:presLayoutVars>
      </dgm:prSet>
      <dgm:spPr/>
      <dgm:t>
        <a:bodyPr/>
        <a:lstStyle/>
        <a:p>
          <a:endParaRPr lang="en-US"/>
        </a:p>
      </dgm:t>
    </dgm:pt>
  </dgm:ptLst>
  <dgm:cxnLst>
    <dgm:cxn modelId="{B4AD176A-2DA3-46FF-AE67-0E41D492582C}" type="presOf" srcId="{A9761F7C-2A7A-491B-9437-961DCC595332}" destId="{DCE73919-D7E6-4EA2-8C5F-108A51AE1A85}" srcOrd="0" destOrd="2" presId="urn:microsoft.com/office/officeart/2005/8/layout/hList6"/>
    <dgm:cxn modelId="{E3032E86-C17A-4F7C-9E9D-0BAAABA4F72A}" srcId="{37DF1635-486B-45F0-BF5A-A00100B369DC}" destId="{BC724DD7-8147-43F1-A7DA-FA6EFEE7B491}" srcOrd="0" destOrd="0" parTransId="{F1614F92-F6AB-4CEE-947E-7ABE8AA225D9}" sibTransId="{AEBC2C6F-CDDC-4EAD-902E-E715C6ACB806}"/>
    <dgm:cxn modelId="{650DD063-AB1D-4BE6-9221-80B4C4807BFE}" srcId="{BC724DD7-8147-43F1-A7DA-FA6EFEE7B491}" destId="{8417B0E5-C0D5-4E2D-B996-4EEDD3D4DA0F}" srcOrd="4" destOrd="0" parTransId="{C7DDBDEF-F87D-4F86-9948-BD9A380842FA}" sibTransId="{EF151C8E-E0A4-4994-B399-51BC9BA7B97F}"/>
    <dgm:cxn modelId="{8CD231A6-8ED9-44FE-88BD-4F1840203FE2}" type="presOf" srcId="{ABA08B68-360B-4C3D-80F8-26F47A7783D5}" destId="{9AA8C428-87B7-4CC5-A9E0-7D07C8AA78D6}" srcOrd="0" destOrd="0" presId="urn:microsoft.com/office/officeart/2005/8/layout/hList6"/>
    <dgm:cxn modelId="{5393BBF0-5FE0-4DFA-946B-427CB13EC144}" srcId="{D99CA614-CDFB-4049-A4AF-57D462BAC579}" destId="{6C345AB9-779B-4F7B-A2DC-E9795F9B136D}" srcOrd="2" destOrd="0" parTransId="{802A7854-24A1-4BA9-84DC-D74834DA21F2}" sibTransId="{7A86A02A-37EE-4E7C-9636-908DDD4472C3}"/>
    <dgm:cxn modelId="{C683E4E7-30ED-4378-9456-A6DAA405043A}" srcId="{ABA08B68-360B-4C3D-80F8-26F47A7783D5}" destId="{B0D5C7DA-D22D-4EA8-BBDE-445729F65A46}" srcOrd="4" destOrd="0" parTransId="{03106017-C724-42DF-BD11-B830A56DD6DF}" sibTransId="{F4F92AC9-B4E1-4826-9E14-252277E322F1}"/>
    <dgm:cxn modelId="{D70B0AF2-95FD-4016-A3D9-9AAE5A885657}" srcId="{D99CA614-CDFB-4049-A4AF-57D462BAC579}" destId="{D606AEA6-8658-4D30-A7BA-5A783CD6F1D2}" srcOrd="1" destOrd="0" parTransId="{EED606A7-6407-48A1-82CF-D63E724C00AD}" sibTransId="{1E1E4E00-43DE-4720-87C7-91CE9E3A97D5}"/>
    <dgm:cxn modelId="{4D41D28C-911B-4B31-A2AC-AAE37B677145}" srcId="{BC724DD7-8147-43F1-A7DA-FA6EFEE7B491}" destId="{D0EDBA43-91F7-48D5-AA5C-C7A36196BBD1}" srcOrd="3" destOrd="0" parTransId="{5A644827-F099-4363-A8B7-DD4DFCED5415}" sibTransId="{525B826B-0C66-41C5-9385-D0B5B8EF6779}"/>
    <dgm:cxn modelId="{D02A59B4-40A5-4111-8AD0-987EE1959FAF}" type="presOf" srcId="{B13A4F3F-238F-446D-BFEF-329E86BC709A}" destId="{9AA8C428-87B7-4CC5-A9E0-7D07C8AA78D6}" srcOrd="0" destOrd="2" presId="urn:microsoft.com/office/officeart/2005/8/layout/hList6"/>
    <dgm:cxn modelId="{52507268-FB9C-4E1C-8E45-BF41438EE1CA}" srcId="{ABA08B68-360B-4C3D-80F8-26F47A7783D5}" destId="{B13A4F3F-238F-446D-BFEF-329E86BC709A}" srcOrd="1" destOrd="0" parTransId="{5901FD22-BCA0-49A7-B5A5-21F2EA290137}" sibTransId="{3C53442A-2E0F-43B3-A2DD-74C0F73D71B0}"/>
    <dgm:cxn modelId="{A64883F1-4121-487E-B78F-4C6B011A16F6}" type="presOf" srcId="{D0EDBA43-91F7-48D5-AA5C-C7A36196BBD1}" destId="{DCE73919-D7E6-4EA2-8C5F-108A51AE1A85}" srcOrd="0" destOrd="4" presId="urn:microsoft.com/office/officeart/2005/8/layout/hList6"/>
    <dgm:cxn modelId="{18FC084A-9AEA-4E7F-9474-B3438E7E6233}" type="presOf" srcId="{511D3528-7037-4E2A-AAD2-F76CEC1BBB2B}" destId="{B7CF0ACE-7AED-4E31-AD25-8C3568EE7F08}" srcOrd="0" destOrd="1" presId="urn:microsoft.com/office/officeart/2005/8/layout/hList6"/>
    <dgm:cxn modelId="{F686788D-EFB0-434A-AFE9-A2347514B605}" type="presOf" srcId="{FE07C7FA-D909-4573-85CD-5A0CC0F68713}" destId="{9AA8C428-87B7-4CC5-A9E0-7D07C8AA78D6}" srcOrd="0" destOrd="1" presId="urn:microsoft.com/office/officeart/2005/8/layout/hList6"/>
    <dgm:cxn modelId="{BDE2AECD-553E-4B5F-953B-49EA4927EA00}" srcId="{ABA08B68-360B-4C3D-80F8-26F47A7783D5}" destId="{851A8594-BA55-4D32-B18F-A31CB67BED93}" srcOrd="2" destOrd="0" parTransId="{805C9AC8-39DB-4BBF-AA16-045A3FEB1FCA}" sibTransId="{CB517C41-EB94-4851-B4CA-40C59F99952F}"/>
    <dgm:cxn modelId="{6EBF1C42-D54B-4FA4-AAD5-2A4F40B37B19}" type="presOf" srcId="{D606AEA6-8658-4D30-A7BA-5A783CD6F1D2}" destId="{B7CF0ACE-7AED-4E31-AD25-8C3568EE7F08}" srcOrd="0" destOrd="2" presId="urn:microsoft.com/office/officeart/2005/8/layout/hList6"/>
    <dgm:cxn modelId="{375985CB-A017-4B5A-BE15-3F3BADAA307F}" type="presOf" srcId="{7C4A548A-74B1-4643-B1A7-7DCD5FCCFC76}" destId="{9AA8C428-87B7-4CC5-A9E0-7D07C8AA78D6}" srcOrd="0" destOrd="4" presId="urn:microsoft.com/office/officeart/2005/8/layout/hList6"/>
    <dgm:cxn modelId="{4BFA0BA3-8682-4BBE-A76E-ABC0EA90292B}" type="presOf" srcId="{851A8594-BA55-4D32-B18F-A31CB67BED93}" destId="{9AA8C428-87B7-4CC5-A9E0-7D07C8AA78D6}" srcOrd="0" destOrd="3" presId="urn:microsoft.com/office/officeart/2005/8/layout/hList6"/>
    <dgm:cxn modelId="{3B61DB76-130C-4843-8376-7307CFED84A8}" type="presOf" srcId="{B0D5C7DA-D22D-4EA8-BBDE-445729F65A46}" destId="{9AA8C428-87B7-4CC5-A9E0-7D07C8AA78D6}" srcOrd="0" destOrd="5" presId="urn:microsoft.com/office/officeart/2005/8/layout/hList6"/>
    <dgm:cxn modelId="{CEE53632-C8C8-474C-AB7E-64AF61C001C0}" srcId="{37DF1635-486B-45F0-BF5A-A00100B369DC}" destId="{ABA08B68-360B-4C3D-80F8-26F47A7783D5}" srcOrd="1" destOrd="0" parTransId="{D7425DE4-C1A0-4804-8B1D-52E583428CCC}" sibTransId="{0610409C-164D-49DC-833D-911E0C6634A8}"/>
    <dgm:cxn modelId="{E255C803-C692-4D9B-B2B2-74E70F5B1463}" srcId="{ABA08B68-360B-4C3D-80F8-26F47A7783D5}" destId="{7C4A548A-74B1-4643-B1A7-7DCD5FCCFC76}" srcOrd="3" destOrd="0" parTransId="{46F18DAC-6C43-4312-A7FB-4F8625D671E5}" sibTransId="{73B288A8-1D4A-4508-960F-62173866E697}"/>
    <dgm:cxn modelId="{EFB62F11-981D-468B-B486-1E131A01E92F}" type="presOf" srcId="{C2BDACF1-0C1F-4E25-AF7B-02D256D78CD6}" destId="{DCE73919-D7E6-4EA2-8C5F-108A51AE1A85}" srcOrd="0" destOrd="3" presId="urn:microsoft.com/office/officeart/2005/8/layout/hList6"/>
    <dgm:cxn modelId="{D430E63A-A6FD-41BA-AF8F-16F9FE7D032C}" type="presOf" srcId="{6C345AB9-779B-4F7B-A2DC-E9795F9B136D}" destId="{B7CF0ACE-7AED-4E31-AD25-8C3568EE7F08}" srcOrd="0" destOrd="3" presId="urn:microsoft.com/office/officeart/2005/8/layout/hList6"/>
    <dgm:cxn modelId="{233527B0-EC70-4860-A03D-19E3992663A9}" srcId="{BC724DD7-8147-43F1-A7DA-FA6EFEE7B491}" destId="{C2BDACF1-0C1F-4E25-AF7B-02D256D78CD6}" srcOrd="2" destOrd="0" parTransId="{5861606A-F60A-467D-A687-D407379F818E}" sibTransId="{4ABBCD70-D9AB-4C81-8228-7147B2A0F139}"/>
    <dgm:cxn modelId="{458E06C7-4A2D-42DA-9E29-CDD64FCC27A4}" srcId="{ABA08B68-360B-4C3D-80F8-26F47A7783D5}" destId="{FE07C7FA-D909-4573-85CD-5A0CC0F68713}" srcOrd="0" destOrd="0" parTransId="{F0DDDE4A-9E8E-4CF1-90BD-7A0DBD7D5512}" sibTransId="{C671FA8B-A73E-497A-ADA4-B2E1C2F87A1C}"/>
    <dgm:cxn modelId="{35E4DB18-54B2-4C79-8A68-8E8BEE28788E}" type="presOf" srcId="{8417B0E5-C0D5-4E2D-B996-4EEDD3D4DA0F}" destId="{DCE73919-D7E6-4EA2-8C5F-108A51AE1A85}" srcOrd="0" destOrd="5" presId="urn:microsoft.com/office/officeart/2005/8/layout/hList6"/>
    <dgm:cxn modelId="{4E7F4241-2DD3-4711-8E9B-D90AA995D821}" type="presOf" srcId="{BC724DD7-8147-43F1-A7DA-FA6EFEE7B491}" destId="{DCE73919-D7E6-4EA2-8C5F-108A51AE1A85}" srcOrd="0" destOrd="0" presId="urn:microsoft.com/office/officeart/2005/8/layout/hList6"/>
    <dgm:cxn modelId="{97C983E1-2D42-4627-924C-D9094BECE0C8}" type="presOf" srcId="{CAB7B628-6770-4B1D-B9FB-DF8C508F4A49}" destId="{DCE73919-D7E6-4EA2-8C5F-108A51AE1A85}" srcOrd="0" destOrd="1" presId="urn:microsoft.com/office/officeart/2005/8/layout/hList6"/>
    <dgm:cxn modelId="{0D3B564B-F387-4E27-98F9-90C454E25D8A}" srcId="{D99CA614-CDFB-4049-A4AF-57D462BAC579}" destId="{511D3528-7037-4E2A-AAD2-F76CEC1BBB2B}" srcOrd="0" destOrd="0" parTransId="{ECAEFED0-EB63-41B5-B6CE-5717C2148433}" sibTransId="{72E11139-EF44-4659-B85E-FEAD2350EBCA}"/>
    <dgm:cxn modelId="{29DB03B6-0D8E-48D5-AE40-1D91721C1DC1}" srcId="{BC724DD7-8147-43F1-A7DA-FA6EFEE7B491}" destId="{CAB7B628-6770-4B1D-B9FB-DF8C508F4A49}" srcOrd="0" destOrd="0" parTransId="{196158E6-484D-41A3-96A0-D2B7F4BAFED3}" sibTransId="{F2BF2FA5-224B-451B-88B3-C58090FA1AEE}"/>
    <dgm:cxn modelId="{11A3FCF0-8AC0-4C29-B4E5-CB517449E9C2}" srcId="{BC724DD7-8147-43F1-A7DA-FA6EFEE7B491}" destId="{A9761F7C-2A7A-491B-9437-961DCC595332}" srcOrd="1" destOrd="0" parTransId="{ACA91977-73AA-4CE7-8358-C383F4882E25}" sibTransId="{7B24889B-C7FF-4A28-A1D4-C07103705514}"/>
    <dgm:cxn modelId="{FA8B25DF-229F-4A3C-90E6-1C472D884AB3}" srcId="{37DF1635-486B-45F0-BF5A-A00100B369DC}" destId="{D99CA614-CDFB-4049-A4AF-57D462BAC579}" srcOrd="2" destOrd="0" parTransId="{EE7FCB13-8EAC-49E4-9276-EC98535BC770}" sibTransId="{E9C45CA7-8535-4330-8980-44FEB7B1FE02}"/>
    <dgm:cxn modelId="{F79E80DD-317B-4CF3-96EA-D718E2367304}" type="presOf" srcId="{37DF1635-486B-45F0-BF5A-A00100B369DC}" destId="{FEAAC82B-E290-41A5-95AB-2D121740CEBC}" srcOrd="0" destOrd="0" presId="urn:microsoft.com/office/officeart/2005/8/layout/hList6"/>
    <dgm:cxn modelId="{E0BDC891-DBF5-4AC2-945C-C0A28C12416E}" type="presOf" srcId="{D99CA614-CDFB-4049-A4AF-57D462BAC579}" destId="{B7CF0ACE-7AED-4E31-AD25-8C3568EE7F08}" srcOrd="0" destOrd="0" presId="urn:microsoft.com/office/officeart/2005/8/layout/hList6"/>
    <dgm:cxn modelId="{E921998D-1491-4FC5-AD99-2A85601E91B9}" type="presParOf" srcId="{FEAAC82B-E290-41A5-95AB-2D121740CEBC}" destId="{DCE73919-D7E6-4EA2-8C5F-108A51AE1A85}" srcOrd="0" destOrd="0" presId="urn:microsoft.com/office/officeart/2005/8/layout/hList6"/>
    <dgm:cxn modelId="{FECF1D94-68A5-4BCA-8BF5-34DE2C5BDB7B}" type="presParOf" srcId="{FEAAC82B-E290-41A5-95AB-2D121740CEBC}" destId="{0CA357D0-F2E1-4409-BF4C-D101B00D5496}" srcOrd="1" destOrd="0" presId="urn:microsoft.com/office/officeart/2005/8/layout/hList6"/>
    <dgm:cxn modelId="{FBF735CD-47A7-402A-AE54-7602502A3989}" type="presParOf" srcId="{FEAAC82B-E290-41A5-95AB-2D121740CEBC}" destId="{9AA8C428-87B7-4CC5-A9E0-7D07C8AA78D6}" srcOrd="2" destOrd="0" presId="urn:microsoft.com/office/officeart/2005/8/layout/hList6"/>
    <dgm:cxn modelId="{1E4941A6-9BC0-4978-96F3-168D1BF5ACC2}" type="presParOf" srcId="{FEAAC82B-E290-41A5-95AB-2D121740CEBC}" destId="{23A950FF-65E1-461C-A992-F90612340A4C}" srcOrd="3" destOrd="0" presId="urn:microsoft.com/office/officeart/2005/8/layout/hList6"/>
    <dgm:cxn modelId="{BED24D7E-DFA8-4A6F-B5F7-0B518D3E2FB7}" type="presParOf" srcId="{FEAAC82B-E290-41A5-95AB-2D121740CEBC}" destId="{B7CF0ACE-7AED-4E31-AD25-8C3568EE7F08}"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C07124-17A2-44B2-88FE-3EB4AA9C176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D16F2C9-9401-45A8-8BF3-5429FBA86794}">
      <dgm:prSet phldrT="[Text]"/>
      <dgm:spPr/>
      <dgm:t>
        <a:bodyPr/>
        <a:lstStyle/>
        <a:p>
          <a:r>
            <a:rPr lang="en-US" dirty="0" smtClean="0"/>
            <a:t>Assisted Channel</a:t>
          </a:r>
          <a:endParaRPr lang="en-US" dirty="0"/>
        </a:p>
      </dgm:t>
    </dgm:pt>
    <dgm:pt modelId="{CD42F84B-8B38-476C-9C69-1F7FD4FDA901}" type="parTrans" cxnId="{CCF0DE12-AC9B-4B10-BFCD-D1F52D63B415}">
      <dgm:prSet/>
      <dgm:spPr/>
      <dgm:t>
        <a:bodyPr/>
        <a:lstStyle/>
        <a:p>
          <a:endParaRPr lang="en-US"/>
        </a:p>
      </dgm:t>
    </dgm:pt>
    <dgm:pt modelId="{50E9CC7F-A87F-4E4B-8927-B504DB57E408}" type="sibTrans" cxnId="{CCF0DE12-AC9B-4B10-BFCD-D1F52D63B415}">
      <dgm:prSet/>
      <dgm:spPr/>
      <dgm:t>
        <a:bodyPr/>
        <a:lstStyle/>
        <a:p>
          <a:endParaRPr lang="en-US"/>
        </a:p>
      </dgm:t>
    </dgm:pt>
    <dgm:pt modelId="{96D1496F-531F-4446-B52E-8DA0101B25F1}">
      <dgm:prSet phldrT="[Text]"/>
      <dgm:spPr/>
      <dgm:t>
        <a:bodyPr/>
        <a:lstStyle/>
        <a:p>
          <a:r>
            <a:rPr lang="en-US" dirty="0" smtClean="0"/>
            <a:t>Only Authenticated Users can Download </a:t>
          </a:r>
          <a:r>
            <a:rPr lang="en-US" b="1" dirty="0" smtClean="0"/>
            <a:t>Rebellion UI</a:t>
          </a:r>
          <a:r>
            <a:rPr lang="en-US" dirty="0" smtClean="0"/>
            <a:t> Web App. (Authentication protects whole Application.)</a:t>
          </a:r>
          <a:endParaRPr lang="en-US" dirty="0"/>
        </a:p>
      </dgm:t>
    </dgm:pt>
    <dgm:pt modelId="{F8BF2B11-FDB2-4FD7-9557-C325A0374C06}" type="parTrans" cxnId="{F0999121-2ECC-44B4-A716-D0D48E990D3D}">
      <dgm:prSet/>
      <dgm:spPr/>
      <dgm:t>
        <a:bodyPr/>
        <a:lstStyle/>
        <a:p>
          <a:endParaRPr lang="en-US"/>
        </a:p>
      </dgm:t>
    </dgm:pt>
    <dgm:pt modelId="{5632A1E3-3727-4144-AF77-2B392FAC0DF5}" type="sibTrans" cxnId="{F0999121-2ECC-44B4-A716-D0D48E990D3D}">
      <dgm:prSet/>
      <dgm:spPr/>
      <dgm:t>
        <a:bodyPr/>
        <a:lstStyle/>
        <a:p>
          <a:endParaRPr lang="en-US"/>
        </a:p>
      </dgm:t>
    </dgm:pt>
    <dgm:pt modelId="{0D643912-4C78-4AD2-8C29-3F7D43D3395B}">
      <dgm:prSet phldrT="[Text]"/>
      <dgm:spPr/>
      <dgm:t>
        <a:bodyPr/>
        <a:lstStyle/>
        <a:p>
          <a:r>
            <a:rPr lang="en-US" dirty="0" smtClean="0"/>
            <a:t>Consumer Channel</a:t>
          </a:r>
          <a:endParaRPr lang="en-US" dirty="0"/>
        </a:p>
      </dgm:t>
    </dgm:pt>
    <dgm:pt modelId="{8E16D162-ECF6-4C8A-A1C2-3FC1E94D4FF5}" type="parTrans" cxnId="{FAC556DB-552D-42BB-BA7D-70BF1BBE6579}">
      <dgm:prSet/>
      <dgm:spPr/>
      <dgm:t>
        <a:bodyPr/>
        <a:lstStyle/>
        <a:p>
          <a:endParaRPr lang="en-US"/>
        </a:p>
      </dgm:t>
    </dgm:pt>
    <dgm:pt modelId="{A5D6A701-C7E5-4021-95BF-D2EA282EBED9}" type="sibTrans" cxnId="{FAC556DB-552D-42BB-BA7D-70BF1BBE6579}">
      <dgm:prSet/>
      <dgm:spPr/>
      <dgm:t>
        <a:bodyPr/>
        <a:lstStyle/>
        <a:p>
          <a:endParaRPr lang="en-US"/>
        </a:p>
      </dgm:t>
    </dgm:pt>
    <dgm:pt modelId="{B208EAC0-6BFF-4CD3-8476-F5AA99E4CBD9}">
      <dgm:prSet phldrT="[Text]"/>
      <dgm:spPr/>
      <dgm:t>
        <a:bodyPr/>
        <a:lstStyle/>
        <a:p>
          <a:r>
            <a:rPr lang="en-US" b="1" dirty="0" smtClean="0"/>
            <a:t>Rebellion</a:t>
          </a:r>
          <a:r>
            <a:rPr lang="en-US" b="1" baseline="0" dirty="0" smtClean="0"/>
            <a:t> UI</a:t>
          </a:r>
          <a:r>
            <a:rPr lang="en-US" baseline="0" dirty="0" smtClean="0"/>
            <a:t> Web App is publically available for anonymous, unauthenticated use. (Authentication protects particular routes.)</a:t>
          </a:r>
          <a:endParaRPr lang="en-US" dirty="0"/>
        </a:p>
      </dgm:t>
    </dgm:pt>
    <dgm:pt modelId="{3F236029-94D3-4FE9-9778-D89C33C713DF}" type="parTrans" cxnId="{8604E6BD-029E-484B-9CA2-A6277A01D15C}">
      <dgm:prSet/>
      <dgm:spPr/>
      <dgm:t>
        <a:bodyPr/>
        <a:lstStyle/>
        <a:p>
          <a:endParaRPr lang="en-US"/>
        </a:p>
      </dgm:t>
    </dgm:pt>
    <dgm:pt modelId="{E5692E45-A9A9-4AB6-8E5C-047636326661}" type="sibTrans" cxnId="{8604E6BD-029E-484B-9CA2-A6277A01D15C}">
      <dgm:prSet/>
      <dgm:spPr/>
      <dgm:t>
        <a:bodyPr/>
        <a:lstStyle/>
        <a:p>
          <a:endParaRPr lang="en-US"/>
        </a:p>
      </dgm:t>
    </dgm:pt>
    <dgm:pt modelId="{D787C2E3-5CF5-4AB3-A34B-5E3D055057E9}">
      <dgm:prSet phldrT="[Text]"/>
      <dgm:spPr/>
      <dgm:t>
        <a:bodyPr/>
        <a:lstStyle/>
        <a:p>
          <a:r>
            <a:rPr lang="en-US" b="1" dirty="0" smtClean="0"/>
            <a:t>OAM</a:t>
          </a:r>
          <a:r>
            <a:rPr lang="en-US" dirty="0" smtClean="0"/>
            <a:t> is ultimate source of Identity.</a:t>
          </a:r>
          <a:endParaRPr lang="en-US" dirty="0"/>
        </a:p>
      </dgm:t>
    </dgm:pt>
    <dgm:pt modelId="{C948A24B-2BCB-4C1B-B7C6-D543A34B849C}" type="parTrans" cxnId="{65901917-549F-4977-988F-CBF0805840E0}">
      <dgm:prSet/>
      <dgm:spPr/>
      <dgm:t>
        <a:bodyPr/>
        <a:lstStyle/>
        <a:p>
          <a:endParaRPr lang="en-US"/>
        </a:p>
      </dgm:t>
    </dgm:pt>
    <dgm:pt modelId="{F02DB087-529A-4FA8-8FBB-4E50091E44FA}" type="sibTrans" cxnId="{65901917-549F-4977-988F-CBF0805840E0}">
      <dgm:prSet/>
      <dgm:spPr/>
      <dgm:t>
        <a:bodyPr/>
        <a:lstStyle/>
        <a:p>
          <a:endParaRPr lang="en-US"/>
        </a:p>
      </dgm:t>
    </dgm:pt>
    <dgm:pt modelId="{0F771DFD-A027-4F65-B54E-DF2E146B50F5}">
      <dgm:prSet phldrT="[Text]"/>
      <dgm:spPr/>
      <dgm:t>
        <a:bodyPr/>
        <a:lstStyle/>
        <a:p>
          <a:r>
            <a:rPr lang="en-US" dirty="0" smtClean="0"/>
            <a:t>Authorization determines User Role.</a:t>
          </a:r>
          <a:endParaRPr lang="en-US" dirty="0"/>
        </a:p>
      </dgm:t>
    </dgm:pt>
    <dgm:pt modelId="{D04F0B04-F8CB-4CC4-9F3F-7A4F314EA0B2}" type="parTrans" cxnId="{48B75D1D-115D-419B-8658-FF00D2B03241}">
      <dgm:prSet/>
      <dgm:spPr/>
      <dgm:t>
        <a:bodyPr/>
        <a:lstStyle/>
        <a:p>
          <a:endParaRPr lang="en-US"/>
        </a:p>
      </dgm:t>
    </dgm:pt>
    <dgm:pt modelId="{9ABA93E0-F797-4898-B6F2-76AAF50EA543}" type="sibTrans" cxnId="{48B75D1D-115D-419B-8658-FF00D2B03241}">
      <dgm:prSet/>
      <dgm:spPr/>
      <dgm:t>
        <a:bodyPr/>
        <a:lstStyle/>
        <a:p>
          <a:endParaRPr lang="en-US"/>
        </a:p>
      </dgm:t>
    </dgm:pt>
    <dgm:pt modelId="{0AF4B028-7203-49AA-894D-DF0ABF5FA5DF}">
      <dgm:prSet phldrT="[Text]"/>
      <dgm:spPr/>
      <dgm:t>
        <a:bodyPr/>
        <a:lstStyle/>
        <a:p>
          <a:r>
            <a:rPr lang="en-US" b="1" dirty="0" err="1" smtClean="0"/>
            <a:t>WebGate</a:t>
          </a:r>
          <a:r>
            <a:rPr lang="en-US" dirty="0" smtClean="0"/>
            <a:t> intercepts unauthorized requests for the </a:t>
          </a:r>
          <a:r>
            <a:rPr lang="en-US" b="1" dirty="0" smtClean="0"/>
            <a:t>Rebellion UI</a:t>
          </a:r>
          <a:r>
            <a:rPr lang="en-US" dirty="0" smtClean="0"/>
            <a:t> Web App.</a:t>
          </a:r>
          <a:endParaRPr lang="en-US" dirty="0"/>
        </a:p>
      </dgm:t>
    </dgm:pt>
    <dgm:pt modelId="{4E84CF8B-0120-401F-8BB4-5A89C168063B}" type="parTrans" cxnId="{D1B535FE-9A1D-4B6E-B4D0-20F89EEE991D}">
      <dgm:prSet/>
      <dgm:spPr/>
      <dgm:t>
        <a:bodyPr/>
        <a:lstStyle/>
        <a:p>
          <a:endParaRPr lang="en-US"/>
        </a:p>
      </dgm:t>
    </dgm:pt>
    <dgm:pt modelId="{E31AD9FB-4B0D-4574-AD26-23823623B609}" type="sibTrans" cxnId="{D1B535FE-9A1D-4B6E-B4D0-20F89EEE991D}">
      <dgm:prSet/>
      <dgm:spPr/>
      <dgm:t>
        <a:bodyPr/>
        <a:lstStyle/>
        <a:p>
          <a:endParaRPr lang="en-US"/>
        </a:p>
      </dgm:t>
    </dgm:pt>
    <dgm:pt modelId="{C7664AE2-4525-40A7-83F1-D8EFCAE128DD}">
      <dgm:prSet phldrT="[Text]"/>
      <dgm:spPr/>
      <dgm:t>
        <a:bodyPr/>
        <a:lstStyle/>
        <a:p>
          <a:endParaRPr lang="en-US" dirty="0"/>
        </a:p>
      </dgm:t>
    </dgm:pt>
    <dgm:pt modelId="{7773578D-E5AE-4DEB-8406-93EFCF001658}" type="parTrans" cxnId="{136C5EE2-E79A-4420-B72B-E8E8607E5172}">
      <dgm:prSet/>
      <dgm:spPr/>
      <dgm:t>
        <a:bodyPr/>
        <a:lstStyle/>
        <a:p>
          <a:endParaRPr lang="en-US"/>
        </a:p>
      </dgm:t>
    </dgm:pt>
    <dgm:pt modelId="{9944ABD2-882B-4DB2-8857-06B4C1DE30CF}" type="sibTrans" cxnId="{136C5EE2-E79A-4420-B72B-E8E8607E5172}">
      <dgm:prSet/>
      <dgm:spPr/>
      <dgm:t>
        <a:bodyPr/>
        <a:lstStyle/>
        <a:p>
          <a:endParaRPr lang="en-US"/>
        </a:p>
      </dgm:t>
    </dgm:pt>
    <dgm:pt modelId="{1F68C3BA-1B61-483E-9E10-E3A90BBA1553}">
      <dgm:prSet phldrT="[Text]"/>
      <dgm:spPr/>
      <dgm:t>
        <a:bodyPr/>
        <a:lstStyle/>
        <a:p>
          <a:endParaRPr lang="en-US" dirty="0"/>
        </a:p>
      </dgm:t>
    </dgm:pt>
    <dgm:pt modelId="{FEA17D00-130D-48A7-A393-CBCE5F2A381C}" type="parTrans" cxnId="{99E78C1B-DFB3-428B-909A-98F31353AAA2}">
      <dgm:prSet/>
      <dgm:spPr/>
      <dgm:t>
        <a:bodyPr/>
        <a:lstStyle/>
        <a:p>
          <a:endParaRPr lang="en-US"/>
        </a:p>
      </dgm:t>
    </dgm:pt>
    <dgm:pt modelId="{7B54FF3B-E9F8-4B14-BCAE-64DEAEA7715B}" type="sibTrans" cxnId="{99E78C1B-DFB3-428B-909A-98F31353AAA2}">
      <dgm:prSet/>
      <dgm:spPr/>
      <dgm:t>
        <a:bodyPr/>
        <a:lstStyle/>
        <a:p>
          <a:endParaRPr lang="en-US"/>
        </a:p>
      </dgm:t>
    </dgm:pt>
    <dgm:pt modelId="{55E0FA47-63B7-4B4B-9CDF-2B8AFE287C8A}">
      <dgm:prSet phldrT="[Text]"/>
      <dgm:spPr/>
      <dgm:t>
        <a:bodyPr/>
        <a:lstStyle/>
        <a:p>
          <a:r>
            <a:rPr lang="en-US" dirty="0" smtClean="0"/>
            <a:t>There is no </a:t>
          </a:r>
          <a:r>
            <a:rPr lang="en-US" b="1" dirty="0" err="1" smtClean="0"/>
            <a:t>WebGate</a:t>
          </a:r>
          <a:r>
            <a:rPr lang="en-US" dirty="0" smtClean="0"/>
            <a:t> protecting the App server.</a:t>
          </a:r>
          <a:endParaRPr lang="en-US" dirty="0"/>
        </a:p>
      </dgm:t>
    </dgm:pt>
    <dgm:pt modelId="{89A800D3-0A6A-4E32-A75F-4B9D1D611229}" type="parTrans" cxnId="{3E24B365-6C36-4CB7-9368-770C939079D1}">
      <dgm:prSet/>
      <dgm:spPr/>
      <dgm:t>
        <a:bodyPr/>
        <a:lstStyle/>
        <a:p>
          <a:endParaRPr lang="en-US"/>
        </a:p>
      </dgm:t>
    </dgm:pt>
    <dgm:pt modelId="{B8CFDBC4-A213-455A-9BB6-D3A4433EA8B8}" type="sibTrans" cxnId="{3E24B365-6C36-4CB7-9368-770C939079D1}">
      <dgm:prSet/>
      <dgm:spPr/>
      <dgm:t>
        <a:bodyPr/>
        <a:lstStyle/>
        <a:p>
          <a:endParaRPr lang="en-US"/>
        </a:p>
      </dgm:t>
    </dgm:pt>
    <dgm:pt modelId="{03776E3E-0AE1-477A-BC4E-5DBBDCBE45D1}">
      <dgm:prSet phldrT="[Text]"/>
      <dgm:spPr/>
      <dgm:t>
        <a:bodyPr/>
        <a:lstStyle/>
        <a:p>
          <a:endParaRPr lang="en-US" dirty="0"/>
        </a:p>
      </dgm:t>
    </dgm:pt>
    <dgm:pt modelId="{13262185-5EC0-48AF-9A72-C938EF5FD1E5}" type="parTrans" cxnId="{A05DA26F-9017-481C-916F-CEDDE1931B74}">
      <dgm:prSet/>
      <dgm:spPr/>
      <dgm:t>
        <a:bodyPr/>
        <a:lstStyle/>
        <a:p>
          <a:endParaRPr lang="en-US"/>
        </a:p>
      </dgm:t>
    </dgm:pt>
    <dgm:pt modelId="{EE7EBC1C-10AB-414C-B9FF-2439BFE28CC3}" type="sibTrans" cxnId="{A05DA26F-9017-481C-916F-CEDDE1931B74}">
      <dgm:prSet/>
      <dgm:spPr/>
      <dgm:t>
        <a:bodyPr/>
        <a:lstStyle/>
        <a:p>
          <a:endParaRPr lang="en-US"/>
        </a:p>
      </dgm:t>
    </dgm:pt>
    <dgm:pt modelId="{AAFEFB15-100C-417B-B992-1F3D4736D2D3}">
      <dgm:prSet phldrT="[Text]"/>
      <dgm:spPr/>
      <dgm:t>
        <a:bodyPr/>
        <a:lstStyle/>
        <a:p>
          <a:r>
            <a:rPr lang="en-US" b="1" dirty="0" smtClean="0"/>
            <a:t>IAM</a:t>
          </a:r>
          <a:r>
            <a:rPr lang="en-US" dirty="0" smtClean="0"/>
            <a:t> is the ultimate source of Identity.</a:t>
          </a:r>
          <a:endParaRPr lang="en-US" dirty="0"/>
        </a:p>
      </dgm:t>
    </dgm:pt>
    <dgm:pt modelId="{84C4B2A3-4952-460F-A0B5-7B13C221941A}" type="parTrans" cxnId="{36BB6B44-DE24-4135-BC7A-6BDE9834ED9F}">
      <dgm:prSet/>
      <dgm:spPr/>
      <dgm:t>
        <a:bodyPr/>
        <a:lstStyle/>
        <a:p>
          <a:endParaRPr lang="en-US"/>
        </a:p>
      </dgm:t>
    </dgm:pt>
    <dgm:pt modelId="{41AEFBE4-2F1E-4268-B718-E268A5F23259}" type="sibTrans" cxnId="{36BB6B44-DE24-4135-BC7A-6BDE9834ED9F}">
      <dgm:prSet/>
      <dgm:spPr/>
      <dgm:t>
        <a:bodyPr/>
        <a:lstStyle/>
        <a:p>
          <a:endParaRPr lang="en-US"/>
        </a:p>
      </dgm:t>
    </dgm:pt>
    <dgm:pt modelId="{7D56EA68-92FA-4F72-AD64-95C3E0466CC3}">
      <dgm:prSet phldrT="[Text]"/>
      <dgm:spPr/>
      <dgm:t>
        <a:bodyPr/>
        <a:lstStyle/>
        <a:p>
          <a:endParaRPr lang="en-US" dirty="0"/>
        </a:p>
      </dgm:t>
    </dgm:pt>
    <dgm:pt modelId="{E21242E9-295A-4A89-844A-713CB8BBDCFF}" type="parTrans" cxnId="{91DE9014-C743-4747-8F3D-CA9CF021718A}">
      <dgm:prSet/>
      <dgm:spPr/>
      <dgm:t>
        <a:bodyPr/>
        <a:lstStyle/>
        <a:p>
          <a:endParaRPr lang="en-US"/>
        </a:p>
      </dgm:t>
    </dgm:pt>
    <dgm:pt modelId="{F610A81C-454E-4675-B86F-A418572ABA2E}" type="sibTrans" cxnId="{91DE9014-C743-4747-8F3D-CA9CF021718A}">
      <dgm:prSet/>
      <dgm:spPr/>
      <dgm:t>
        <a:bodyPr/>
        <a:lstStyle/>
        <a:p>
          <a:endParaRPr lang="en-US"/>
        </a:p>
      </dgm:t>
    </dgm:pt>
    <dgm:pt modelId="{0A0A31E0-1D42-4094-8086-3666CAEFA94B}">
      <dgm:prSet phldrT="[Text]"/>
      <dgm:spPr/>
      <dgm:t>
        <a:bodyPr/>
        <a:lstStyle/>
        <a:p>
          <a:endParaRPr lang="en-US" dirty="0"/>
        </a:p>
      </dgm:t>
    </dgm:pt>
    <dgm:pt modelId="{DE157672-23DC-4738-A9FA-D869A49A3D55}" type="parTrans" cxnId="{F1ABCFA1-34F1-47AF-8B38-A48F4102726A}">
      <dgm:prSet/>
      <dgm:spPr/>
      <dgm:t>
        <a:bodyPr/>
        <a:lstStyle/>
        <a:p>
          <a:endParaRPr lang="en-US"/>
        </a:p>
      </dgm:t>
    </dgm:pt>
    <dgm:pt modelId="{5914E3E9-150A-4F8B-9AA8-E593C7204069}" type="sibTrans" cxnId="{F1ABCFA1-34F1-47AF-8B38-A48F4102726A}">
      <dgm:prSet/>
      <dgm:spPr/>
      <dgm:t>
        <a:bodyPr/>
        <a:lstStyle/>
        <a:p>
          <a:endParaRPr lang="en-US"/>
        </a:p>
      </dgm:t>
    </dgm:pt>
    <dgm:pt modelId="{80795FCF-EAD6-48E5-9950-3C4030F01147}">
      <dgm:prSet phldrT="[Text]"/>
      <dgm:spPr/>
      <dgm:t>
        <a:bodyPr/>
        <a:lstStyle/>
        <a:p>
          <a:r>
            <a:rPr lang="en-US" dirty="0" smtClean="0"/>
            <a:t>Authorization determines if user is </a:t>
          </a:r>
          <a:r>
            <a:rPr lang="en-US" b="0" i="1" dirty="0" smtClean="0"/>
            <a:t>logged in</a:t>
          </a:r>
          <a:r>
            <a:rPr lang="en-US" dirty="0" smtClean="0"/>
            <a:t>, or </a:t>
          </a:r>
          <a:r>
            <a:rPr lang="en-US" b="0" i="1" dirty="0" smtClean="0"/>
            <a:t>anonymous</a:t>
          </a:r>
          <a:r>
            <a:rPr lang="en-US" b="1" dirty="0" smtClean="0"/>
            <a:t>.</a:t>
          </a:r>
          <a:endParaRPr lang="en-US" b="1" dirty="0"/>
        </a:p>
      </dgm:t>
    </dgm:pt>
    <dgm:pt modelId="{E08F24A1-31F5-40A4-861E-7E698D18F93C}" type="parTrans" cxnId="{C5F717C1-E128-4928-A6CE-B23117E8E762}">
      <dgm:prSet/>
      <dgm:spPr/>
      <dgm:t>
        <a:bodyPr/>
        <a:lstStyle/>
        <a:p>
          <a:endParaRPr lang="en-US"/>
        </a:p>
      </dgm:t>
    </dgm:pt>
    <dgm:pt modelId="{C94CB4C6-9BFA-46C1-B194-30E5991E36A3}" type="sibTrans" cxnId="{C5F717C1-E128-4928-A6CE-B23117E8E762}">
      <dgm:prSet/>
      <dgm:spPr/>
      <dgm:t>
        <a:bodyPr/>
        <a:lstStyle/>
        <a:p>
          <a:endParaRPr lang="en-US"/>
        </a:p>
      </dgm:t>
    </dgm:pt>
    <dgm:pt modelId="{9521A6E0-1322-40C3-B2C2-1D0C5CECACF1}">
      <dgm:prSet phldrT="[Text]"/>
      <dgm:spPr/>
      <dgm:t>
        <a:bodyPr/>
        <a:lstStyle/>
        <a:p>
          <a:endParaRPr lang="en-US" dirty="0"/>
        </a:p>
      </dgm:t>
    </dgm:pt>
    <dgm:pt modelId="{A3D81D0C-FE39-4805-B8D4-84ECF0FEB79D}" type="parTrans" cxnId="{B0E90E5F-B0FF-4BB6-A070-5AD404F5754D}">
      <dgm:prSet/>
      <dgm:spPr/>
      <dgm:t>
        <a:bodyPr/>
        <a:lstStyle/>
        <a:p>
          <a:endParaRPr lang="en-US"/>
        </a:p>
      </dgm:t>
    </dgm:pt>
    <dgm:pt modelId="{B84CB565-EC6A-4FB8-9EF7-E098C4076C67}" type="sibTrans" cxnId="{B0E90E5F-B0FF-4BB6-A070-5AD404F5754D}">
      <dgm:prSet/>
      <dgm:spPr/>
      <dgm:t>
        <a:bodyPr/>
        <a:lstStyle/>
        <a:p>
          <a:endParaRPr lang="en-US"/>
        </a:p>
      </dgm:t>
    </dgm:pt>
    <dgm:pt modelId="{E952A532-EBD5-4876-BA31-A0709722E3C0}" type="pres">
      <dgm:prSet presAssocID="{07C07124-17A2-44B2-88FE-3EB4AA9C1767}" presName="Name0" presStyleCnt="0">
        <dgm:presLayoutVars>
          <dgm:dir/>
          <dgm:animLvl val="lvl"/>
          <dgm:resizeHandles/>
        </dgm:presLayoutVars>
      </dgm:prSet>
      <dgm:spPr/>
      <dgm:t>
        <a:bodyPr/>
        <a:lstStyle/>
        <a:p>
          <a:endParaRPr lang="en-US"/>
        </a:p>
      </dgm:t>
    </dgm:pt>
    <dgm:pt modelId="{BDA419CB-48DE-48D5-BF19-74C5F33F1BBA}" type="pres">
      <dgm:prSet presAssocID="{AD16F2C9-9401-45A8-8BF3-5429FBA86794}" presName="linNode" presStyleCnt="0"/>
      <dgm:spPr/>
    </dgm:pt>
    <dgm:pt modelId="{9617D8D0-F33D-4429-874B-C8ECC9AE4EAB}" type="pres">
      <dgm:prSet presAssocID="{AD16F2C9-9401-45A8-8BF3-5429FBA86794}" presName="parentShp" presStyleLbl="node1" presStyleIdx="0" presStyleCnt="2">
        <dgm:presLayoutVars>
          <dgm:bulletEnabled val="1"/>
        </dgm:presLayoutVars>
      </dgm:prSet>
      <dgm:spPr/>
      <dgm:t>
        <a:bodyPr/>
        <a:lstStyle/>
        <a:p>
          <a:endParaRPr lang="en-US"/>
        </a:p>
      </dgm:t>
    </dgm:pt>
    <dgm:pt modelId="{78F5F014-9478-4401-AA2E-96B051FBB331}" type="pres">
      <dgm:prSet presAssocID="{AD16F2C9-9401-45A8-8BF3-5429FBA86794}" presName="childShp" presStyleLbl="bgAccFollowNode1" presStyleIdx="0" presStyleCnt="2">
        <dgm:presLayoutVars>
          <dgm:bulletEnabled val="1"/>
        </dgm:presLayoutVars>
      </dgm:prSet>
      <dgm:spPr/>
      <dgm:t>
        <a:bodyPr/>
        <a:lstStyle/>
        <a:p>
          <a:endParaRPr lang="en-US"/>
        </a:p>
      </dgm:t>
    </dgm:pt>
    <dgm:pt modelId="{46DA6442-B433-4FB7-A72F-641A5EFF78AC}" type="pres">
      <dgm:prSet presAssocID="{50E9CC7F-A87F-4E4B-8927-B504DB57E408}" presName="spacing" presStyleCnt="0"/>
      <dgm:spPr/>
    </dgm:pt>
    <dgm:pt modelId="{881C6B0D-6625-4597-AA7D-F3217773DF04}" type="pres">
      <dgm:prSet presAssocID="{0D643912-4C78-4AD2-8C29-3F7D43D3395B}" presName="linNode" presStyleCnt="0"/>
      <dgm:spPr/>
    </dgm:pt>
    <dgm:pt modelId="{063D42DF-E98A-4A96-B768-3FE6923CCA01}" type="pres">
      <dgm:prSet presAssocID="{0D643912-4C78-4AD2-8C29-3F7D43D3395B}" presName="parentShp" presStyleLbl="node1" presStyleIdx="1" presStyleCnt="2">
        <dgm:presLayoutVars>
          <dgm:bulletEnabled val="1"/>
        </dgm:presLayoutVars>
      </dgm:prSet>
      <dgm:spPr/>
      <dgm:t>
        <a:bodyPr/>
        <a:lstStyle/>
        <a:p>
          <a:endParaRPr lang="en-US"/>
        </a:p>
      </dgm:t>
    </dgm:pt>
    <dgm:pt modelId="{6AF775AF-E33C-4B91-B5FA-37A37ACA9AD4}" type="pres">
      <dgm:prSet presAssocID="{0D643912-4C78-4AD2-8C29-3F7D43D3395B}" presName="childShp" presStyleLbl="bgAccFollowNode1" presStyleIdx="1" presStyleCnt="2">
        <dgm:presLayoutVars>
          <dgm:bulletEnabled val="1"/>
        </dgm:presLayoutVars>
      </dgm:prSet>
      <dgm:spPr/>
      <dgm:t>
        <a:bodyPr/>
        <a:lstStyle/>
        <a:p>
          <a:endParaRPr lang="en-US"/>
        </a:p>
      </dgm:t>
    </dgm:pt>
  </dgm:ptLst>
  <dgm:cxnLst>
    <dgm:cxn modelId="{3E24B365-6C36-4CB7-9368-770C939079D1}" srcId="{0D643912-4C78-4AD2-8C29-3F7D43D3395B}" destId="{55E0FA47-63B7-4B4B-9CDF-2B8AFE287C8A}" srcOrd="2" destOrd="0" parTransId="{89A800D3-0A6A-4E32-A75F-4B9D1D611229}" sibTransId="{B8CFDBC4-A213-455A-9BB6-D3A4433EA8B8}"/>
    <dgm:cxn modelId="{C5F717C1-E128-4928-A6CE-B23117E8E762}" srcId="{0D643912-4C78-4AD2-8C29-3F7D43D3395B}" destId="{80795FCF-EAD6-48E5-9950-3C4030F01147}" srcOrd="6" destOrd="0" parTransId="{E08F24A1-31F5-40A4-861E-7E698D18F93C}" sibTransId="{C94CB4C6-9BFA-46C1-B194-30E5991E36A3}"/>
    <dgm:cxn modelId="{D1B535FE-9A1D-4B6E-B4D0-20F89EEE991D}" srcId="{AD16F2C9-9401-45A8-8BF3-5429FBA86794}" destId="{0AF4B028-7203-49AA-894D-DF0ABF5FA5DF}" srcOrd="2" destOrd="0" parTransId="{4E84CF8B-0120-401F-8BB4-5A89C168063B}" sibTransId="{E31AD9FB-4B0D-4574-AD26-23823623B609}"/>
    <dgm:cxn modelId="{65901917-549F-4977-988F-CBF0805840E0}" srcId="{AD16F2C9-9401-45A8-8BF3-5429FBA86794}" destId="{D787C2E3-5CF5-4AB3-A34B-5E3D055057E9}" srcOrd="4" destOrd="0" parTransId="{C948A24B-2BCB-4C1B-B7C6-D543A34B849C}" sibTransId="{F02DB087-529A-4FA8-8FBB-4E50091E44FA}"/>
    <dgm:cxn modelId="{7F957171-5348-4651-A408-67321D0347EB}" type="presOf" srcId="{0AF4B028-7203-49AA-894D-DF0ABF5FA5DF}" destId="{78F5F014-9478-4401-AA2E-96B051FBB331}" srcOrd="0" destOrd="2" presId="urn:microsoft.com/office/officeart/2005/8/layout/vList6"/>
    <dgm:cxn modelId="{2AE3A6BD-5DB5-47DC-8639-D8D5172136DF}" type="presOf" srcId="{96D1496F-531F-4446-B52E-8DA0101B25F1}" destId="{78F5F014-9478-4401-AA2E-96B051FBB331}" srcOrd="0" destOrd="0" presId="urn:microsoft.com/office/officeart/2005/8/layout/vList6"/>
    <dgm:cxn modelId="{7EFC839C-F5B4-4A5D-8066-4844646EF34F}" type="presOf" srcId="{1F68C3BA-1B61-483E-9E10-E3A90BBA1553}" destId="{78F5F014-9478-4401-AA2E-96B051FBB331}" srcOrd="0" destOrd="3" presId="urn:microsoft.com/office/officeart/2005/8/layout/vList6"/>
    <dgm:cxn modelId="{136C5EE2-E79A-4420-B72B-E8E8607E5172}" srcId="{AD16F2C9-9401-45A8-8BF3-5429FBA86794}" destId="{C7664AE2-4525-40A7-83F1-D8EFCAE128DD}" srcOrd="1" destOrd="0" parTransId="{7773578D-E5AE-4DEB-8406-93EFCF001658}" sibTransId="{9944ABD2-882B-4DB2-8857-06B4C1DE30CF}"/>
    <dgm:cxn modelId="{F5034554-7F77-4DFE-A1B7-11E90DE02ED4}" type="presOf" srcId="{9521A6E0-1322-40C3-B2C2-1D0C5CECACF1}" destId="{6AF775AF-E33C-4B91-B5FA-37A37ACA9AD4}" srcOrd="0" destOrd="5" presId="urn:microsoft.com/office/officeart/2005/8/layout/vList6"/>
    <dgm:cxn modelId="{48B75D1D-115D-419B-8658-FF00D2B03241}" srcId="{AD16F2C9-9401-45A8-8BF3-5429FBA86794}" destId="{0F771DFD-A027-4F65-B54E-DF2E146B50F5}" srcOrd="6" destOrd="0" parTransId="{D04F0B04-F8CB-4CC4-9F3F-7A4F314EA0B2}" sibTransId="{9ABA93E0-F797-4898-B6F2-76AAF50EA543}"/>
    <dgm:cxn modelId="{A05DA26F-9017-481C-916F-CEDDE1931B74}" srcId="{0D643912-4C78-4AD2-8C29-3F7D43D3395B}" destId="{03776E3E-0AE1-477A-BC4E-5DBBDCBE45D1}" srcOrd="1" destOrd="0" parTransId="{13262185-5EC0-48AF-9A72-C938EF5FD1E5}" sibTransId="{EE7EBC1C-10AB-414C-B9FF-2439BFE28CC3}"/>
    <dgm:cxn modelId="{91DE9014-C743-4747-8F3D-CA9CF021718A}" srcId="{0D643912-4C78-4AD2-8C29-3F7D43D3395B}" destId="{7D56EA68-92FA-4F72-AD64-95C3E0466CC3}" srcOrd="3" destOrd="0" parTransId="{E21242E9-295A-4A89-844A-713CB8BBDCFF}" sibTransId="{F610A81C-454E-4675-B86F-A418572ABA2E}"/>
    <dgm:cxn modelId="{A8A6B4D9-8E27-4B7B-9D97-8105EACD9C68}" type="presOf" srcId="{80795FCF-EAD6-48E5-9950-3C4030F01147}" destId="{6AF775AF-E33C-4B91-B5FA-37A37ACA9AD4}" srcOrd="0" destOrd="6" presId="urn:microsoft.com/office/officeart/2005/8/layout/vList6"/>
    <dgm:cxn modelId="{139EEB3D-75BF-4BE4-A45C-7C5058EB335F}" type="presOf" srcId="{C7664AE2-4525-40A7-83F1-D8EFCAE128DD}" destId="{78F5F014-9478-4401-AA2E-96B051FBB331}" srcOrd="0" destOrd="1" presId="urn:microsoft.com/office/officeart/2005/8/layout/vList6"/>
    <dgm:cxn modelId="{2B974434-AB7C-41D1-A9EB-A83D46205983}" type="presOf" srcId="{07C07124-17A2-44B2-88FE-3EB4AA9C1767}" destId="{E952A532-EBD5-4876-BA31-A0709722E3C0}" srcOrd="0" destOrd="0" presId="urn:microsoft.com/office/officeart/2005/8/layout/vList6"/>
    <dgm:cxn modelId="{B0E90E5F-B0FF-4BB6-A070-5AD404F5754D}" srcId="{0D643912-4C78-4AD2-8C29-3F7D43D3395B}" destId="{9521A6E0-1322-40C3-B2C2-1D0C5CECACF1}" srcOrd="5" destOrd="0" parTransId="{A3D81D0C-FE39-4805-B8D4-84ECF0FEB79D}" sibTransId="{B84CB565-EC6A-4FB8-9EF7-E098C4076C67}"/>
    <dgm:cxn modelId="{8263DB21-CD1D-4EE7-B0B7-3A5A2730228E}" type="presOf" srcId="{D787C2E3-5CF5-4AB3-A34B-5E3D055057E9}" destId="{78F5F014-9478-4401-AA2E-96B051FBB331}" srcOrd="0" destOrd="4" presId="urn:microsoft.com/office/officeart/2005/8/layout/vList6"/>
    <dgm:cxn modelId="{CCF0DE12-AC9B-4B10-BFCD-D1F52D63B415}" srcId="{07C07124-17A2-44B2-88FE-3EB4AA9C1767}" destId="{AD16F2C9-9401-45A8-8BF3-5429FBA86794}" srcOrd="0" destOrd="0" parTransId="{CD42F84B-8B38-476C-9C69-1F7FD4FDA901}" sibTransId="{50E9CC7F-A87F-4E4B-8927-B504DB57E408}"/>
    <dgm:cxn modelId="{216878B1-EA31-41D7-AF4A-A894E119E8B8}" type="presOf" srcId="{03776E3E-0AE1-477A-BC4E-5DBBDCBE45D1}" destId="{6AF775AF-E33C-4B91-B5FA-37A37ACA9AD4}" srcOrd="0" destOrd="1" presId="urn:microsoft.com/office/officeart/2005/8/layout/vList6"/>
    <dgm:cxn modelId="{C85B5804-5B75-49A8-AAA9-DBC6D97D82CE}" type="presOf" srcId="{B208EAC0-6BFF-4CD3-8476-F5AA99E4CBD9}" destId="{6AF775AF-E33C-4B91-B5FA-37A37ACA9AD4}" srcOrd="0" destOrd="0" presId="urn:microsoft.com/office/officeart/2005/8/layout/vList6"/>
    <dgm:cxn modelId="{8604E6BD-029E-484B-9CA2-A6277A01D15C}" srcId="{0D643912-4C78-4AD2-8C29-3F7D43D3395B}" destId="{B208EAC0-6BFF-4CD3-8476-F5AA99E4CBD9}" srcOrd="0" destOrd="0" parTransId="{3F236029-94D3-4FE9-9778-D89C33C713DF}" sibTransId="{E5692E45-A9A9-4AB6-8E5C-047636326661}"/>
    <dgm:cxn modelId="{95A5D617-38DC-4A46-9DF8-EB4D567318E3}" type="presOf" srcId="{0D643912-4C78-4AD2-8C29-3F7D43D3395B}" destId="{063D42DF-E98A-4A96-B768-3FE6923CCA01}" srcOrd="0" destOrd="0" presId="urn:microsoft.com/office/officeart/2005/8/layout/vList6"/>
    <dgm:cxn modelId="{907B404D-CB95-4384-BF78-F1BAAF2A84DC}" type="presOf" srcId="{AAFEFB15-100C-417B-B992-1F3D4736D2D3}" destId="{6AF775AF-E33C-4B91-B5FA-37A37ACA9AD4}" srcOrd="0" destOrd="4" presId="urn:microsoft.com/office/officeart/2005/8/layout/vList6"/>
    <dgm:cxn modelId="{6999BAC6-7C20-4596-99A5-694EEB364E6E}" type="presOf" srcId="{AD16F2C9-9401-45A8-8BF3-5429FBA86794}" destId="{9617D8D0-F33D-4429-874B-C8ECC9AE4EAB}" srcOrd="0" destOrd="0" presId="urn:microsoft.com/office/officeart/2005/8/layout/vList6"/>
    <dgm:cxn modelId="{FAC556DB-552D-42BB-BA7D-70BF1BBE6579}" srcId="{07C07124-17A2-44B2-88FE-3EB4AA9C1767}" destId="{0D643912-4C78-4AD2-8C29-3F7D43D3395B}" srcOrd="1" destOrd="0" parTransId="{8E16D162-ECF6-4C8A-A1C2-3FC1E94D4FF5}" sibTransId="{A5D6A701-C7E5-4021-95BF-D2EA282EBED9}"/>
    <dgm:cxn modelId="{F1ABCFA1-34F1-47AF-8B38-A48F4102726A}" srcId="{AD16F2C9-9401-45A8-8BF3-5429FBA86794}" destId="{0A0A31E0-1D42-4094-8086-3666CAEFA94B}" srcOrd="5" destOrd="0" parTransId="{DE157672-23DC-4738-A9FA-D869A49A3D55}" sibTransId="{5914E3E9-150A-4F8B-9AA8-E593C7204069}"/>
    <dgm:cxn modelId="{E156149C-9AB6-4E4D-B4EC-99B643D6EC93}" type="presOf" srcId="{55E0FA47-63B7-4B4B-9CDF-2B8AFE287C8A}" destId="{6AF775AF-E33C-4B91-B5FA-37A37ACA9AD4}" srcOrd="0" destOrd="2" presId="urn:microsoft.com/office/officeart/2005/8/layout/vList6"/>
    <dgm:cxn modelId="{36BB6B44-DE24-4135-BC7A-6BDE9834ED9F}" srcId="{0D643912-4C78-4AD2-8C29-3F7D43D3395B}" destId="{AAFEFB15-100C-417B-B992-1F3D4736D2D3}" srcOrd="4" destOrd="0" parTransId="{84C4B2A3-4952-460F-A0B5-7B13C221941A}" sibTransId="{41AEFBE4-2F1E-4268-B718-E268A5F23259}"/>
    <dgm:cxn modelId="{12DFFC03-F37F-4934-8CFF-5E694AFB0EEF}" type="presOf" srcId="{7D56EA68-92FA-4F72-AD64-95C3E0466CC3}" destId="{6AF775AF-E33C-4B91-B5FA-37A37ACA9AD4}" srcOrd="0" destOrd="3" presId="urn:microsoft.com/office/officeart/2005/8/layout/vList6"/>
    <dgm:cxn modelId="{F0999121-2ECC-44B4-A716-D0D48E990D3D}" srcId="{AD16F2C9-9401-45A8-8BF3-5429FBA86794}" destId="{96D1496F-531F-4446-B52E-8DA0101B25F1}" srcOrd="0" destOrd="0" parTransId="{F8BF2B11-FDB2-4FD7-9557-C325A0374C06}" sibTransId="{5632A1E3-3727-4144-AF77-2B392FAC0DF5}"/>
    <dgm:cxn modelId="{E3D2504D-57B9-423C-BF37-3723D6448226}" type="presOf" srcId="{0A0A31E0-1D42-4094-8086-3666CAEFA94B}" destId="{78F5F014-9478-4401-AA2E-96B051FBB331}" srcOrd="0" destOrd="5" presId="urn:microsoft.com/office/officeart/2005/8/layout/vList6"/>
    <dgm:cxn modelId="{CB40D634-AA76-4AE9-92F6-8D242CD4D56D}" type="presOf" srcId="{0F771DFD-A027-4F65-B54E-DF2E146B50F5}" destId="{78F5F014-9478-4401-AA2E-96B051FBB331}" srcOrd="0" destOrd="6" presId="urn:microsoft.com/office/officeart/2005/8/layout/vList6"/>
    <dgm:cxn modelId="{99E78C1B-DFB3-428B-909A-98F31353AAA2}" srcId="{AD16F2C9-9401-45A8-8BF3-5429FBA86794}" destId="{1F68C3BA-1B61-483E-9E10-E3A90BBA1553}" srcOrd="3" destOrd="0" parTransId="{FEA17D00-130D-48A7-A393-CBCE5F2A381C}" sibTransId="{7B54FF3B-E9F8-4B14-BCAE-64DEAEA7715B}"/>
    <dgm:cxn modelId="{F91B1C9D-71B8-463D-B9B3-CE7B5D93C104}" type="presParOf" srcId="{E952A532-EBD5-4876-BA31-A0709722E3C0}" destId="{BDA419CB-48DE-48D5-BF19-74C5F33F1BBA}" srcOrd="0" destOrd="0" presId="urn:microsoft.com/office/officeart/2005/8/layout/vList6"/>
    <dgm:cxn modelId="{56214FA9-69BB-4BC8-9CC6-CDB95B5B6F8F}" type="presParOf" srcId="{BDA419CB-48DE-48D5-BF19-74C5F33F1BBA}" destId="{9617D8D0-F33D-4429-874B-C8ECC9AE4EAB}" srcOrd="0" destOrd="0" presId="urn:microsoft.com/office/officeart/2005/8/layout/vList6"/>
    <dgm:cxn modelId="{D2B69222-A9C3-4B58-812B-1E3D37008486}" type="presParOf" srcId="{BDA419CB-48DE-48D5-BF19-74C5F33F1BBA}" destId="{78F5F014-9478-4401-AA2E-96B051FBB331}" srcOrd="1" destOrd="0" presId="urn:microsoft.com/office/officeart/2005/8/layout/vList6"/>
    <dgm:cxn modelId="{BAB09EE9-09A1-49D6-814A-7314DE2E77D0}" type="presParOf" srcId="{E952A532-EBD5-4876-BA31-A0709722E3C0}" destId="{46DA6442-B433-4FB7-A72F-641A5EFF78AC}" srcOrd="1" destOrd="0" presId="urn:microsoft.com/office/officeart/2005/8/layout/vList6"/>
    <dgm:cxn modelId="{DED9A73F-C813-459D-A1D6-19BF70848733}" type="presParOf" srcId="{E952A532-EBD5-4876-BA31-A0709722E3C0}" destId="{881C6B0D-6625-4597-AA7D-F3217773DF04}" srcOrd="2" destOrd="0" presId="urn:microsoft.com/office/officeart/2005/8/layout/vList6"/>
    <dgm:cxn modelId="{5A776437-72EC-44C4-940F-E1F94896C57A}" type="presParOf" srcId="{881C6B0D-6625-4597-AA7D-F3217773DF04}" destId="{063D42DF-E98A-4A96-B768-3FE6923CCA01}" srcOrd="0" destOrd="0" presId="urn:microsoft.com/office/officeart/2005/8/layout/vList6"/>
    <dgm:cxn modelId="{C26D1BAB-A8CD-45D9-8513-0B4A3ECFECFB}" type="presParOf" srcId="{881C6B0D-6625-4597-AA7D-F3217773DF04}" destId="{6AF775AF-E33C-4B91-B5FA-37A37ACA9AD4}"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C07124-17A2-44B2-88FE-3EB4AA9C176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D16F2C9-9401-45A8-8BF3-5429FBA86794}">
      <dgm:prSet phldrT="[Text]" custT="1"/>
      <dgm:spPr/>
      <dgm:t>
        <a:bodyPr/>
        <a:lstStyle/>
        <a:p>
          <a:r>
            <a:rPr lang="en-US" sz="4600" dirty="0" smtClean="0"/>
            <a:t>Assisted Channel</a:t>
          </a:r>
          <a:endParaRPr lang="en-US" sz="4600" dirty="0"/>
        </a:p>
      </dgm:t>
    </dgm:pt>
    <dgm:pt modelId="{CD42F84B-8B38-476C-9C69-1F7FD4FDA901}" type="parTrans" cxnId="{CCF0DE12-AC9B-4B10-BFCD-D1F52D63B415}">
      <dgm:prSet/>
      <dgm:spPr/>
      <dgm:t>
        <a:bodyPr/>
        <a:lstStyle/>
        <a:p>
          <a:endParaRPr lang="en-US"/>
        </a:p>
      </dgm:t>
    </dgm:pt>
    <dgm:pt modelId="{50E9CC7F-A87F-4E4B-8927-B504DB57E408}" type="sibTrans" cxnId="{CCF0DE12-AC9B-4B10-BFCD-D1F52D63B415}">
      <dgm:prSet/>
      <dgm:spPr/>
      <dgm:t>
        <a:bodyPr/>
        <a:lstStyle/>
        <a:p>
          <a:endParaRPr lang="en-US"/>
        </a:p>
      </dgm:t>
    </dgm:pt>
    <dgm:pt modelId="{E952A532-EBD5-4876-BA31-A0709722E3C0}" type="pres">
      <dgm:prSet presAssocID="{07C07124-17A2-44B2-88FE-3EB4AA9C1767}" presName="Name0" presStyleCnt="0">
        <dgm:presLayoutVars>
          <dgm:dir/>
          <dgm:animLvl val="lvl"/>
          <dgm:resizeHandles/>
        </dgm:presLayoutVars>
      </dgm:prSet>
      <dgm:spPr/>
      <dgm:t>
        <a:bodyPr/>
        <a:lstStyle/>
        <a:p>
          <a:endParaRPr lang="en-US"/>
        </a:p>
      </dgm:t>
    </dgm:pt>
    <dgm:pt modelId="{BDA419CB-48DE-48D5-BF19-74C5F33F1BBA}" type="pres">
      <dgm:prSet presAssocID="{AD16F2C9-9401-45A8-8BF3-5429FBA86794}" presName="linNode" presStyleCnt="0"/>
      <dgm:spPr/>
    </dgm:pt>
    <dgm:pt modelId="{9617D8D0-F33D-4429-874B-C8ECC9AE4EAB}" type="pres">
      <dgm:prSet presAssocID="{AD16F2C9-9401-45A8-8BF3-5429FBA86794}" presName="parentShp" presStyleLbl="node1" presStyleIdx="0" presStyleCnt="1" custLinFactNeighborX="65" custLinFactNeighborY="2066">
        <dgm:presLayoutVars>
          <dgm:bulletEnabled val="1"/>
        </dgm:presLayoutVars>
      </dgm:prSet>
      <dgm:spPr/>
      <dgm:t>
        <a:bodyPr/>
        <a:lstStyle/>
        <a:p>
          <a:endParaRPr lang="en-US"/>
        </a:p>
      </dgm:t>
    </dgm:pt>
    <dgm:pt modelId="{78F5F014-9478-4401-AA2E-96B051FBB331}" type="pres">
      <dgm:prSet presAssocID="{AD16F2C9-9401-45A8-8BF3-5429FBA86794}" presName="childShp" presStyleLbl="bgAccFollowNode1" presStyleIdx="0" presStyleCnt="1">
        <dgm:presLayoutVars>
          <dgm:bulletEnabled val="1"/>
        </dgm:presLayoutVars>
      </dgm:prSet>
      <dgm:spPr/>
      <dgm:t>
        <a:bodyPr/>
        <a:lstStyle/>
        <a:p>
          <a:endParaRPr lang="en-US"/>
        </a:p>
      </dgm:t>
    </dgm:pt>
  </dgm:ptLst>
  <dgm:cxnLst>
    <dgm:cxn modelId="{CCF0DE12-AC9B-4B10-BFCD-D1F52D63B415}" srcId="{07C07124-17A2-44B2-88FE-3EB4AA9C1767}" destId="{AD16F2C9-9401-45A8-8BF3-5429FBA86794}" srcOrd="0" destOrd="0" parTransId="{CD42F84B-8B38-476C-9C69-1F7FD4FDA901}" sibTransId="{50E9CC7F-A87F-4E4B-8927-B504DB57E408}"/>
    <dgm:cxn modelId="{F9744189-AB02-42FD-895B-6D3035A1C94E}" type="presOf" srcId="{AD16F2C9-9401-45A8-8BF3-5429FBA86794}" destId="{9617D8D0-F33D-4429-874B-C8ECC9AE4EAB}" srcOrd="0" destOrd="0" presId="urn:microsoft.com/office/officeart/2005/8/layout/vList6"/>
    <dgm:cxn modelId="{4F0149D5-6B9C-4946-B026-506041656639}" type="presOf" srcId="{07C07124-17A2-44B2-88FE-3EB4AA9C1767}" destId="{E952A532-EBD5-4876-BA31-A0709722E3C0}" srcOrd="0" destOrd="0" presId="urn:microsoft.com/office/officeart/2005/8/layout/vList6"/>
    <dgm:cxn modelId="{03015E65-EA92-405C-989E-0EF6124DB2A9}" type="presParOf" srcId="{E952A532-EBD5-4876-BA31-A0709722E3C0}" destId="{BDA419CB-48DE-48D5-BF19-74C5F33F1BBA}" srcOrd="0" destOrd="0" presId="urn:microsoft.com/office/officeart/2005/8/layout/vList6"/>
    <dgm:cxn modelId="{913F6BE3-E96F-45BC-A3D8-0133F8B5A6EE}" type="presParOf" srcId="{BDA419CB-48DE-48D5-BF19-74C5F33F1BBA}" destId="{9617D8D0-F33D-4429-874B-C8ECC9AE4EAB}" srcOrd="0" destOrd="0" presId="urn:microsoft.com/office/officeart/2005/8/layout/vList6"/>
    <dgm:cxn modelId="{69525804-0047-4B6F-967C-C1F6FD3B38CA}" type="presParOf" srcId="{BDA419CB-48DE-48D5-BF19-74C5F33F1BBA}" destId="{78F5F014-9478-4401-AA2E-96B051FBB331}"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DF1635-486B-45F0-BF5A-A00100B369DC}"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BC724DD7-8147-43F1-A7DA-FA6EFEE7B491}">
      <dgm:prSet phldrT="[Text]" custT="1"/>
      <dgm:spPr/>
      <dgm:t>
        <a:bodyPr/>
        <a:lstStyle/>
        <a:p>
          <a:r>
            <a:rPr lang="en-US" sz="2400" dirty="0" smtClean="0"/>
            <a:t>UI</a:t>
          </a:r>
          <a:endParaRPr lang="en-US" sz="2800" dirty="0"/>
        </a:p>
      </dgm:t>
    </dgm:pt>
    <dgm:pt modelId="{F1614F92-F6AB-4CEE-947E-7ABE8AA225D9}" type="parTrans" cxnId="{E3032E86-C17A-4F7C-9E9D-0BAAABA4F72A}">
      <dgm:prSet/>
      <dgm:spPr/>
      <dgm:t>
        <a:bodyPr/>
        <a:lstStyle/>
        <a:p>
          <a:endParaRPr lang="en-US"/>
        </a:p>
      </dgm:t>
    </dgm:pt>
    <dgm:pt modelId="{AEBC2C6F-CDDC-4EAD-902E-E715C6ACB806}" type="sibTrans" cxnId="{E3032E86-C17A-4F7C-9E9D-0BAAABA4F72A}">
      <dgm:prSet/>
      <dgm:spPr/>
      <dgm:t>
        <a:bodyPr/>
        <a:lstStyle/>
        <a:p>
          <a:endParaRPr lang="en-US"/>
        </a:p>
      </dgm:t>
    </dgm:pt>
    <dgm:pt modelId="{ABA08B68-360B-4C3D-80F8-26F47A7783D5}">
      <dgm:prSet phldrT="[Text]" custT="1"/>
      <dgm:spPr/>
      <dgm:t>
        <a:bodyPr/>
        <a:lstStyle/>
        <a:p>
          <a:r>
            <a:rPr lang="en-US" sz="2400" dirty="0" smtClean="0"/>
            <a:t>Facade</a:t>
          </a:r>
          <a:endParaRPr lang="en-US" sz="2400" dirty="0"/>
        </a:p>
      </dgm:t>
    </dgm:pt>
    <dgm:pt modelId="{D7425DE4-C1A0-4804-8B1D-52E583428CCC}" type="parTrans" cxnId="{CEE53632-C8C8-474C-AB7E-64AF61C001C0}">
      <dgm:prSet/>
      <dgm:spPr/>
      <dgm:t>
        <a:bodyPr/>
        <a:lstStyle/>
        <a:p>
          <a:endParaRPr lang="en-US"/>
        </a:p>
      </dgm:t>
    </dgm:pt>
    <dgm:pt modelId="{0610409C-164D-49DC-833D-911E0C6634A8}" type="sibTrans" cxnId="{CEE53632-C8C8-474C-AB7E-64AF61C001C0}">
      <dgm:prSet/>
      <dgm:spPr/>
      <dgm:t>
        <a:bodyPr/>
        <a:lstStyle/>
        <a:p>
          <a:endParaRPr lang="en-US"/>
        </a:p>
      </dgm:t>
    </dgm:pt>
    <dgm:pt modelId="{D99CA614-CDFB-4049-A4AF-57D462BAC579}">
      <dgm:prSet phldrT="[Text]" custT="1"/>
      <dgm:spPr/>
      <dgm:t>
        <a:bodyPr/>
        <a:lstStyle/>
        <a:p>
          <a:r>
            <a:rPr lang="en-US" sz="2400" dirty="0" smtClean="0"/>
            <a:t>Core</a:t>
          </a:r>
          <a:endParaRPr lang="en-US" sz="2800" dirty="0"/>
        </a:p>
      </dgm:t>
    </dgm:pt>
    <dgm:pt modelId="{EE7FCB13-8EAC-49E4-9276-EC98535BC770}" type="parTrans" cxnId="{FA8B25DF-229F-4A3C-90E6-1C472D884AB3}">
      <dgm:prSet/>
      <dgm:spPr/>
      <dgm:t>
        <a:bodyPr/>
        <a:lstStyle/>
        <a:p>
          <a:endParaRPr lang="en-US"/>
        </a:p>
      </dgm:t>
    </dgm:pt>
    <dgm:pt modelId="{E9C45CA7-8535-4330-8980-44FEB7B1FE02}" type="sibTrans" cxnId="{FA8B25DF-229F-4A3C-90E6-1C472D884AB3}">
      <dgm:prSet/>
      <dgm:spPr/>
      <dgm:t>
        <a:bodyPr/>
        <a:lstStyle/>
        <a:p>
          <a:endParaRPr lang="en-US"/>
        </a:p>
      </dgm:t>
    </dgm:pt>
    <dgm:pt modelId="{FEAAC82B-E290-41A5-95AB-2D121740CEBC}" type="pres">
      <dgm:prSet presAssocID="{37DF1635-486B-45F0-BF5A-A00100B369DC}" presName="Name0" presStyleCnt="0">
        <dgm:presLayoutVars>
          <dgm:dir/>
          <dgm:resizeHandles val="exact"/>
        </dgm:presLayoutVars>
      </dgm:prSet>
      <dgm:spPr/>
      <dgm:t>
        <a:bodyPr/>
        <a:lstStyle/>
        <a:p>
          <a:endParaRPr lang="en-US"/>
        </a:p>
      </dgm:t>
    </dgm:pt>
    <dgm:pt modelId="{DCE73919-D7E6-4EA2-8C5F-108A51AE1A85}" type="pres">
      <dgm:prSet presAssocID="{BC724DD7-8147-43F1-A7DA-FA6EFEE7B491}" presName="node" presStyleLbl="node1" presStyleIdx="0" presStyleCnt="3" custLinFactNeighborX="-513" custLinFactNeighborY="-3846">
        <dgm:presLayoutVars>
          <dgm:bulletEnabled val="1"/>
        </dgm:presLayoutVars>
      </dgm:prSet>
      <dgm:spPr/>
      <dgm:t>
        <a:bodyPr/>
        <a:lstStyle/>
        <a:p>
          <a:endParaRPr lang="en-US"/>
        </a:p>
      </dgm:t>
    </dgm:pt>
    <dgm:pt modelId="{0CA357D0-F2E1-4409-BF4C-D101B00D5496}" type="pres">
      <dgm:prSet presAssocID="{AEBC2C6F-CDDC-4EAD-902E-E715C6ACB806}" presName="sibTrans" presStyleCnt="0"/>
      <dgm:spPr/>
    </dgm:pt>
    <dgm:pt modelId="{9AA8C428-87B7-4CC5-A9E0-7D07C8AA78D6}" type="pres">
      <dgm:prSet presAssocID="{ABA08B68-360B-4C3D-80F8-26F47A7783D5}" presName="node" presStyleLbl="node1" presStyleIdx="1" presStyleCnt="3" custLinFactNeighborX="1">
        <dgm:presLayoutVars>
          <dgm:bulletEnabled val="1"/>
        </dgm:presLayoutVars>
      </dgm:prSet>
      <dgm:spPr/>
      <dgm:t>
        <a:bodyPr/>
        <a:lstStyle/>
        <a:p>
          <a:endParaRPr lang="en-US"/>
        </a:p>
      </dgm:t>
    </dgm:pt>
    <dgm:pt modelId="{23A950FF-65E1-461C-A992-F90612340A4C}" type="pres">
      <dgm:prSet presAssocID="{0610409C-164D-49DC-833D-911E0C6634A8}" presName="sibTrans" presStyleCnt="0"/>
      <dgm:spPr/>
    </dgm:pt>
    <dgm:pt modelId="{B7CF0ACE-7AED-4E31-AD25-8C3568EE7F08}" type="pres">
      <dgm:prSet presAssocID="{D99CA614-CDFB-4049-A4AF-57D462BAC579}" presName="node" presStyleLbl="node1" presStyleIdx="2" presStyleCnt="3">
        <dgm:presLayoutVars>
          <dgm:bulletEnabled val="1"/>
        </dgm:presLayoutVars>
      </dgm:prSet>
      <dgm:spPr/>
      <dgm:t>
        <a:bodyPr/>
        <a:lstStyle/>
        <a:p>
          <a:endParaRPr lang="en-US"/>
        </a:p>
      </dgm:t>
    </dgm:pt>
  </dgm:ptLst>
  <dgm:cxnLst>
    <dgm:cxn modelId="{97E16EAC-EDEA-4A3E-8B31-74A5B1FDC9F8}" type="presOf" srcId="{ABA08B68-360B-4C3D-80F8-26F47A7783D5}" destId="{9AA8C428-87B7-4CC5-A9E0-7D07C8AA78D6}" srcOrd="0" destOrd="0" presId="urn:microsoft.com/office/officeart/2005/8/layout/hList6"/>
    <dgm:cxn modelId="{B27BCB68-8176-4A42-A75D-065107C8DF8B}" type="presOf" srcId="{37DF1635-486B-45F0-BF5A-A00100B369DC}" destId="{FEAAC82B-E290-41A5-95AB-2D121740CEBC}" srcOrd="0" destOrd="0" presId="urn:microsoft.com/office/officeart/2005/8/layout/hList6"/>
    <dgm:cxn modelId="{D47F7C07-5C30-4911-813B-9BD31CA54C97}" type="presOf" srcId="{D99CA614-CDFB-4049-A4AF-57D462BAC579}" destId="{B7CF0ACE-7AED-4E31-AD25-8C3568EE7F08}" srcOrd="0" destOrd="0" presId="urn:microsoft.com/office/officeart/2005/8/layout/hList6"/>
    <dgm:cxn modelId="{FA8B25DF-229F-4A3C-90E6-1C472D884AB3}" srcId="{37DF1635-486B-45F0-BF5A-A00100B369DC}" destId="{D99CA614-CDFB-4049-A4AF-57D462BAC579}" srcOrd="2" destOrd="0" parTransId="{EE7FCB13-8EAC-49E4-9276-EC98535BC770}" sibTransId="{E9C45CA7-8535-4330-8980-44FEB7B1FE02}"/>
    <dgm:cxn modelId="{C937F673-00B7-4B3F-89F6-DFA49DAE4D22}" type="presOf" srcId="{BC724DD7-8147-43F1-A7DA-FA6EFEE7B491}" destId="{DCE73919-D7E6-4EA2-8C5F-108A51AE1A85}" srcOrd="0" destOrd="0" presId="urn:microsoft.com/office/officeart/2005/8/layout/hList6"/>
    <dgm:cxn modelId="{E3032E86-C17A-4F7C-9E9D-0BAAABA4F72A}" srcId="{37DF1635-486B-45F0-BF5A-A00100B369DC}" destId="{BC724DD7-8147-43F1-A7DA-FA6EFEE7B491}" srcOrd="0" destOrd="0" parTransId="{F1614F92-F6AB-4CEE-947E-7ABE8AA225D9}" sibTransId="{AEBC2C6F-CDDC-4EAD-902E-E715C6ACB806}"/>
    <dgm:cxn modelId="{CEE53632-C8C8-474C-AB7E-64AF61C001C0}" srcId="{37DF1635-486B-45F0-BF5A-A00100B369DC}" destId="{ABA08B68-360B-4C3D-80F8-26F47A7783D5}" srcOrd="1" destOrd="0" parTransId="{D7425DE4-C1A0-4804-8B1D-52E583428CCC}" sibTransId="{0610409C-164D-49DC-833D-911E0C6634A8}"/>
    <dgm:cxn modelId="{E721A7CD-A9A8-4405-B784-26BD7F121E45}" type="presParOf" srcId="{FEAAC82B-E290-41A5-95AB-2D121740CEBC}" destId="{DCE73919-D7E6-4EA2-8C5F-108A51AE1A85}" srcOrd="0" destOrd="0" presId="urn:microsoft.com/office/officeart/2005/8/layout/hList6"/>
    <dgm:cxn modelId="{21A14BE3-6480-437D-B875-06C66621562C}" type="presParOf" srcId="{FEAAC82B-E290-41A5-95AB-2D121740CEBC}" destId="{0CA357D0-F2E1-4409-BF4C-D101B00D5496}" srcOrd="1" destOrd="0" presId="urn:microsoft.com/office/officeart/2005/8/layout/hList6"/>
    <dgm:cxn modelId="{46A77D4E-4991-46A6-B64B-C00A04127CA7}" type="presParOf" srcId="{FEAAC82B-E290-41A5-95AB-2D121740CEBC}" destId="{9AA8C428-87B7-4CC5-A9E0-7D07C8AA78D6}" srcOrd="2" destOrd="0" presId="urn:microsoft.com/office/officeart/2005/8/layout/hList6"/>
    <dgm:cxn modelId="{45C0CF48-6731-4BED-AE6C-2132FF92D1B7}" type="presParOf" srcId="{FEAAC82B-E290-41A5-95AB-2D121740CEBC}" destId="{23A950FF-65E1-461C-A992-F90612340A4C}" srcOrd="3" destOrd="0" presId="urn:microsoft.com/office/officeart/2005/8/layout/hList6"/>
    <dgm:cxn modelId="{21DE3561-8219-48A3-B927-7704CBCB8B09}" type="presParOf" srcId="{FEAAC82B-E290-41A5-95AB-2D121740CEBC}" destId="{B7CF0ACE-7AED-4E31-AD25-8C3568EE7F08}" srcOrd="4"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C07124-17A2-44B2-88FE-3EB4AA9C176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D16F2C9-9401-45A8-8BF3-5429FBA86794}">
      <dgm:prSet phldrT="[Text]"/>
      <dgm:spPr/>
      <dgm:t>
        <a:bodyPr/>
        <a:lstStyle/>
        <a:p>
          <a:r>
            <a:rPr lang="en-US" dirty="0" smtClean="0"/>
            <a:t>Consumer Channel</a:t>
          </a:r>
          <a:endParaRPr lang="en-US" dirty="0"/>
        </a:p>
      </dgm:t>
    </dgm:pt>
    <dgm:pt modelId="{CD42F84B-8B38-476C-9C69-1F7FD4FDA901}" type="parTrans" cxnId="{CCF0DE12-AC9B-4B10-BFCD-D1F52D63B415}">
      <dgm:prSet/>
      <dgm:spPr/>
      <dgm:t>
        <a:bodyPr/>
        <a:lstStyle/>
        <a:p>
          <a:endParaRPr lang="en-US"/>
        </a:p>
      </dgm:t>
    </dgm:pt>
    <dgm:pt modelId="{50E9CC7F-A87F-4E4B-8927-B504DB57E408}" type="sibTrans" cxnId="{CCF0DE12-AC9B-4B10-BFCD-D1F52D63B415}">
      <dgm:prSet/>
      <dgm:spPr/>
      <dgm:t>
        <a:bodyPr/>
        <a:lstStyle/>
        <a:p>
          <a:endParaRPr lang="en-US"/>
        </a:p>
      </dgm:t>
    </dgm:pt>
    <dgm:pt modelId="{E952A532-EBD5-4876-BA31-A0709722E3C0}" type="pres">
      <dgm:prSet presAssocID="{07C07124-17A2-44B2-88FE-3EB4AA9C1767}" presName="Name0" presStyleCnt="0">
        <dgm:presLayoutVars>
          <dgm:dir/>
          <dgm:animLvl val="lvl"/>
          <dgm:resizeHandles/>
        </dgm:presLayoutVars>
      </dgm:prSet>
      <dgm:spPr/>
      <dgm:t>
        <a:bodyPr/>
        <a:lstStyle/>
        <a:p>
          <a:endParaRPr lang="en-US"/>
        </a:p>
      </dgm:t>
    </dgm:pt>
    <dgm:pt modelId="{BDA419CB-48DE-48D5-BF19-74C5F33F1BBA}" type="pres">
      <dgm:prSet presAssocID="{AD16F2C9-9401-45A8-8BF3-5429FBA86794}" presName="linNode" presStyleCnt="0"/>
      <dgm:spPr/>
    </dgm:pt>
    <dgm:pt modelId="{9617D8D0-F33D-4429-874B-C8ECC9AE4EAB}" type="pres">
      <dgm:prSet presAssocID="{AD16F2C9-9401-45A8-8BF3-5429FBA86794}" presName="parentShp" presStyleLbl="node1" presStyleIdx="0" presStyleCnt="1">
        <dgm:presLayoutVars>
          <dgm:bulletEnabled val="1"/>
        </dgm:presLayoutVars>
      </dgm:prSet>
      <dgm:spPr/>
      <dgm:t>
        <a:bodyPr/>
        <a:lstStyle/>
        <a:p>
          <a:endParaRPr lang="en-US"/>
        </a:p>
      </dgm:t>
    </dgm:pt>
    <dgm:pt modelId="{78F5F014-9478-4401-AA2E-96B051FBB331}" type="pres">
      <dgm:prSet presAssocID="{AD16F2C9-9401-45A8-8BF3-5429FBA86794}" presName="childShp" presStyleLbl="bgAccFollowNode1" presStyleIdx="0" presStyleCnt="1">
        <dgm:presLayoutVars>
          <dgm:bulletEnabled val="1"/>
        </dgm:presLayoutVars>
      </dgm:prSet>
      <dgm:spPr/>
      <dgm:t>
        <a:bodyPr/>
        <a:lstStyle/>
        <a:p>
          <a:endParaRPr lang="en-US"/>
        </a:p>
      </dgm:t>
    </dgm:pt>
  </dgm:ptLst>
  <dgm:cxnLst>
    <dgm:cxn modelId="{9FC30417-1A8B-496C-ACDA-11A7C2F9B97D}" type="presOf" srcId="{AD16F2C9-9401-45A8-8BF3-5429FBA86794}" destId="{9617D8D0-F33D-4429-874B-C8ECC9AE4EAB}" srcOrd="0" destOrd="0" presId="urn:microsoft.com/office/officeart/2005/8/layout/vList6"/>
    <dgm:cxn modelId="{CCF0DE12-AC9B-4B10-BFCD-D1F52D63B415}" srcId="{07C07124-17A2-44B2-88FE-3EB4AA9C1767}" destId="{AD16F2C9-9401-45A8-8BF3-5429FBA86794}" srcOrd="0" destOrd="0" parTransId="{CD42F84B-8B38-476C-9C69-1F7FD4FDA901}" sibTransId="{50E9CC7F-A87F-4E4B-8927-B504DB57E408}"/>
    <dgm:cxn modelId="{C4B08FE6-426B-4075-9E83-E0505FE1EDC4}" type="presOf" srcId="{07C07124-17A2-44B2-88FE-3EB4AA9C1767}" destId="{E952A532-EBD5-4876-BA31-A0709722E3C0}" srcOrd="0" destOrd="0" presId="urn:microsoft.com/office/officeart/2005/8/layout/vList6"/>
    <dgm:cxn modelId="{C4740572-74BA-4AE3-AE47-78BA585641A5}" type="presParOf" srcId="{E952A532-EBD5-4876-BA31-A0709722E3C0}" destId="{BDA419CB-48DE-48D5-BF19-74C5F33F1BBA}" srcOrd="0" destOrd="0" presId="urn:microsoft.com/office/officeart/2005/8/layout/vList6"/>
    <dgm:cxn modelId="{18A3F11F-5143-444D-A277-FB5A654F2F05}" type="presParOf" srcId="{BDA419CB-48DE-48D5-BF19-74C5F33F1BBA}" destId="{9617D8D0-F33D-4429-874B-C8ECC9AE4EAB}" srcOrd="0" destOrd="0" presId="urn:microsoft.com/office/officeart/2005/8/layout/vList6"/>
    <dgm:cxn modelId="{DAFDF177-F7C4-450B-A0DA-1BFAABC17577}" type="presParOf" srcId="{BDA419CB-48DE-48D5-BF19-74C5F33F1BBA}" destId="{78F5F014-9478-4401-AA2E-96B051FBB331}"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DF1635-486B-45F0-BF5A-A00100B369DC}"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BC724DD7-8147-43F1-A7DA-FA6EFEE7B491}">
      <dgm:prSet phldrT="[Text]" custT="1"/>
      <dgm:spPr/>
      <dgm:t>
        <a:bodyPr/>
        <a:lstStyle/>
        <a:p>
          <a:r>
            <a:rPr lang="en-US" sz="2400" dirty="0" smtClean="0"/>
            <a:t>UI</a:t>
          </a:r>
          <a:endParaRPr lang="en-US" sz="2800" dirty="0"/>
        </a:p>
      </dgm:t>
    </dgm:pt>
    <dgm:pt modelId="{F1614F92-F6AB-4CEE-947E-7ABE8AA225D9}" type="parTrans" cxnId="{E3032E86-C17A-4F7C-9E9D-0BAAABA4F72A}">
      <dgm:prSet/>
      <dgm:spPr/>
      <dgm:t>
        <a:bodyPr/>
        <a:lstStyle/>
        <a:p>
          <a:endParaRPr lang="en-US"/>
        </a:p>
      </dgm:t>
    </dgm:pt>
    <dgm:pt modelId="{AEBC2C6F-CDDC-4EAD-902E-E715C6ACB806}" type="sibTrans" cxnId="{E3032E86-C17A-4F7C-9E9D-0BAAABA4F72A}">
      <dgm:prSet/>
      <dgm:spPr/>
      <dgm:t>
        <a:bodyPr/>
        <a:lstStyle/>
        <a:p>
          <a:endParaRPr lang="en-US"/>
        </a:p>
      </dgm:t>
    </dgm:pt>
    <dgm:pt modelId="{ABA08B68-360B-4C3D-80F8-26F47A7783D5}">
      <dgm:prSet phldrT="[Text]" custT="1"/>
      <dgm:spPr/>
      <dgm:t>
        <a:bodyPr/>
        <a:lstStyle/>
        <a:p>
          <a:r>
            <a:rPr lang="en-US" sz="2400" dirty="0" smtClean="0"/>
            <a:t>Facade</a:t>
          </a:r>
          <a:endParaRPr lang="en-US" sz="2400" dirty="0"/>
        </a:p>
      </dgm:t>
    </dgm:pt>
    <dgm:pt modelId="{D7425DE4-C1A0-4804-8B1D-52E583428CCC}" type="parTrans" cxnId="{CEE53632-C8C8-474C-AB7E-64AF61C001C0}">
      <dgm:prSet/>
      <dgm:spPr/>
      <dgm:t>
        <a:bodyPr/>
        <a:lstStyle/>
        <a:p>
          <a:endParaRPr lang="en-US"/>
        </a:p>
      </dgm:t>
    </dgm:pt>
    <dgm:pt modelId="{0610409C-164D-49DC-833D-911E0C6634A8}" type="sibTrans" cxnId="{CEE53632-C8C8-474C-AB7E-64AF61C001C0}">
      <dgm:prSet/>
      <dgm:spPr/>
      <dgm:t>
        <a:bodyPr/>
        <a:lstStyle/>
        <a:p>
          <a:endParaRPr lang="en-US"/>
        </a:p>
      </dgm:t>
    </dgm:pt>
    <dgm:pt modelId="{D99CA614-CDFB-4049-A4AF-57D462BAC579}">
      <dgm:prSet phldrT="[Text]" custT="1"/>
      <dgm:spPr/>
      <dgm:t>
        <a:bodyPr/>
        <a:lstStyle/>
        <a:p>
          <a:r>
            <a:rPr lang="en-US" sz="2400" dirty="0" smtClean="0"/>
            <a:t>Core</a:t>
          </a:r>
          <a:endParaRPr lang="en-US" sz="2800" dirty="0"/>
        </a:p>
      </dgm:t>
    </dgm:pt>
    <dgm:pt modelId="{EE7FCB13-8EAC-49E4-9276-EC98535BC770}" type="parTrans" cxnId="{FA8B25DF-229F-4A3C-90E6-1C472D884AB3}">
      <dgm:prSet/>
      <dgm:spPr/>
      <dgm:t>
        <a:bodyPr/>
        <a:lstStyle/>
        <a:p>
          <a:endParaRPr lang="en-US"/>
        </a:p>
      </dgm:t>
    </dgm:pt>
    <dgm:pt modelId="{E9C45CA7-8535-4330-8980-44FEB7B1FE02}" type="sibTrans" cxnId="{FA8B25DF-229F-4A3C-90E6-1C472D884AB3}">
      <dgm:prSet/>
      <dgm:spPr/>
      <dgm:t>
        <a:bodyPr/>
        <a:lstStyle/>
        <a:p>
          <a:endParaRPr lang="en-US"/>
        </a:p>
      </dgm:t>
    </dgm:pt>
    <dgm:pt modelId="{FEAAC82B-E290-41A5-95AB-2D121740CEBC}" type="pres">
      <dgm:prSet presAssocID="{37DF1635-486B-45F0-BF5A-A00100B369DC}" presName="Name0" presStyleCnt="0">
        <dgm:presLayoutVars>
          <dgm:dir/>
          <dgm:resizeHandles val="exact"/>
        </dgm:presLayoutVars>
      </dgm:prSet>
      <dgm:spPr/>
      <dgm:t>
        <a:bodyPr/>
        <a:lstStyle/>
        <a:p>
          <a:endParaRPr lang="en-US"/>
        </a:p>
      </dgm:t>
    </dgm:pt>
    <dgm:pt modelId="{DCE73919-D7E6-4EA2-8C5F-108A51AE1A85}" type="pres">
      <dgm:prSet presAssocID="{BC724DD7-8147-43F1-A7DA-FA6EFEE7B491}" presName="node" presStyleLbl="node1" presStyleIdx="0" presStyleCnt="3" custLinFactNeighborX="-513" custLinFactNeighborY="-3846">
        <dgm:presLayoutVars>
          <dgm:bulletEnabled val="1"/>
        </dgm:presLayoutVars>
      </dgm:prSet>
      <dgm:spPr/>
      <dgm:t>
        <a:bodyPr/>
        <a:lstStyle/>
        <a:p>
          <a:endParaRPr lang="en-US"/>
        </a:p>
      </dgm:t>
    </dgm:pt>
    <dgm:pt modelId="{0CA357D0-F2E1-4409-BF4C-D101B00D5496}" type="pres">
      <dgm:prSet presAssocID="{AEBC2C6F-CDDC-4EAD-902E-E715C6ACB806}" presName="sibTrans" presStyleCnt="0"/>
      <dgm:spPr/>
    </dgm:pt>
    <dgm:pt modelId="{9AA8C428-87B7-4CC5-A9E0-7D07C8AA78D6}" type="pres">
      <dgm:prSet presAssocID="{ABA08B68-360B-4C3D-80F8-26F47A7783D5}" presName="node" presStyleLbl="node1" presStyleIdx="1" presStyleCnt="3" custLinFactNeighborX="1">
        <dgm:presLayoutVars>
          <dgm:bulletEnabled val="1"/>
        </dgm:presLayoutVars>
      </dgm:prSet>
      <dgm:spPr/>
      <dgm:t>
        <a:bodyPr/>
        <a:lstStyle/>
        <a:p>
          <a:endParaRPr lang="en-US"/>
        </a:p>
      </dgm:t>
    </dgm:pt>
    <dgm:pt modelId="{23A950FF-65E1-461C-A992-F90612340A4C}" type="pres">
      <dgm:prSet presAssocID="{0610409C-164D-49DC-833D-911E0C6634A8}" presName="sibTrans" presStyleCnt="0"/>
      <dgm:spPr/>
    </dgm:pt>
    <dgm:pt modelId="{B7CF0ACE-7AED-4E31-AD25-8C3568EE7F08}" type="pres">
      <dgm:prSet presAssocID="{D99CA614-CDFB-4049-A4AF-57D462BAC579}" presName="node" presStyleLbl="node1" presStyleIdx="2" presStyleCnt="3">
        <dgm:presLayoutVars>
          <dgm:bulletEnabled val="1"/>
        </dgm:presLayoutVars>
      </dgm:prSet>
      <dgm:spPr/>
      <dgm:t>
        <a:bodyPr/>
        <a:lstStyle/>
        <a:p>
          <a:endParaRPr lang="en-US"/>
        </a:p>
      </dgm:t>
    </dgm:pt>
  </dgm:ptLst>
  <dgm:cxnLst>
    <dgm:cxn modelId="{FA8B25DF-229F-4A3C-90E6-1C472D884AB3}" srcId="{37DF1635-486B-45F0-BF5A-A00100B369DC}" destId="{D99CA614-CDFB-4049-A4AF-57D462BAC579}" srcOrd="2" destOrd="0" parTransId="{EE7FCB13-8EAC-49E4-9276-EC98535BC770}" sibTransId="{E9C45CA7-8535-4330-8980-44FEB7B1FE02}"/>
    <dgm:cxn modelId="{B6A38873-DCEF-4D5D-A695-B990E1A2C3F7}" type="presOf" srcId="{D99CA614-CDFB-4049-A4AF-57D462BAC579}" destId="{B7CF0ACE-7AED-4E31-AD25-8C3568EE7F08}" srcOrd="0" destOrd="0" presId="urn:microsoft.com/office/officeart/2005/8/layout/hList6"/>
    <dgm:cxn modelId="{22B89E6D-8025-473A-A79B-4D9C58346955}" type="presOf" srcId="{BC724DD7-8147-43F1-A7DA-FA6EFEE7B491}" destId="{DCE73919-D7E6-4EA2-8C5F-108A51AE1A85}" srcOrd="0" destOrd="0" presId="urn:microsoft.com/office/officeart/2005/8/layout/hList6"/>
    <dgm:cxn modelId="{9EA3AE99-DCD7-4D82-98A1-180647F39334}" type="presOf" srcId="{ABA08B68-360B-4C3D-80F8-26F47A7783D5}" destId="{9AA8C428-87B7-4CC5-A9E0-7D07C8AA78D6}" srcOrd="0" destOrd="0" presId="urn:microsoft.com/office/officeart/2005/8/layout/hList6"/>
    <dgm:cxn modelId="{A1F9355E-9817-4F59-82A4-7513156ECE4C}" type="presOf" srcId="{37DF1635-486B-45F0-BF5A-A00100B369DC}" destId="{FEAAC82B-E290-41A5-95AB-2D121740CEBC}" srcOrd="0" destOrd="0" presId="urn:microsoft.com/office/officeart/2005/8/layout/hList6"/>
    <dgm:cxn modelId="{E3032E86-C17A-4F7C-9E9D-0BAAABA4F72A}" srcId="{37DF1635-486B-45F0-BF5A-A00100B369DC}" destId="{BC724DD7-8147-43F1-A7DA-FA6EFEE7B491}" srcOrd="0" destOrd="0" parTransId="{F1614F92-F6AB-4CEE-947E-7ABE8AA225D9}" sibTransId="{AEBC2C6F-CDDC-4EAD-902E-E715C6ACB806}"/>
    <dgm:cxn modelId="{CEE53632-C8C8-474C-AB7E-64AF61C001C0}" srcId="{37DF1635-486B-45F0-BF5A-A00100B369DC}" destId="{ABA08B68-360B-4C3D-80F8-26F47A7783D5}" srcOrd="1" destOrd="0" parTransId="{D7425DE4-C1A0-4804-8B1D-52E583428CCC}" sibTransId="{0610409C-164D-49DC-833D-911E0C6634A8}"/>
    <dgm:cxn modelId="{FA8A9DA9-E2FE-4535-8172-0EF49DC4803B}" type="presParOf" srcId="{FEAAC82B-E290-41A5-95AB-2D121740CEBC}" destId="{DCE73919-D7E6-4EA2-8C5F-108A51AE1A85}" srcOrd="0" destOrd="0" presId="urn:microsoft.com/office/officeart/2005/8/layout/hList6"/>
    <dgm:cxn modelId="{37DE0A83-E073-4D7F-81F1-E567EF433BA7}" type="presParOf" srcId="{FEAAC82B-E290-41A5-95AB-2D121740CEBC}" destId="{0CA357D0-F2E1-4409-BF4C-D101B00D5496}" srcOrd="1" destOrd="0" presId="urn:microsoft.com/office/officeart/2005/8/layout/hList6"/>
    <dgm:cxn modelId="{1427B925-C53A-4E7C-B512-E2FA34BEDBDB}" type="presParOf" srcId="{FEAAC82B-E290-41A5-95AB-2D121740CEBC}" destId="{9AA8C428-87B7-4CC5-A9E0-7D07C8AA78D6}" srcOrd="2" destOrd="0" presId="urn:microsoft.com/office/officeart/2005/8/layout/hList6"/>
    <dgm:cxn modelId="{59C6DE4E-DBFA-4567-96A9-D97950E84F32}" type="presParOf" srcId="{FEAAC82B-E290-41A5-95AB-2D121740CEBC}" destId="{23A950FF-65E1-461C-A992-F90612340A4C}" srcOrd="3" destOrd="0" presId="urn:microsoft.com/office/officeart/2005/8/layout/hList6"/>
    <dgm:cxn modelId="{C2D9E9A4-C044-4767-940D-8F93D13D5347}" type="presParOf" srcId="{FEAAC82B-E290-41A5-95AB-2D121740CEBC}" destId="{B7CF0ACE-7AED-4E31-AD25-8C3568EE7F08}" srcOrd="4"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7" tIns="46153" rIns="92307" bIns="46153" rtlCol="0"/>
          <a:lstStyle>
            <a:lvl1pPr algn="l">
              <a:defRPr sz="1200"/>
            </a:lvl1pPr>
          </a:lstStyle>
          <a:p>
            <a:endParaRPr lang="en-US" dirty="0"/>
          </a:p>
        </p:txBody>
      </p:sp>
      <p:sp>
        <p:nvSpPr>
          <p:cNvPr id="3" name="Date Placeholder 2"/>
          <p:cNvSpPr>
            <a:spLocks noGrp="1"/>
          </p:cNvSpPr>
          <p:nvPr>
            <p:ph type="dt" idx="1"/>
          </p:nvPr>
        </p:nvSpPr>
        <p:spPr>
          <a:xfrm>
            <a:off x="3927776" y="0"/>
            <a:ext cx="3004820" cy="461010"/>
          </a:xfrm>
          <a:prstGeom prst="rect">
            <a:avLst/>
          </a:prstGeom>
        </p:spPr>
        <p:txBody>
          <a:bodyPr vert="horz" lIns="92307" tIns="46153" rIns="92307" bIns="46153" rtlCol="0"/>
          <a:lstStyle>
            <a:lvl1pPr algn="r">
              <a:defRPr sz="1200"/>
            </a:lvl1pPr>
          </a:lstStyle>
          <a:p>
            <a:fld id="{40853BF6-A94F-4E98-A89D-DCF8913544CF}" type="datetimeFigureOut">
              <a:rPr lang="en-US" smtClean="0"/>
              <a:t>2/10/2015</a:t>
            </a:fld>
            <a:endParaRPr lang="en-US" dirty="0"/>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307" tIns="46153" rIns="92307" bIns="46153" rtlCol="0" anchor="ctr"/>
          <a:lstStyle/>
          <a:p>
            <a:endParaRPr lang="en-US" dirty="0"/>
          </a:p>
        </p:txBody>
      </p:sp>
      <p:sp>
        <p:nvSpPr>
          <p:cNvPr id="5" name="Notes Placeholder 4"/>
          <p:cNvSpPr>
            <a:spLocks noGrp="1"/>
          </p:cNvSpPr>
          <p:nvPr>
            <p:ph type="body" sz="quarter" idx="3"/>
          </p:nvPr>
        </p:nvSpPr>
        <p:spPr>
          <a:xfrm>
            <a:off x="693420" y="4379596"/>
            <a:ext cx="5547360" cy="4149090"/>
          </a:xfrm>
          <a:prstGeom prst="rect">
            <a:avLst/>
          </a:prstGeom>
        </p:spPr>
        <p:txBody>
          <a:bodyPr vert="horz" lIns="92307" tIns="46153" rIns="92307" bIns="4615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7590"/>
            <a:ext cx="3004820" cy="461010"/>
          </a:xfrm>
          <a:prstGeom prst="rect">
            <a:avLst/>
          </a:prstGeom>
        </p:spPr>
        <p:txBody>
          <a:bodyPr vert="horz" lIns="92307" tIns="46153" rIns="92307" bIns="4615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57590"/>
            <a:ext cx="3004820" cy="461010"/>
          </a:xfrm>
          <a:prstGeom prst="rect">
            <a:avLst/>
          </a:prstGeom>
        </p:spPr>
        <p:txBody>
          <a:bodyPr vert="horz" lIns="92307" tIns="46153" rIns="92307" bIns="46153" rtlCol="0" anchor="b"/>
          <a:lstStyle>
            <a:lvl1pPr algn="r">
              <a:defRPr sz="1200"/>
            </a:lvl1pPr>
          </a:lstStyle>
          <a:p>
            <a:fld id="{0A0F4FB3-6E63-4AB8-A269-47C0FB2DBC48}" type="slidenum">
              <a:rPr lang="en-US" smtClean="0"/>
              <a:t>‹#›</a:t>
            </a:fld>
            <a:endParaRPr lang="en-US" dirty="0"/>
          </a:p>
        </p:txBody>
      </p:sp>
    </p:spTree>
    <p:extLst>
      <p:ext uri="{BB962C8B-B14F-4D97-AF65-F5344CB8AC3E}">
        <p14:creationId xmlns:p14="http://schemas.microsoft.com/office/powerpoint/2010/main" val="638611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EEF0221-279A-4E18-8006-E2BD156438DE}"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292792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EEF0221-279A-4E18-8006-E2BD156438DE}"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292792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EEF0221-279A-4E18-8006-E2BD156438DE}" type="slidenum">
              <a:rPr lang="en-US" smtClean="0">
                <a:solidFill>
                  <a:prstClr val="black"/>
                </a:solidFill>
              </a:rPr>
              <a:pPr>
                <a:defRPr/>
              </a:pPr>
              <a:t>27</a:t>
            </a:fld>
            <a:endParaRPr lang="en-US" dirty="0">
              <a:solidFill>
                <a:prstClr val="black"/>
              </a:solidFill>
            </a:endParaRPr>
          </a:p>
        </p:txBody>
      </p:sp>
    </p:spTree>
    <p:extLst>
      <p:ext uri="{BB962C8B-B14F-4D97-AF65-F5344CB8AC3E}">
        <p14:creationId xmlns:p14="http://schemas.microsoft.com/office/powerpoint/2010/main" val="1888873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Chart">
    <p:spTree>
      <p:nvGrpSpPr>
        <p:cNvPr id="1" name=""/>
        <p:cNvGrpSpPr/>
        <p:nvPr/>
      </p:nvGrpSpPr>
      <p:grpSpPr>
        <a:xfrm>
          <a:off x="0" y="0"/>
          <a:ext cx="0" cy="0"/>
          <a:chOff x="0" y="0"/>
          <a:chExt cx="0" cy="0"/>
        </a:xfrm>
      </p:grpSpPr>
      <p:sp>
        <p:nvSpPr>
          <p:cNvPr id="4" name="Rectangle 5"/>
          <p:cNvSpPr/>
          <p:nvPr userDrawn="1"/>
        </p:nvSpPr>
        <p:spPr>
          <a:xfrm>
            <a:off x="0" y="685800"/>
            <a:ext cx="9144000" cy="6172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pic>
        <p:nvPicPr>
          <p:cNvPr id="5" name="Picture 13" descr="11596-15266-TMOLogo_MG.eps"/>
          <p:cNvPicPr>
            <a:picLocks noChangeAspect="1"/>
          </p:cNvPicPr>
          <p:nvPr userDrawn="1"/>
        </p:nvPicPr>
        <p:blipFill>
          <a:blip r:embed="rId2" cstate="print"/>
          <a:srcRect l="10252" t="21722" r="10237" b="21378"/>
          <a:stretch>
            <a:fillRect/>
          </a:stretch>
        </p:blipFill>
        <p:spPr bwMode="auto">
          <a:xfrm>
            <a:off x="6786563" y="6037263"/>
            <a:ext cx="1949450" cy="644525"/>
          </a:xfrm>
          <a:prstGeom prst="rect">
            <a:avLst/>
          </a:prstGeom>
          <a:noFill/>
          <a:ln w="9525">
            <a:noFill/>
            <a:miter lim="800000"/>
            <a:headEnd/>
            <a:tailEnd/>
          </a:ln>
        </p:spPr>
      </p:pic>
      <p:sp>
        <p:nvSpPr>
          <p:cNvPr id="6" name="Round Same Side Corner Rectangle 8"/>
          <p:cNvSpPr/>
          <p:nvPr userDrawn="1"/>
        </p:nvSpPr>
        <p:spPr>
          <a:xfrm>
            <a:off x="0" y="5545138"/>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0" name="Text Placeholder 23"/>
          <p:cNvSpPr>
            <a:spLocks noGrp="1"/>
          </p:cNvSpPr>
          <p:nvPr>
            <p:ph type="body" sz="quarter" idx="15"/>
          </p:nvPr>
        </p:nvSpPr>
        <p:spPr>
          <a:xfrm>
            <a:off x="685800" y="5906403"/>
            <a:ext cx="5334000" cy="307777"/>
          </a:xfrm>
        </p:spPr>
        <p:txBody>
          <a:bodyPr anchor="b"/>
          <a:lstStyle>
            <a:lvl1pPr marL="0" indent="0">
              <a:buNone/>
              <a:defRPr/>
            </a:lvl1pPr>
          </a:lstStyle>
          <a:p>
            <a:pPr lvl="0"/>
            <a:r>
              <a:rPr lang="en-US" dirty="0" smtClean="0"/>
              <a:t>Click to edit Master text styles</a:t>
            </a:r>
          </a:p>
        </p:txBody>
      </p:sp>
      <p:sp>
        <p:nvSpPr>
          <p:cNvPr id="13" name="Text Placeholder 4"/>
          <p:cNvSpPr>
            <a:spLocks noGrp="1"/>
          </p:cNvSpPr>
          <p:nvPr>
            <p:ph type="body" sz="quarter" idx="16"/>
          </p:nvPr>
        </p:nvSpPr>
        <p:spPr>
          <a:xfrm>
            <a:off x="482167" y="2889504"/>
            <a:ext cx="7409105" cy="1645920"/>
          </a:xfrm>
        </p:spPr>
        <p:txBody>
          <a:bodyPr>
            <a:normAutofit/>
          </a:bodyPr>
          <a:lstStyle>
            <a:lvl1pPr marL="0" indent="0">
              <a:buNone/>
              <a:defRPr sz="2800" b="0" i="0">
                <a:solidFill>
                  <a:srgbClr val="6A6A6A"/>
                </a:solidFill>
                <a:latin typeface="TM AG Book Rounded Regular"/>
                <a:cs typeface="TM AG Book Rounded Regular"/>
              </a:defRPr>
            </a:lvl1pPr>
          </a:lstStyle>
          <a:p>
            <a:pPr lvl="0"/>
            <a:r>
              <a:rPr lang="en-US" dirty="0" smtClean="0"/>
              <a:t>Click to edit Master text styles</a:t>
            </a:r>
          </a:p>
        </p:txBody>
      </p:sp>
      <p:sp>
        <p:nvSpPr>
          <p:cNvPr id="7" name="Date Placeholder 3"/>
          <p:cNvSpPr>
            <a:spLocks noGrp="1"/>
          </p:cNvSpPr>
          <p:nvPr>
            <p:ph type="dt" sz="half" idx="17"/>
          </p:nvPr>
        </p:nvSpPr>
        <p:spPr>
          <a:xfrm>
            <a:off x="685800" y="6319838"/>
            <a:ext cx="3503613" cy="214312"/>
          </a:xfrm>
          <a:prstGeom prst="rect">
            <a:avLst/>
          </a:prstGeom>
        </p:spPr>
        <p:txBody>
          <a:bodyPr vert="horz" wrap="square" lIns="91440" tIns="45720" rIns="91440" bIns="45720" numCol="1" anchor="ctr" anchorCtr="0" compatLnSpc="1">
            <a:prstTxWarp prst="textNoShape">
              <a:avLst/>
            </a:prstTxWarp>
          </a:bodyPr>
          <a:lstStyle>
            <a:lvl1pPr>
              <a:defRPr sz="1200">
                <a:solidFill>
                  <a:srgbClr val="A1A1A1"/>
                </a:solidFill>
              </a:defRPr>
            </a:lvl1pPr>
          </a:lstStyle>
          <a:p>
            <a:pPr fontAlgn="base">
              <a:spcBef>
                <a:spcPct val="0"/>
              </a:spcBef>
              <a:spcAft>
                <a:spcPct val="0"/>
              </a:spcAft>
            </a:pPr>
            <a:endParaRPr lang="en-US" dirty="0"/>
          </a:p>
        </p:txBody>
      </p:sp>
    </p:spTree>
    <p:extLst>
      <p:ext uri="{BB962C8B-B14F-4D97-AF65-F5344CB8AC3E}">
        <p14:creationId xmlns:p14="http://schemas.microsoft.com/office/powerpoint/2010/main" val="96649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rtlCol="0"/>
          <a:lstStyle>
            <a:lvl1pPr fontAlgn="auto">
              <a:spcBef>
                <a:spcPts val="0"/>
              </a:spcBef>
              <a:spcAft>
                <a:spcPts val="0"/>
              </a:spcAft>
              <a:defRPr dirty="0">
                <a:solidFill>
                  <a:srgbClr val="6A6A6A">
                    <a:tint val="75000"/>
                  </a:srgbClr>
                </a:solidFill>
                <a:latin typeface="Arial" pitchFamily="34" charset="0"/>
                <a:cs typeface="Arial" pitchFamily="34" charset="0"/>
              </a:defRPr>
            </a:lvl1pPr>
          </a:lstStyle>
          <a:p>
            <a:pPr>
              <a:defRPr/>
            </a:pPr>
            <a:r>
              <a:rPr lang="en-US" dirty="0" smtClean="0"/>
              <a:t>T-Mobile Confidential &amp; Privileged Communication – Draft November 20, 2012</a:t>
            </a:r>
            <a:endParaRPr lang="en-US" dirty="0"/>
          </a:p>
        </p:txBody>
      </p:sp>
    </p:spTree>
    <p:extLst>
      <p:ext uri="{BB962C8B-B14F-4D97-AF65-F5344CB8AC3E}">
        <p14:creationId xmlns:p14="http://schemas.microsoft.com/office/powerpoint/2010/main" val="56891183"/>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1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254346"/>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121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2979364486"/>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2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12665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12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5936793"/>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cSld name="1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420190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cSld name="1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948304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1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156188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08075"/>
            <a:ext cx="4038600" cy="51324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08075"/>
            <a:ext cx="4038600" cy="51324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9"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10"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81458125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1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56255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1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24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52081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1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917846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13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339229"/>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13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400443"/>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13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04649"/>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135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2185704979"/>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13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5876233"/>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cSld name="13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6134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139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203994100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cSld name="14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1683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14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5330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4" name="Picture 12" descr="11596-15266-TMOLogo_MG.eps"/>
          <p:cNvPicPr>
            <a:picLocks noChangeAspect="1"/>
          </p:cNvPicPr>
          <p:nvPr/>
        </p:nvPicPr>
        <p:blipFill>
          <a:blip r:embed="rId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5" name="Round Same Side Corner Rectangle 13"/>
          <p:cNvSpPr/>
          <p:nvPr/>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6A6A6A"/>
              </a:solidFill>
            </a:endParaRPr>
          </a:p>
        </p:txBody>
      </p:sp>
      <p:sp>
        <p:nvSpPr>
          <p:cNvPr id="6" name="Line 7"/>
          <p:cNvSpPr>
            <a:spLocks noChangeShapeType="1"/>
          </p:cNvSpPr>
          <p:nvPr/>
        </p:nvSpPr>
        <p:spPr bwMode="auto">
          <a:xfrm>
            <a:off x="388938" y="796925"/>
            <a:ext cx="8366125" cy="0"/>
          </a:xfrm>
          <a:prstGeom prst="line">
            <a:avLst/>
          </a:prstGeom>
          <a:noFill/>
          <a:ln w="28575">
            <a:solidFill>
              <a:schemeClr val="tx2"/>
            </a:solidFill>
            <a:round/>
            <a:headEnd/>
            <a:tailEnd/>
          </a:ln>
          <a:effectLst/>
        </p:spPr>
        <p:txBody>
          <a:bodyPr/>
          <a:lstStyle/>
          <a:p>
            <a:pPr algn="ctr">
              <a:defRPr/>
            </a:pPr>
            <a:endParaRPr lang="en-US" dirty="0">
              <a:solidFill>
                <a:prstClr val="black"/>
              </a:solidFill>
            </a:endParaRPr>
          </a:p>
        </p:txBody>
      </p:sp>
      <p:sp>
        <p:nvSpPr>
          <p:cNvPr id="2" name="Title 1"/>
          <p:cNvSpPr>
            <a:spLocks noGrp="1"/>
          </p:cNvSpPr>
          <p:nvPr>
            <p:ph type="title"/>
          </p:nvPr>
        </p:nvSpPr>
        <p:spPr>
          <a:xfrm>
            <a:off x="388620" y="228600"/>
            <a:ext cx="8366760" cy="545174"/>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8656725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cSld name="14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8280488"/>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151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1862444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15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5085316"/>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cSld name="16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476326"/>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cSld name="16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550069"/>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cSld name="16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49219"/>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cSld name="16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654042"/>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09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912802917"/>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16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2660417"/>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cSld name="16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1185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5" descr="11596-15266-TMOLogo_MG.eps"/>
          <p:cNvPicPr>
            <a:picLocks noChangeAspect="1"/>
          </p:cNvPicPr>
          <p:nvPr userDrawn="1"/>
        </p:nvPicPr>
        <p:blipFill>
          <a:blip r:embed="rId2" cstate="print"/>
          <a:srcRect l="10252" t="21722" r="10237" b="21378"/>
          <a:stretch>
            <a:fillRect/>
          </a:stretch>
        </p:blipFill>
        <p:spPr bwMode="auto">
          <a:xfrm>
            <a:off x="6786563" y="6037263"/>
            <a:ext cx="1949450" cy="644525"/>
          </a:xfrm>
          <a:prstGeom prst="rect">
            <a:avLst/>
          </a:prstGeom>
          <a:noFill/>
          <a:ln w="9525">
            <a:noFill/>
            <a:miter lim="800000"/>
            <a:headEnd/>
            <a:tailEnd/>
          </a:ln>
        </p:spPr>
      </p:pic>
      <p:sp>
        <p:nvSpPr>
          <p:cNvPr id="5" name="Round Same Side Corner Rectangle 7"/>
          <p:cNvSpPr/>
          <p:nvPr userDrawn="1"/>
        </p:nvSpPr>
        <p:spPr>
          <a:xfrm>
            <a:off x="0" y="5545138"/>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2" name="Title 1"/>
          <p:cNvSpPr>
            <a:spLocks noGrp="1"/>
          </p:cNvSpPr>
          <p:nvPr>
            <p:ph type="ctrTitle"/>
          </p:nvPr>
        </p:nvSpPr>
        <p:spPr>
          <a:xfrm>
            <a:off x="685800" y="1636949"/>
            <a:ext cx="7772400" cy="1470025"/>
          </a:xfrm>
        </p:spPr>
        <p:txBody>
          <a:bodyPr>
            <a:normAutofit/>
          </a:bodyPr>
          <a:lstStyle>
            <a:lvl1pPr>
              <a:defRPr sz="28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392724"/>
            <a:ext cx="6400800" cy="838200"/>
          </a:xfrm>
        </p:spPr>
        <p:txBody>
          <a:bodyPr/>
          <a:lstStyle>
            <a:lvl1pPr marL="0" indent="0" algn="l">
              <a:buNone/>
              <a:defRPr sz="1800">
                <a:solidFill>
                  <a:schemeClr val="tx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202073219"/>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16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448432"/>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cSld name="16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69531"/>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cSld name="17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600705"/>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cSld name="171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3268889667"/>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46_Custom Layout">
    <p:spTree>
      <p:nvGrpSpPr>
        <p:cNvPr id="1" name=""/>
        <p:cNvGrpSpPr/>
        <p:nvPr/>
      </p:nvGrpSpPr>
      <p:grpSpPr>
        <a:xfrm>
          <a:off x="0" y="0"/>
          <a:ext cx="0" cy="0"/>
          <a:chOff x="0" y="0"/>
          <a:chExt cx="0" cy="0"/>
        </a:xfrm>
      </p:grpSpPr>
      <p:pic>
        <p:nvPicPr>
          <p:cNvPr id="4" name="Picture 7" descr="11596-15266-TMOLogo_MG.eps"/>
          <p:cNvPicPr>
            <a:picLocks noChangeAspect="1"/>
          </p:cNvPicPr>
          <p:nvPr userDrawn="1"/>
        </p:nvPicPr>
        <p:blipFill>
          <a:blip r:embed="rId2" cstate="print">
            <a:extLst>
              <a:ext uri="{28A0092B-C50C-407E-A947-70E740481C1C}">
                <a14:useLocalDpi xmlns:a14="http://schemas.microsoft.com/office/drawing/2010/main" val="0"/>
              </a:ext>
            </a:extLst>
          </a:blip>
          <a:srcRect l="10252" t="21722" r="10237" b="21378"/>
          <a:stretch>
            <a:fillRect/>
          </a:stretch>
        </p:blipFill>
        <p:spPr bwMode="auto">
          <a:xfrm>
            <a:off x="95250" y="6345238"/>
            <a:ext cx="11953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 Same Side Corner Rectangle 5"/>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7" name="Rectangle 6"/>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3A9B1AB1-6910-4FE3-8DBB-6608C6436A80}"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9" name="Straight Connector 8"/>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a:lstStyle/>
          <a:p>
            <a:pPr lvl="0"/>
            <a:r>
              <a:rPr lang="en-US" smtClean="0"/>
              <a:t>Click to edit Master title style</a:t>
            </a:r>
          </a:p>
        </p:txBody>
      </p:sp>
      <p:sp>
        <p:nvSpPr>
          <p:cNvPr id="10" name="Footer Placeholder 4"/>
          <p:cNvSpPr>
            <a:spLocks noGrp="1"/>
          </p:cNvSpPr>
          <p:nvPr>
            <p:ph type="ftr" sz="quarter" idx="10"/>
          </p:nvPr>
        </p:nvSpPr>
        <p:spPr>
          <a:xfrm>
            <a:off x="2239963" y="6542881"/>
            <a:ext cx="4664075" cy="177007"/>
          </a:xfrm>
          <a:prstGeom prst="rect">
            <a:avLst/>
          </a:prstGeom>
        </p:spPr>
        <p:txBody>
          <a:bodyPr/>
          <a:lstStyle>
            <a:lvl1pPr algn="ctr">
              <a:defRPr sz="1000">
                <a:solidFill>
                  <a:srgbClr val="A1A1A1"/>
                </a:solidFill>
                <a:cs typeface="Arial" charset="0"/>
              </a:defRPr>
            </a:lvl1pPr>
          </a:lstStyle>
          <a:p>
            <a:pPr>
              <a:defRPr/>
            </a:pPr>
            <a:r>
              <a:rPr lang="en-US" dirty="0"/>
              <a:t>T-Mobile Confidential &amp; Privileged Communication</a:t>
            </a:r>
          </a:p>
        </p:txBody>
      </p:sp>
    </p:spTree>
    <p:extLst>
      <p:ext uri="{BB962C8B-B14F-4D97-AF65-F5344CB8AC3E}">
        <p14:creationId xmlns:p14="http://schemas.microsoft.com/office/powerpoint/2010/main" val="4024221885"/>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173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739184763"/>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cSld name="18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371461"/>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4"/>
          <p:cNvSpPr>
            <a:spLocks noGrp="1"/>
          </p:cNvSpPr>
          <p:nvPr>
            <p:ph type="title"/>
          </p:nvPr>
        </p:nvSpPr>
        <p:spPr>
          <a:xfrm>
            <a:off x="980622" y="3000774"/>
            <a:ext cx="7176408" cy="800100"/>
          </a:xfrm>
        </p:spPr>
        <p:txBody>
          <a:bodyPr anchor="ctr">
            <a:normAutofit/>
          </a:bodyPr>
          <a:lstStyle>
            <a:lvl1pPr algn="ct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1998791852"/>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cSld name="96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159529069"/>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cSld name="97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41392550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481013" y="773113"/>
            <a:ext cx="86629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7098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cSld name="98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258323192"/>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cSld name="99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61911479"/>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4379746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cSld name="16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6407990"/>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852461603"/>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Restricted</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9" name="Rectangle 8"/>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10" name="Straight Connector 9"/>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485433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a:xfrm>
            <a:off x="3124200" y="3403070"/>
            <a:ext cx="4419600" cy="1341906"/>
          </a:xfrm>
          <a:ln>
            <a:noFill/>
          </a:ln>
        </p:spPr>
        <p:txBody>
          <a:bodyPr rtlCol="0">
            <a:spAutoFit/>
          </a:bodyPr>
          <a:lstStyle>
            <a:lvl1pPr algn="l" defTabSz="457200" rtl="0" eaLnBrk="1" latinLnBrk="0" hangingPunct="1">
              <a:spcBef>
                <a:spcPct val="20000"/>
              </a:spcBef>
              <a:buSzPct val="120000"/>
              <a:defRPr lang="en-US" sz="1400" b="0" i="0" kern="1200" smtClean="0">
                <a:solidFill>
                  <a:srgbClr val="6A6A6A"/>
                </a:solidFill>
                <a:latin typeface="Arial"/>
                <a:ea typeface="+mn-ea"/>
                <a:cs typeface="Arial"/>
              </a:defRPr>
            </a:lvl1pPr>
            <a:lvl2pPr algn="l" defTabSz="457200" rtl="0" eaLnBrk="1" latinLnBrk="0" hangingPunct="1">
              <a:spcBef>
                <a:spcPct val="20000"/>
              </a:spcBef>
              <a:buSzPct val="120000"/>
              <a:defRPr lang="en-US" sz="1400" b="0" i="0" kern="1200" smtClean="0">
                <a:solidFill>
                  <a:srgbClr val="6A6A6A"/>
                </a:solidFill>
                <a:latin typeface="Arial"/>
                <a:ea typeface="+mn-ea"/>
                <a:cs typeface="Arial"/>
              </a:defRPr>
            </a:lvl2pPr>
            <a:lvl3pPr algn="l" defTabSz="457200" rtl="0" eaLnBrk="1" latinLnBrk="0" hangingPunct="1">
              <a:spcBef>
                <a:spcPct val="20000"/>
              </a:spcBef>
              <a:buSzPct val="120000"/>
              <a:defRPr lang="en-US" sz="1400" b="0" i="0" kern="1200" smtClean="0">
                <a:solidFill>
                  <a:srgbClr val="6A6A6A"/>
                </a:solidFill>
                <a:latin typeface="Arial"/>
                <a:ea typeface="+mn-ea"/>
                <a:cs typeface="Arial"/>
              </a:defRPr>
            </a:lvl3pPr>
            <a:lvl4pPr algn="l" defTabSz="457200" rtl="0" eaLnBrk="1" latinLnBrk="0" hangingPunct="1">
              <a:spcBef>
                <a:spcPct val="20000"/>
              </a:spcBef>
              <a:buSzPct val="120000"/>
              <a:defRPr lang="en-US" sz="1400" b="0" i="0" kern="1200" smtClean="0">
                <a:solidFill>
                  <a:srgbClr val="6A6A6A"/>
                </a:solidFill>
                <a:latin typeface="Arial"/>
                <a:ea typeface="+mn-ea"/>
                <a:cs typeface="Arial"/>
              </a:defRPr>
            </a:lvl4pPr>
            <a:lvl5pPr algn="l" defTabSz="457200" rtl="0" eaLnBrk="1" latinLnBrk="0" hangingPunct="1">
              <a:spcBef>
                <a:spcPct val="20000"/>
              </a:spcBef>
              <a:buSzPct val="120000"/>
              <a:defRPr lang="en-US" sz="1400" b="0" i="0" kern="1200" dirty="0" smtClean="0">
                <a:solidFill>
                  <a:srgbClr val="6A6A6A"/>
                </a:solidFill>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4"/>
          </p:nvPr>
        </p:nvSpPr>
        <p:spPr>
          <a:xfrm>
            <a:off x="3124200" y="2894451"/>
            <a:ext cx="4419600" cy="400110"/>
          </a:xfrm>
          <a:solidFill>
            <a:srgbClr val="6A6A6A"/>
          </a:solidFill>
          <a:ln w="9525">
            <a:solidFill>
              <a:schemeClr val="tx2"/>
            </a:solidFill>
            <a:miter lim="800000"/>
            <a:headEnd/>
            <a:tailEnd/>
          </a:ln>
        </p:spPr>
        <p:txBody>
          <a:bodyPr lIns="137160" tIns="91440" rIns="137160" bIns="91440" anchor="b">
            <a:spAutoFit/>
          </a:bodyPr>
          <a:lstStyle>
            <a:lvl1pPr>
              <a:defRPr kumimoji="0" lang="en-US" sz="1400" b="1" i="0" u="none" strike="noStrike" kern="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lvl="0"/>
            <a:r>
              <a:rPr lang="en-US" dirty="0" smtClean="0"/>
              <a:t>Click to edit Master text styles</a:t>
            </a:r>
          </a:p>
        </p:txBody>
      </p:sp>
      <p:sp>
        <p:nvSpPr>
          <p:cNvPr id="5"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3152639896"/>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841139633"/>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978431112"/>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5965759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_Cover">
    <p:spTree>
      <p:nvGrpSpPr>
        <p:cNvPr id="1" name=""/>
        <p:cNvGrpSpPr/>
        <p:nvPr/>
      </p:nvGrpSpPr>
      <p:grpSpPr>
        <a:xfrm>
          <a:off x="0" y="0"/>
          <a:ext cx="0" cy="0"/>
          <a:chOff x="0" y="0"/>
          <a:chExt cx="0" cy="0"/>
        </a:xfrm>
      </p:grpSpPr>
      <p:sp>
        <p:nvSpPr>
          <p:cNvPr id="8" name="Title 1"/>
          <p:cNvSpPr>
            <a:spLocks noGrp="1"/>
          </p:cNvSpPr>
          <p:nvPr>
            <p:ph type="title"/>
          </p:nvPr>
        </p:nvSpPr>
        <p:spPr>
          <a:xfrm>
            <a:off x="457200" y="2795345"/>
            <a:ext cx="8229600" cy="625704"/>
          </a:xfrm>
        </p:spPr>
        <p:txBody>
          <a:bodyPr/>
          <a:lstStyle/>
          <a:p>
            <a:r>
              <a:rPr lang="en-US" smtClean="0"/>
              <a:t>Click to edit Master title style</a:t>
            </a:r>
            <a:endParaRPr lang="en-US"/>
          </a:p>
        </p:txBody>
      </p:sp>
    </p:spTree>
    <p:extLst>
      <p:ext uri="{BB962C8B-B14F-4D97-AF65-F5344CB8AC3E}">
        <p14:creationId xmlns:p14="http://schemas.microsoft.com/office/powerpoint/2010/main" val="1182146566"/>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9_Blank Page">
    <p:spTree>
      <p:nvGrpSpPr>
        <p:cNvPr id="1" name=""/>
        <p:cNvGrpSpPr/>
        <p:nvPr/>
      </p:nvGrpSpPr>
      <p:grpSpPr>
        <a:xfrm>
          <a:off x="0" y="0"/>
          <a:ext cx="0" cy="0"/>
          <a:chOff x="0" y="0"/>
          <a:chExt cx="0" cy="0"/>
        </a:xfrm>
      </p:grpSpPr>
      <p:sp>
        <p:nvSpPr>
          <p:cNvPr id="8" name="Title 1"/>
          <p:cNvSpPr>
            <a:spLocks noGrp="1"/>
          </p:cNvSpPr>
          <p:nvPr>
            <p:ph type="title"/>
          </p:nvPr>
        </p:nvSpPr>
        <p:spPr>
          <a:xfrm>
            <a:off x="457200" y="361890"/>
            <a:ext cx="8229600" cy="400110"/>
          </a:xfrm>
          <a:noFill/>
          <a:ln w="9525">
            <a:noFill/>
            <a:miter lim="800000"/>
            <a:headEnd/>
            <a:tailEnd/>
          </a:ln>
        </p:spPr>
        <p:txBody>
          <a:bodyPr vert="horz" wrap="square" lIns="91440" tIns="45720" rIns="91440" bIns="45720" numCol="1" anchor="b" anchorCtr="0" compatLnSpc="1">
            <a:prstTxWarp prst="textNoShape">
              <a:avLst/>
            </a:prstTxWarp>
            <a:spAutoFit/>
          </a:bodyPr>
          <a:lstStyle>
            <a:lvl1pPr>
              <a:defRPr lang="en-US"/>
            </a:lvl1pPr>
          </a:lstStyle>
          <a:p>
            <a:pPr lvl="0" eaLnBrk="0" hangingPunct="0"/>
            <a:r>
              <a:rPr lang="en-US" dirty="0" smtClean="0"/>
              <a:t>Click to edit Master title style</a:t>
            </a:r>
            <a:endParaRPr lang="en-US" dirty="0"/>
          </a:p>
        </p:txBody>
      </p:sp>
      <p:sp>
        <p:nvSpPr>
          <p:cNvPr id="4"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2539245142"/>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008540870"/>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894260272"/>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129900138"/>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89952758"/>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245234478"/>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614832030"/>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250491667"/>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5098590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72721216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hart">
    <p:spTree>
      <p:nvGrpSpPr>
        <p:cNvPr id="1" name=""/>
        <p:cNvGrpSpPr/>
        <p:nvPr/>
      </p:nvGrpSpPr>
      <p:grpSpPr>
        <a:xfrm>
          <a:off x="0" y="0"/>
          <a:ext cx="0" cy="0"/>
          <a:chOff x="0" y="0"/>
          <a:chExt cx="0" cy="0"/>
        </a:xfrm>
      </p:grpSpPr>
      <p:sp>
        <p:nvSpPr>
          <p:cNvPr id="4" name="Rectangle 5"/>
          <p:cNvSpPr/>
          <p:nvPr userDrawn="1"/>
        </p:nvSpPr>
        <p:spPr>
          <a:xfrm>
            <a:off x="0" y="685800"/>
            <a:ext cx="9144000" cy="6172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pic>
        <p:nvPicPr>
          <p:cNvPr id="5" name="Picture 13" descr="11596-15266-TMOLogo_MG.eps"/>
          <p:cNvPicPr>
            <a:picLocks noChangeAspect="1"/>
          </p:cNvPicPr>
          <p:nvPr userDrawn="1"/>
        </p:nvPicPr>
        <p:blipFill>
          <a:blip r:embed="rId2" cstate="print"/>
          <a:srcRect l="10252" t="21722" r="10237" b="21378"/>
          <a:stretch>
            <a:fillRect/>
          </a:stretch>
        </p:blipFill>
        <p:spPr bwMode="auto">
          <a:xfrm>
            <a:off x="6786563" y="6037263"/>
            <a:ext cx="1949450" cy="644525"/>
          </a:xfrm>
          <a:prstGeom prst="rect">
            <a:avLst/>
          </a:prstGeom>
          <a:noFill/>
          <a:ln w="9525">
            <a:noFill/>
            <a:miter lim="800000"/>
            <a:headEnd/>
            <a:tailEnd/>
          </a:ln>
        </p:spPr>
      </p:pic>
      <p:sp>
        <p:nvSpPr>
          <p:cNvPr id="6" name="Round Same Side Corner Rectangle 8"/>
          <p:cNvSpPr/>
          <p:nvPr userDrawn="1"/>
        </p:nvSpPr>
        <p:spPr>
          <a:xfrm>
            <a:off x="0" y="5545138"/>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0" name="Text Placeholder 23"/>
          <p:cNvSpPr>
            <a:spLocks noGrp="1"/>
          </p:cNvSpPr>
          <p:nvPr>
            <p:ph type="body" sz="quarter" idx="15"/>
          </p:nvPr>
        </p:nvSpPr>
        <p:spPr>
          <a:xfrm>
            <a:off x="685800" y="5906403"/>
            <a:ext cx="5334000" cy="307777"/>
          </a:xfrm>
        </p:spPr>
        <p:txBody>
          <a:bodyPr anchor="b"/>
          <a:lstStyle>
            <a:lvl1pPr marL="0" indent="0">
              <a:buNone/>
              <a:defRPr/>
            </a:lvl1pPr>
          </a:lstStyle>
          <a:p>
            <a:pPr lvl="0"/>
            <a:r>
              <a:rPr lang="en-US" dirty="0" smtClean="0"/>
              <a:t>Click to edit Master text styles</a:t>
            </a:r>
          </a:p>
        </p:txBody>
      </p:sp>
      <p:sp>
        <p:nvSpPr>
          <p:cNvPr id="13" name="Text Placeholder 4"/>
          <p:cNvSpPr>
            <a:spLocks noGrp="1"/>
          </p:cNvSpPr>
          <p:nvPr>
            <p:ph type="body" sz="quarter" idx="16"/>
          </p:nvPr>
        </p:nvSpPr>
        <p:spPr>
          <a:xfrm>
            <a:off x="482167" y="2889504"/>
            <a:ext cx="7409105" cy="1645920"/>
          </a:xfrm>
        </p:spPr>
        <p:txBody>
          <a:bodyPr>
            <a:normAutofit/>
          </a:bodyPr>
          <a:lstStyle>
            <a:lvl1pPr marL="0" indent="0">
              <a:buNone/>
              <a:defRPr sz="2800" b="0" i="0">
                <a:solidFill>
                  <a:srgbClr val="6A6A6A"/>
                </a:solidFill>
                <a:latin typeface="TM AG Book Rounded Regular"/>
                <a:cs typeface="TM AG Book Rounded Regular"/>
              </a:defRPr>
            </a:lvl1pPr>
          </a:lstStyle>
          <a:p>
            <a:pPr lvl="0"/>
            <a:r>
              <a:rPr lang="en-US" dirty="0" smtClean="0"/>
              <a:t>Click to edit Master text styles</a:t>
            </a:r>
          </a:p>
        </p:txBody>
      </p:sp>
      <p:sp>
        <p:nvSpPr>
          <p:cNvPr id="7" name="Date Placeholder 3"/>
          <p:cNvSpPr>
            <a:spLocks noGrp="1"/>
          </p:cNvSpPr>
          <p:nvPr>
            <p:ph type="dt" sz="half" idx="17"/>
          </p:nvPr>
        </p:nvSpPr>
        <p:spPr>
          <a:xfrm>
            <a:off x="685800" y="6319838"/>
            <a:ext cx="3503613" cy="214312"/>
          </a:xfrm>
          <a:prstGeom prst="rect">
            <a:avLst/>
          </a:prstGeom>
        </p:spPr>
        <p:txBody>
          <a:bodyPr vert="horz" wrap="square" lIns="91440" tIns="45720" rIns="91440" bIns="45720" numCol="1" anchor="ctr" anchorCtr="0" compatLnSpc="1">
            <a:prstTxWarp prst="textNoShape">
              <a:avLst/>
            </a:prstTxWarp>
          </a:bodyPr>
          <a:lstStyle>
            <a:lvl1pPr>
              <a:defRPr sz="1200">
                <a:solidFill>
                  <a:srgbClr val="A1A1A1"/>
                </a:solidFill>
              </a:defRPr>
            </a:lvl1pPr>
          </a:lstStyle>
          <a:p>
            <a:endParaRPr lang="en-US" dirty="0"/>
          </a:p>
        </p:txBody>
      </p:sp>
    </p:spTree>
    <p:extLst>
      <p:ext uri="{BB962C8B-B14F-4D97-AF65-F5344CB8AC3E}">
        <p14:creationId xmlns:p14="http://schemas.microsoft.com/office/powerpoint/2010/main" val="60768265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674447351"/>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34580038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607409318"/>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176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3753547183"/>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17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89884"/>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cSld name="1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8350630"/>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6"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7" y="6542884"/>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57722"/>
            <a:ext cx="8229600" cy="404278"/>
          </a:xfrm>
          <a:prstGeom prst="rect">
            <a:avLst/>
          </a:prstGeom>
          <a:noFill/>
          <a:ln w="9525">
            <a:noFill/>
            <a:miter lim="800000"/>
            <a:headEnd/>
            <a:tailEnd/>
          </a:ln>
        </p:spPr>
        <p:txBody>
          <a:bodyPr vert="horz" wrap="square" lIns="91416" tIns="45707" rIns="91416" bIns="45707"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150466522"/>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cSld name="11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221394"/>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cSld name="116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3342740467"/>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cSld name="172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294912138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1638" y="373008"/>
            <a:ext cx="8345487" cy="40011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6875" y="1154113"/>
            <a:ext cx="4008438" cy="5135562"/>
          </a:xfrm>
        </p:spPr>
        <p:txBody>
          <a:bodyPr/>
          <a:lstStyle/>
          <a:p>
            <a:pPr lvl="0"/>
            <a:endParaRPr lang="en-US" noProof="0" dirty="0" smtClean="0"/>
          </a:p>
        </p:txBody>
      </p:sp>
      <p:cxnSp>
        <p:nvCxnSpPr>
          <p:cNvPr id="6" name="Straight Connector 5"/>
          <p:cNvCxnSpPr/>
          <p:nvPr userDrawn="1"/>
        </p:nvCxnSpPr>
        <p:spPr>
          <a:xfrm>
            <a:off x="481013" y="773113"/>
            <a:ext cx="86629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958693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cSld name="207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3855428562"/>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cSld name="14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3392273"/>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cSld name="14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606471"/>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cSld name="14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306576"/>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cSld name="14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40337"/>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cSld name="150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1068940871"/>
      </p:ext>
    </p:extLst>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cSld name="14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480496"/>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91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632590812"/>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92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244506249"/>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153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2388299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Major Points - 1 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591056"/>
            <a:ext cx="3172968" cy="667512"/>
          </a:xfrm>
        </p:spPr>
        <p:txBody>
          <a:bodyPr/>
          <a:lstStyle>
            <a:lvl1pPr>
              <a:buNone/>
              <a:defRPr/>
            </a:lvl1pPr>
          </a:lstStyle>
          <a:p>
            <a:pPr lvl="0"/>
            <a:r>
              <a:rPr lang="en-US" dirty="0" smtClean="0"/>
              <a:t>Click to edit</a:t>
            </a:r>
            <a:endParaRPr lang="en-US" dirty="0"/>
          </a:p>
        </p:txBody>
      </p:sp>
      <p:sp>
        <p:nvSpPr>
          <p:cNvPr id="11" name="Text Placeholder 14"/>
          <p:cNvSpPr>
            <a:spLocks noGrp="1"/>
          </p:cNvSpPr>
          <p:nvPr>
            <p:ph type="body" sz="quarter" idx="20"/>
          </p:nvPr>
        </p:nvSpPr>
        <p:spPr>
          <a:xfrm>
            <a:off x="5568701" y="1591056"/>
            <a:ext cx="3172968" cy="667512"/>
          </a:xfrm>
        </p:spPr>
        <p:txBody>
          <a:bodyPr/>
          <a:lstStyle>
            <a:lvl1pPr>
              <a:buNone/>
              <a:defRPr/>
            </a:lvl1pPr>
          </a:lstStyle>
          <a:p>
            <a:pPr lvl="0"/>
            <a:r>
              <a:rPr lang="en-US" dirty="0" smtClean="0"/>
              <a:t>Click to edit</a:t>
            </a:r>
            <a:endParaRPr lang="en-US" dirty="0"/>
          </a:p>
        </p:txBody>
      </p:sp>
      <p:cxnSp>
        <p:nvCxnSpPr>
          <p:cNvPr id="6" name="Straight Connector 5"/>
          <p:cNvCxnSpPr/>
          <p:nvPr userDrawn="1"/>
        </p:nvCxnSpPr>
        <p:spPr>
          <a:xfrm>
            <a:off x="481013" y="773113"/>
            <a:ext cx="86629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86455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154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404748014"/>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155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411994420"/>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156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699806720"/>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157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559033831"/>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158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177738891"/>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159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555856035"/>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cSld name="175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3681901781"/>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cSld name="17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1728093"/>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cSld name="17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233665"/>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cSld name="18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2115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5413707"/>
      </p:ext>
    </p:extLst>
  </p:cSld>
  <p:clrMapOvr>
    <a:masterClrMapping/>
  </p:clrMapOvr>
  <p:transition>
    <p:wipe dir="r"/>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cSld name="18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53716"/>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cSld name="18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146769"/>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515EF94A-9CCC-4F81-994F-3B12B384ABF4}" type="datetime1">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r>
              <a:rPr lang="en-US" dirty="0" smtClean="0">
                <a:solidFill>
                  <a:srgbClr val="FFFFFF"/>
                </a:solidFill>
              </a:rPr>
              <a:t>T-Mobile Confidential</a:t>
            </a:r>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1AF40C39-5108-E841-85F7-F0B9C0D30E8D}"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392869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515EF94A-9CCC-4F81-994F-3B12B384ABF4}" type="datetime1">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r>
              <a:rPr lang="en-US" dirty="0" smtClean="0">
                <a:solidFill>
                  <a:srgbClr val="FFFFFF"/>
                </a:solidFill>
              </a:rPr>
              <a:t>T-Mobile Confidential</a:t>
            </a:r>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1AF40C39-5108-E841-85F7-F0B9C0D30E8D}"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8719412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515EF94A-9CCC-4F81-994F-3B12B384ABF4}" type="datetime1">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r>
              <a:rPr lang="en-US" dirty="0" smtClean="0">
                <a:solidFill>
                  <a:srgbClr val="FFFFFF"/>
                </a:solidFill>
              </a:rPr>
              <a:t>T-Mobile Confidential</a:t>
            </a:r>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1AF40C39-5108-E841-85F7-F0B9C0D30E8D}"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5745980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393700" y="1800225"/>
            <a:ext cx="4105275"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393701" y="239713"/>
            <a:ext cx="7494587"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3224261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9" name="Rectangle 8"/>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10" name="Straight Connector 9"/>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1811843"/>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5" name="Straight Connector 4"/>
          <p:cNvCxnSpPr/>
          <p:nvPr/>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55703"/>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1_Blank Page">
    <p:spTree>
      <p:nvGrpSpPr>
        <p:cNvPr id="1" name=""/>
        <p:cNvGrpSpPr/>
        <p:nvPr/>
      </p:nvGrpSpPr>
      <p:grpSpPr>
        <a:xfrm>
          <a:off x="0" y="0"/>
          <a:ext cx="0" cy="0"/>
          <a:chOff x="0" y="0"/>
          <a:chExt cx="0" cy="0"/>
        </a:xfrm>
      </p:grpSpPr>
      <p:sp>
        <p:nvSpPr>
          <p:cNvPr id="8" name="Title 1"/>
          <p:cNvSpPr>
            <a:spLocks noGrp="1"/>
          </p:cNvSpPr>
          <p:nvPr>
            <p:ph type="title"/>
          </p:nvPr>
        </p:nvSpPr>
        <p:spPr>
          <a:xfrm>
            <a:off x="457200" y="3020954"/>
            <a:ext cx="8229600" cy="400097"/>
          </a:xfrm>
        </p:spPr>
        <p:txBody>
          <a:bodyPr/>
          <a:lstStyle/>
          <a:p>
            <a:r>
              <a:rPr lang="en-US" smtClean="0"/>
              <a:t>Click to edit Master title style</a:t>
            </a:r>
            <a:endParaRPr lang="en-US"/>
          </a:p>
        </p:txBody>
      </p:sp>
    </p:spTree>
    <p:extLst>
      <p:ext uri="{BB962C8B-B14F-4D97-AF65-F5344CB8AC3E}">
        <p14:creationId xmlns:p14="http://schemas.microsoft.com/office/powerpoint/2010/main" val="4141371357"/>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cxnSp>
        <p:nvCxnSpPr>
          <p:cNvPr id="5" name="Straight Connector 4"/>
          <p:cNvCxnSpPr/>
          <p:nvPr/>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41636407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10" name="Straight Connector 9"/>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2164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ag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97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1"/>
          <p:cNvSpPr>
            <a:spLocks noGrp="1"/>
          </p:cNvSpPr>
          <p:nvPr>
            <p:ph type="title"/>
            <p:custDataLst>
              <p:tags r:id="rId3"/>
            </p:custDataLst>
          </p:nvPr>
        </p:nvSpPr>
        <p:spPr>
          <a:xfrm>
            <a:off x="457200" y="136296"/>
            <a:ext cx="8229600" cy="625704"/>
          </a:xfrm>
        </p:spPr>
        <p:txBody>
          <a:bodyPr/>
          <a:lstStyle/>
          <a:p>
            <a:r>
              <a:rPr lang="en-US" smtClean="0"/>
              <a:t>Click to edit Master title style</a:t>
            </a:r>
            <a:endParaRPr lang="en-US"/>
          </a:p>
        </p:txBody>
      </p:sp>
    </p:spTree>
    <p:extLst>
      <p:ext uri="{BB962C8B-B14F-4D97-AF65-F5344CB8AC3E}">
        <p14:creationId xmlns:p14="http://schemas.microsoft.com/office/powerpoint/2010/main" val="1397018172"/>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cxnSp>
        <p:nvCxnSpPr>
          <p:cNvPr id="5" name="Straight Connector 4"/>
          <p:cNvCxnSpPr/>
          <p:nvPr/>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defTabSz="914186">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93516800"/>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cxnSp>
        <p:nvCxnSpPr>
          <p:cNvPr id="5" name="Straight Connector 4"/>
          <p:cNvCxnSpPr/>
          <p:nvPr/>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2351797"/>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7_Title and Content">
    <p:bg>
      <p:bgPr>
        <a:solidFill>
          <a:schemeClr val="accent1">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315172"/>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44_Title and Content">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1551472"/>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8620" y="228600"/>
            <a:ext cx="8366760" cy="545174"/>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253591"/>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5" descr="11596-15266-TMOLogo_MG.eps"/>
          <p:cNvPicPr>
            <a:picLocks noChangeAspect="1"/>
          </p:cNvPicPr>
          <p:nvPr userDrawn="1"/>
        </p:nvPicPr>
        <p:blipFill>
          <a:blip r:embed="rId2" cstate="print"/>
          <a:srcRect l="10252" t="21722" r="10237" b="21378"/>
          <a:stretch>
            <a:fillRect/>
          </a:stretch>
        </p:blipFill>
        <p:spPr bwMode="auto">
          <a:xfrm>
            <a:off x="6786563" y="6037263"/>
            <a:ext cx="1949450" cy="644525"/>
          </a:xfrm>
          <a:prstGeom prst="rect">
            <a:avLst/>
          </a:prstGeom>
          <a:noFill/>
          <a:ln w="9525">
            <a:noFill/>
            <a:miter lim="800000"/>
            <a:headEnd/>
            <a:tailEnd/>
          </a:ln>
        </p:spPr>
      </p:pic>
      <p:sp>
        <p:nvSpPr>
          <p:cNvPr id="5" name="Round Same Side Corner Rectangle 7"/>
          <p:cNvSpPr/>
          <p:nvPr userDrawn="1"/>
        </p:nvSpPr>
        <p:spPr>
          <a:xfrm>
            <a:off x="0" y="5545138"/>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2" name="Title 1"/>
          <p:cNvSpPr>
            <a:spLocks noGrp="1"/>
          </p:cNvSpPr>
          <p:nvPr>
            <p:ph type="ctrTitle"/>
          </p:nvPr>
        </p:nvSpPr>
        <p:spPr>
          <a:xfrm>
            <a:off x="685800" y="1636949"/>
            <a:ext cx="7772400" cy="1470025"/>
          </a:xfrm>
        </p:spPr>
        <p:txBody>
          <a:bodyPr>
            <a:normAutofit/>
          </a:bodyPr>
          <a:lstStyle>
            <a:lvl1pPr>
              <a:defRPr sz="2800">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392724"/>
            <a:ext cx="6400800" cy="838200"/>
          </a:xfrm>
        </p:spPr>
        <p:txBody>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37325866"/>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6" name="Picture 12" descr="11596-15266-TMOLogo_MG.eps"/>
          <p:cNvPicPr>
            <a:picLocks noChangeAspect="1"/>
          </p:cNvPicPr>
          <p:nvPr userDrawn="1"/>
        </p:nvPicPr>
        <p:blipFill>
          <a:blip r:embed="rId2" cstate="print"/>
          <a:srcRect l="10252" t="21722" r="10237" b="21378"/>
          <a:stretch>
            <a:fillRect/>
          </a:stretch>
        </p:blipFill>
        <p:spPr bwMode="auto">
          <a:xfrm>
            <a:off x="98425" y="6345238"/>
            <a:ext cx="1195388" cy="395287"/>
          </a:xfrm>
          <a:prstGeom prst="rect">
            <a:avLst/>
          </a:prstGeom>
          <a:noFill/>
          <a:ln w="9525">
            <a:noFill/>
            <a:miter lim="800000"/>
            <a:headEnd/>
            <a:tailEnd/>
          </a:ln>
        </p:spPr>
      </p:pic>
      <p:sp>
        <p:nvSpPr>
          <p:cNvPr id="7" name="Round Same Side Corner Rectangle 13"/>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6A6A6A"/>
              </a:solidFill>
            </a:endParaRPr>
          </a:p>
        </p:txBody>
      </p:sp>
      <p:sp>
        <p:nvSpPr>
          <p:cNvPr id="2" name="Title 1"/>
          <p:cNvSpPr>
            <a:spLocks noGrp="1"/>
          </p:cNvSpPr>
          <p:nvPr>
            <p:ph type="title"/>
          </p:nvPr>
        </p:nvSpPr>
        <p:spPr>
          <a:xfrm>
            <a:off x="388620" y="228600"/>
            <a:ext cx="8366760" cy="54517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06908" y="986972"/>
            <a:ext cx="8330184" cy="51391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9802832"/>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2229150041"/>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Restricted</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9" name="Rectangle 8"/>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10" name="Straight Connector 9"/>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1595166"/>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9" name="Rectangle 8"/>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10" name="Straight Connector 9"/>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84825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280589"/>
      </p:ext>
    </p:extLst>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9" name="Rectangle 8"/>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10" name="Straight Connector 9"/>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9900130"/>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738379327"/>
      </p:ext>
    </p:extLst>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100209043"/>
      </p:ext>
    </p:extLst>
  </p:cSld>
  <p:clrMapOvr>
    <a:masterClrMapping/>
  </p:clrMapOvr>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4236929561"/>
      </p:ext>
    </p:extLst>
  </p:cSld>
  <p:clrMapOvr>
    <a:masterClrMapping/>
  </p:clrMapOvr>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852833"/>
      </p:ext>
    </p:extLst>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952846765"/>
      </p:ext>
    </p:extLst>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897018697"/>
      </p:ext>
    </p:extLst>
  </p:cSld>
  <p:clrMapOvr>
    <a:masterClrMapping/>
  </p:clrMapOvr>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4131035557"/>
      </p:ext>
    </p:extLst>
  </p:cSld>
  <p:clrMapOvr>
    <a:masterClrMapping/>
  </p:clrMapOvr>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544542785"/>
      </p:ext>
    </p:extLst>
  </p:cSld>
  <p:clrMapOvr>
    <a:masterClrMapping/>
  </p:clrMapOvr>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96676293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408396832"/>
      </p:ext>
    </p:extLst>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386716829"/>
      </p:ext>
    </p:extLst>
  </p:cSld>
  <p:clrMapOvr>
    <a:masterClrMapping/>
  </p:clrMapOvr>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346581671"/>
      </p:ext>
    </p:extLst>
  </p:cSld>
  <p:clrMapOvr>
    <a:masterClrMapping/>
  </p:clrMapOvr>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defTabSz="914186">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46966538"/>
      </p:ext>
    </p:extLst>
  </p:cSld>
  <p:clrMapOvr>
    <a:masterClrMapping/>
  </p:clrMapOvr>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40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297677886"/>
      </p:ext>
    </p:extLst>
  </p:cSld>
  <p:clrMapOvr>
    <a:masterClrMapping/>
  </p:clrMapOvr>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41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020403328"/>
      </p:ext>
    </p:extLst>
  </p:cSld>
  <p:clrMapOvr>
    <a:masterClrMapping/>
  </p:clrMapOvr>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42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140270984"/>
      </p:ext>
    </p:extLst>
  </p:cSld>
  <p:clrMapOvr>
    <a:masterClrMapping/>
  </p:clrMapOvr>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43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344576035"/>
      </p:ext>
    </p:extLst>
  </p:cSld>
  <p:clrMapOvr>
    <a:masterClrMapping/>
  </p:clrMapOvr>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27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2013397848"/>
      </p:ext>
    </p:extLst>
  </p:cSld>
  <p:clrMapOvr>
    <a:masterClrMapping/>
  </p:clrMapOvr>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26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325472561"/>
      </p:ext>
    </p:extLst>
  </p:cSld>
  <p:clrMapOvr>
    <a:masterClrMapping/>
  </p:clrMapOvr>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50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87920669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9" name="Rectangle 8"/>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10" name="Straight Connector 9"/>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6108874"/>
      </p:ext>
    </p:extLst>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56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857829525"/>
      </p:ext>
    </p:extLst>
  </p:cSld>
  <p:clrMapOvr>
    <a:masterClrMapping/>
  </p:clrMapOvr>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18259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39683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328446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413732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513227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84100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286009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320385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0482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5" name="Straight Connector 4"/>
          <p:cNvCxnSpPr/>
          <p:nvPr/>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479673"/>
      </p:ext>
    </p:extLst>
  </p:cSld>
  <p:clrMapOvr>
    <a:masterClrMapping/>
  </p:clrMapOvr>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3228701"/>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35748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1974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cxnSp>
        <p:nvCxnSpPr>
          <p:cNvPr id="2" name="Straight Connector 1"/>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1"/>
          <p:cNvSpPr>
            <a:spLocks noGrp="1"/>
          </p:cNvSpPr>
          <p:nvPr>
            <p:ph type="ftr" sz="quarter" idx="3"/>
          </p:nvPr>
        </p:nvSpPr>
        <p:spPr>
          <a:xfrm>
            <a:off x="2239963" y="6542881"/>
            <a:ext cx="4664075" cy="177007"/>
          </a:xfrm>
          <a:prstGeom prst="rect">
            <a:avLst/>
          </a:prstGeom>
        </p:spPr>
        <p:txBody>
          <a:bodyPr/>
          <a:lstStyle/>
          <a:p>
            <a:r>
              <a:rPr lang="en-US" dirty="0" smtClean="0">
                <a:solidFill>
                  <a:srgbClr val="6A6A6A"/>
                </a:solidFill>
              </a:rPr>
              <a:t>T-Mobile Confidential &amp; Privileged Communication</a:t>
            </a:r>
            <a:endParaRPr lang="en-US" dirty="0">
              <a:solidFill>
                <a:srgbClr val="6A6A6A"/>
              </a:solidFill>
            </a:endParaRPr>
          </a:p>
        </p:txBody>
      </p:sp>
    </p:spTree>
    <p:extLst>
      <p:ext uri="{BB962C8B-B14F-4D97-AF65-F5344CB8AC3E}">
        <p14:creationId xmlns:p14="http://schemas.microsoft.com/office/powerpoint/2010/main" val="355957161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20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3566306579"/>
      </p:ext>
    </p:extLst>
  </p:cSld>
  <p:clrMapOvr>
    <a:masterClrMapping/>
  </p:clrMapOvr>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cxnSp>
        <p:nvCxnSpPr>
          <p:cNvPr id="2" name="Straight Connector 1"/>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1"/>
          <p:cNvSpPr>
            <a:spLocks noGrp="1"/>
          </p:cNvSpPr>
          <p:nvPr>
            <p:ph type="ftr" sz="quarter" idx="3"/>
          </p:nvPr>
        </p:nvSpPr>
        <p:spPr>
          <a:xfrm>
            <a:off x="2239963" y="6542881"/>
            <a:ext cx="4664075" cy="177007"/>
          </a:xfrm>
          <a:prstGeom prst="rect">
            <a:avLst/>
          </a:prstGeom>
        </p:spPr>
        <p:txBody>
          <a:bodyPr/>
          <a:lstStyle/>
          <a:p>
            <a:r>
              <a:rPr lang="en-US" dirty="0" smtClean="0">
                <a:solidFill>
                  <a:srgbClr val="6A6A6A"/>
                </a:solidFill>
              </a:rPr>
              <a:t>T-Mobile Confidential &amp; Privileged Communication</a:t>
            </a:r>
            <a:endParaRPr lang="en-US" dirty="0">
              <a:solidFill>
                <a:srgbClr val="6A6A6A"/>
              </a:solidFill>
            </a:endParaRPr>
          </a:p>
        </p:txBody>
      </p:sp>
    </p:spTree>
    <p:extLst>
      <p:ext uri="{BB962C8B-B14F-4D97-AF65-F5344CB8AC3E}">
        <p14:creationId xmlns:p14="http://schemas.microsoft.com/office/powerpoint/2010/main" val="63820768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28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890407636"/>
      </p:ext>
    </p:extLst>
  </p:cSld>
  <p:clrMapOvr>
    <a:masterClrMapping/>
  </p:clrMapOvr>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2_Blank Page">
    <p:spTree>
      <p:nvGrpSpPr>
        <p:cNvPr id="1" name=""/>
        <p:cNvGrpSpPr/>
        <p:nvPr/>
      </p:nvGrpSpPr>
      <p:grpSpPr>
        <a:xfrm>
          <a:off x="0" y="0"/>
          <a:ext cx="0" cy="0"/>
          <a:chOff x="0" y="0"/>
          <a:chExt cx="0" cy="0"/>
        </a:xfrm>
      </p:grpSpPr>
      <p:sp>
        <p:nvSpPr>
          <p:cNvPr id="8" name="Title 1"/>
          <p:cNvSpPr>
            <a:spLocks noGrp="1"/>
          </p:cNvSpPr>
          <p:nvPr>
            <p:ph type="title"/>
          </p:nvPr>
        </p:nvSpPr>
        <p:spPr>
          <a:xfrm>
            <a:off x="457200" y="361890"/>
            <a:ext cx="8229600" cy="400110"/>
          </a:xfrm>
          <a:noFill/>
          <a:ln w="9525">
            <a:noFill/>
            <a:miter lim="800000"/>
            <a:headEnd/>
            <a:tailEnd/>
          </a:ln>
        </p:spPr>
        <p:txBody>
          <a:bodyPr vert="horz" wrap="square" lIns="91440" tIns="45720" rIns="91440" bIns="45720" numCol="1" anchor="b" anchorCtr="0" compatLnSpc="1">
            <a:prstTxWarp prst="textNoShape">
              <a:avLst/>
            </a:prstTxWarp>
            <a:spAutoFit/>
          </a:bodyPr>
          <a:lstStyle>
            <a:lvl1pPr>
              <a:defRPr lang="en-US"/>
            </a:lvl1pPr>
          </a:lstStyle>
          <a:p>
            <a:pPr lvl="0" eaLnBrk="0" hangingPunct="0"/>
            <a:r>
              <a:rPr lang="en-US" dirty="0" smtClean="0"/>
              <a:t>Click to edit Master title style</a:t>
            </a:r>
            <a:endParaRPr lang="en-US" dirty="0"/>
          </a:p>
        </p:txBody>
      </p:sp>
      <p:sp>
        <p:nvSpPr>
          <p:cNvPr id="4"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2907037653"/>
      </p:ext>
    </p:extLst>
  </p:cSld>
  <p:clrMapOvr>
    <a:masterClrMapping/>
  </p:clrMapOvr>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76_Title and Content">
    <p:spTree>
      <p:nvGrpSpPr>
        <p:cNvPr id="1" name=""/>
        <p:cNvGrpSpPr/>
        <p:nvPr/>
      </p:nvGrpSpPr>
      <p:grpSpPr>
        <a:xfrm>
          <a:off x="0" y="0"/>
          <a:ext cx="0" cy="0"/>
          <a:chOff x="0" y="0"/>
          <a:chExt cx="0" cy="0"/>
        </a:xfrm>
      </p:grpSpPr>
      <p:cxnSp>
        <p:nvCxnSpPr>
          <p:cNvPr id="2" name="Straight Connector 1"/>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1"/>
          <p:cNvSpPr>
            <a:spLocks noGrp="1"/>
          </p:cNvSpPr>
          <p:nvPr>
            <p:ph type="ftr" sz="quarter" idx="3"/>
          </p:nvPr>
        </p:nvSpPr>
        <p:spPr>
          <a:xfrm>
            <a:off x="2239963" y="6542881"/>
            <a:ext cx="4664075" cy="177007"/>
          </a:xfrm>
          <a:prstGeom prst="rect">
            <a:avLst/>
          </a:prstGeom>
        </p:spPr>
        <p:txBody>
          <a:bodyPr/>
          <a:lstStyle/>
          <a:p>
            <a:r>
              <a:rPr lang="en-US" dirty="0" smtClean="0">
                <a:solidFill>
                  <a:srgbClr val="6A6A6A"/>
                </a:solidFill>
              </a:rPr>
              <a:t>T-Mobile Confidential &amp; Privileged Communication</a:t>
            </a:r>
            <a:endParaRPr lang="en-US" dirty="0">
              <a:solidFill>
                <a:srgbClr val="6A6A6A"/>
              </a:solidFill>
            </a:endParaRPr>
          </a:p>
        </p:txBody>
      </p:sp>
    </p:spTree>
    <p:extLst>
      <p:ext uri="{BB962C8B-B14F-4D97-AF65-F5344CB8AC3E}">
        <p14:creationId xmlns:p14="http://schemas.microsoft.com/office/powerpoint/2010/main" val="23829610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cxnSp>
        <p:nvCxnSpPr>
          <p:cNvPr id="2" name="Straight Connector 1"/>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6393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lank Page">
    <p:spTree>
      <p:nvGrpSpPr>
        <p:cNvPr id="1" name=""/>
        <p:cNvGrpSpPr/>
        <p:nvPr/>
      </p:nvGrpSpPr>
      <p:grpSpPr>
        <a:xfrm>
          <a:off x="0" y="0"/>
          <a:ext cx="0" cy="0"/>
          <a:chOff x="0" y="0"/>
          <a:chExt cx="0" cy="0"/>
        </a:xfrm>
      </p:grpSpPr>
      <p:sp>
        <p:nvSpPr>
          <p:cNvPr id="8" name="Title 1"/>
          <p:cNvSpPr>
            <a:spLocks noGrp="1"/>
          </p:cNvSpPr>
          <p:nvPr>
            <p:ph type="title"/>
          </p:nvPr>
        </p:nvSpPr>
        <p:spPr>
          <a:xfrm>
            <a:off x="457200" y="3020954"/>
            <a:ext cx="8229600" cy="400097"/>
          </a:xfrm>
        </p:spPr>
        <p:txBody>
          <a:bodyPr/>
          <a:lstStyle/>
          <a:p>
            <a:r>
              <a:rPr lang="en-US" smtClean="0"/>
              <a:t>Click to edit Master title style</a:t>
            </a:r>
            <a:endParaRPr lang="en-US"/>
          </a:p>
        </p:txBody>
      </p:sp>
    </p:spTree>
    <p:extLst>
      <p:ext uri="{BB962C8B-B14F-4D97-AF65-F5344CB8AC3E}">
        <p14:creationId xmlns:p14="http://schemas.microsoft.com/office/powerpoint/2010/main" val="3396042079"/>
      </p:ext>
    </p:extLst>
  </p:cSld>
  <p:clrMapOvr>
    <a:masterClrMapping/>
  </p:clrMapOvr>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55_Title and Content">
    <p:spTree>
      <p:nvGrpSpPr>
        <p:cNvPr id="1" name=""/>
        <p:cNvGrpSpPr/>
        <p:nvPr/>
      </p:nvGrpSpPr>
      <p:grpSpPr>
        <a:xfrm>
          <a:off x="0" y="0"/>
          <a:ext cx="0" cy="0"/>
          <a:chOff x="0" y="0"/>
          <a:chExt cx="0" cy="0"/>
        </a:xfrm>
      </p:grpSpPr>
      <p:cxnSp>
        <p:nvCxnSpPr>
          <p:cNvPr id="3" name="Straight Connector 2"/>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a:lstStyle/>
          <a:p>
            <a:pPr lvl="0"/>
            <a:r>
              <a:rPr lang="en-US" smtClean="0"/>
              <a:t>Click to edit Master title style</a:t>
            </a:r>
          </a:p>
        </p:txBody>
      </p:sp>
      <p:sp>
        <p:nvSpPr>
          <p:cNvPr id="4" name="Footer Placeholder 3"/>
          <p:cNvSpPr>
            <a:spLocks noGrp="1"/>
          </p:cNvSpPr>
          <p:nvPr>
            <p:ph type="ftr" sz="quarter" idx="10"/>
          </p:nvPr>
        </p:nvSpPr>
        <p:spPr>
          <a:xfrm>
            <a:off x="2239963" y="6542088"/>
            <a:ext cx="4664075" cy="177800"/>
          </a:xfrm>
          <a:prstGeom prst="rect">
            <a:avLst/>
          </a:prstGeom>
        </p:spPr>
        <p:txBody>
          <a:bodyPr/>
          <a:lstStyle>
            <a:lvl1pPr fontAlgn="auto">
              <a:spcBef>
                <a:spcPts val="0"/>
              </a:spcBef>
              <a:spcAft>
                <a:spcPts val="0"/>
              </a:spcAft>
              <a:defRPr/>
            </a:lvl1pPr>
          </a:lstStyle>
          <a:p>
            <a:pPr>
              <a:defRPr/>
            </a:pPr>
            <a:r>
              <a:rPr lang="en-US" dirty="0">
                <a:solidFill>
                  <a:srgbClr val="6A6A6A"/>
                </a:solidFill>
              </a:rPr>
              <a:t>T-Mobile Confidential &amp; Privileged Communication</a:t>
            </a:r>
          </a:p>
        </p:txBody>
      </p:sp>
    </p:spTree>
    <p:extLst>
      <p:ext uri="{BB962C8B-B14F-4D97-AF65-F5344CB8AC3E}">
        <p14:creationId xmlns:p14="http://schemas.microsoft.com/office/powerpoint/2010/main" val="128112220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79_Title and Content">
    <p:spTree>
      <p:nvGrpSpPr>
        <p:cNvPr id="1" name=""/>
        <p:cNvGrpSpPr/>
        <p:nvPr/>
      </p:nvGrpSpPr>
      <p:grpSpPr>
        <a:xfrm>
          <a:off x="0" y="0"/>
          <a:ext cx="0" cy="0"/>
          <a:chOff x="0" y="0"/>
          <a:chExt cx="0" cy="0"/>
        </a:xfrm>
      </p:grpSpPr>
      <p:cxnSp>
        <p:nvCxnSpPr>
          <p:cNvPr id="3" name="Straight Connector 2"/>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a:lstStyle/>
          <a:p>
            <a:pPr lvl="0"/>
            <a:r>
              <a:rPr lang="en-US" smtClean="0"/>
              <a:t>Click to edit Master title style</a:t>
            </a:r>
          </a:p>
        </p:txBody>
      </p:sp>
      <p:sp>
        <p:nvSpPr>
          <p:cNvPr id="4" name="Footer Placeholder 3"/>
          <p:cNvSpPr>
            <a:spLocks noGrp="1"/>
          </p:cNvSpPr>
          <p:nvPr>
            <p:ph type="ftr" sz="quarter" idx="10"/>
          </p:nvPr>
        </p:nvSpPr>
        <p:spPr>
          <a:xfrm>
            <a:off x="2239963" y="6542088"/>
            <a:ext cx="4664075" cy="177800"/>
          </a:xfrm>
          <a:prstGeom prst="rect">
            <a:avLst/>
          </a:prstGeom>
        </p:spPr>
        <p:txBody>
          <a:bodyPr/>
          <a:lstStyle>
            <a:lvl1pPr fontAlgn="auto">
              <a:spcBef>
                <a:spcPts val="0"/>
              </a:spcBef>
              <a:spcAft>
                <a:spcPts val="0"/>
              </a:spcAft>
              <a:defRPr/>
            </a:lvl1pPr>
          </a:lstStyle>
          <a:p>
            <a:pPr>
              <a:defRPr/>
            </a:pPr>
            <a:r>
              <a:rPr lang="en-US" dirty="0">
                <a:solidFill>
                  <a:srgbClr val="6A6A6A"/>
                </a:solidFill>
              </a:rPr>
              <a:t>T-Mobile Confidential &amp; Privileged Communication</a:t>
            </a:r>
          </a:p>
        </p:txBody>
      </p:sp>
    </p:spTree>
    <p:extLst>
      <p:ext uri="{BB962C8B-B14F-4D97-AF65-F5344CB8AC3E}">
        <p14:creationId xmlns:p14="http://schemas.microsoft.com/office/powerpoint/2010/main" val="371915118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80_Title and Content">
    <p:spTree>
      <p:nvGrpSpPr>
        <p:cNvPr id="1" name=""/>
        <p:cNvGrpSpPr/>
        <p:nvPr/>
      </p:nvGrpSpPr>
      <p:grpSpPr>
        <a:xfrm>
          <a:off x="0" y="0"/>
          <a:ext cx="0" cy="0"/>
          <a:chOff x="0" y="0"/>
          <a:chExt cx="0" cy="0"/>
        </a:xfrm>
      </p:grpSpPr>
      <p:cxnSp>
        <p:nvCxnSpPr>
          <p:cNvPr id="3" name="Straight Connector 2"/>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a:lstStyle/>
          <a:p>
            <a:pPr lvl="0"/>
            <a:r>
              <a:rPr lang="en-US" smtClean="0"/>
              <a:t>Click to edit Master title style</a:t>
            </a:r>
          </a:p>
        </p:txBody>
      </p:sp>
      <p:sp>
        <p:nvSpPr>
          <p:cNvPr id="4" name="Footer Placeholder 3"/>
          <p:cNvSpPr>
            <a:spLocks noGrp="1"/>
          </p:cNvSpPr>
          <p:nvPr>
            <p:ph type="ftr" sz="quarter" idx="10"/>
          </p:nvPr>
        </p:nvSpPr>
        <p:spPr>
          <a:xfrm>
            <a:off x="2239963" y="6542088"/>
            <a:ext cx="4664075" cy="177800"/>
          </a:xfrm>
          <a:prstGeom prst="rect">
            <a:avLst/>
          </a:prstGeom>
        </p:spPr>
        <p:txBody>
          <a:bodyPr/>
          <a:lstStyle>
            <a:lvl1pPr fontAlgn="auto">
              <a:spcBef>
                <a:spcPts val="0"/>
              </a:spcBef>
              <a:spcAft>
                <a:spcPts val="0"/>
              </a:spcAft>
              <a:defRPr/>
            </a:lvl1pPr>
          </a:lstStyle>
          <a:p>
            <a:pPr>
              <a:defRPr/>
            </a:pPr>
            <a:r>
              <a:rPr lang="en-US" dirty="0">
                <a:solidFill>
                  <a:srgbClr val="6A6A6A"/>
                </a:solidFill>
              </a:rPr>
              <a:t>T-Mobile Confidential &amp; Privileged Communication</a:t>
            </a:r>
          </a:p>
        </p:txBody>
      </p:sp>
    </p:spTree>
    <p:extLst>
      <p:ext uri="{BB962C8B-B14F-4D97-AF65-F5344CB8AC3E}">
        <p14:creationId xmlns:p14="http://schemas.microsoft.com/office/powerpoint/2010/main" val="2705021510"/>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81_Title and Content">
    <p:spTree>
      <p:nvGrpSpPr>
        <p:cNvPr id="1" name=""/>
        <p:cNvGrpSpPr/>
        <p:nvPr/>
      </p:nvGrpSpPr>
      <p:grpSpPr>
        <a:xfrm>
          <a:off x="0" y="0"/>
          <a:ext cx="0" cy="0"/>
          <a:chOff x="0" y="0"/>
          <a:chExt cx="0" cy="0"/>
        </a:xfrm>
      </p:grpSpPr>
      <p:cxnSp>
        <p:nvCxnSpPr>
          <p:cNvPr id="3" name="Straight Connector 2"/>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a:lstStyle/>
          <a:p>
            <a:pPr lvl="0"/>
            <a:r>
              <a:rPr lang="en-US" smtClean="0"/>
              <a:t>Click to edit Master title style</a:t>
            </a:r>
          </a:p>
        </p:txBody>
      </p:sp>
      <p:sp>
        <p:nvSpPr>
          <p:cNvPr id="4" name="Footer Placeholder 3"/>
          <p:cNvSpPr>
            <a:spLocks noGrp="1"/>
          </p:cNvSpPr>
          <p:nvPr>
            <p:ph type="ftr" sz="quarter" idx="10"/>
          </p:nvPr>
        </p:nvSpPr>
        <p:spPr>
          <a:xfrm>
            <a:off x="2239963" y="6542088"/>
            <a:ext cx="4664075" cy="177800"/>
          </a:xfrm>
          <a:prstGeom prst="rect">
            <a:avLst/>
          </a:prstGeom>
        </p:spPr>
        <p:txBody>
          <a:bodyPr/>
          <a:lstStyle>
            <a:lvl1pPr fontAlgn="auto">
              <a:spcBef>
                <a:spcPts val="0"/>
              </a:spcBef>
              <a:spcAft>
                <a:spcPts val="0"/>
              </a:spcAft>
              <a:defRPr/>
            </a:lvl1pPr>
          </a:lstStyle>
          <a:p>
            <a:pPr>
              <a:defRPr/>
            </a:pPr>
            <a:r>
              <a:rPr lang="en-US" dirty="0">
                <a:solidFill>
                  <a:srgbClr val="6A6A6A"/>
                </a:solidFill>
              </a:rPr>
              <a:t>T-Mobile Confidential &amp; Privileged Communication</a:t>
            </a:r>
          </a:p>
        </p:txBody>
      </p:sp>
    </p:spTree>
    <p:extLst>
      <p:ext uri="{BB962C8B-B14F-4D97-AF65-F5344CB8AC3E}">
        <p14:creationId xmlns:p14="http://schemas.microsoft.com/office/powerpoint/2010/main" val="375803736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82_Title and Content">
    <p:spTree>
      <p:nvGrpSpPr>
        <p:cNvPr id="1" name=""/>
        <p:cNvGrpSpPr/>
        <p:nvPr/>
      </p:nvGrpSpPr>
      <p:grpSpPr>
        <a:xfrm>
          <a:off x="0" y="0"/>
          <a:ext cx="0" cy="0"/>
          <a:chOff x="0" y="0"/>
          <a:chExt cx="0" cy="0"/>
        </a:xfrm>
      </p:grpSpPr>
      <p:cxnSp>
        <p:nvCxnSpPr>
          <p:cNvPr id="3" name="Straight Connector 2"/>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a:lstStyle/>
          <a:p>
            <a:pPr lvl="0"/>
            <a:r>
              <a:rPr lang="en-US" smtClean="0"/>
              <a:t>Click to edit Master title style</a:t>
            </a:r>
          </a:p>
        </p:txBody>
      </p:sp>
      <p:sp>
        <p:nvSpPr>
          <p:cNvPr id="4" name="Footer Placeholder 3"/>
          <p:cNvSpPr>
            <a:spLocks noGrp="1"/>
          </p:cNvSpPr>
          <p:nvPr>
            <p:ph type="ftr" sz="quarter" idx="10"/>
          </p:nvPr>
        </p:nvSpPr>
        <p:spPr>
          <a:xfrm>
            <a:off x="2239963" y="6542088"/>
            <a:ext cx="4664075" cy="177800"/>
          </a:xfrm>
          <a:prstGeom prst="rect">
            <a:avLst/>
          </a:prstGeom>
        </p:spPr>
        <p:txBody>
          <a:bodyPr/>
          <a:lstStyle>
            <a:lvl1pPr fontAlgn="auto">
              <a:spcBef>
                <a:spcPts val="0"/>
              </a:spcBef>
              <a:spcAft>
                <a:spcPts val="0"/>
              </a:spcAft>
              <a:defRPr/>
            </a:lvl1pPr>
          </a:lstStyle>
          <a:p>
            <a:pPr>
              <a:defRPr/>
            </a:pPr>
            <a:r>
              <a:rPr lang="en-US" dirty="0">
                <a:solidFill>
                  <a:srgbClr val="6A6A6A"/>
                </a:solidFill>
              </a:rPr>
              <a:t>T-Mobile Confidential &amp; Privileged Communication</a:t>
            </a:r>
          </a:p>
        </p:txBody>
      </p:sp>
    </p:spTree>
    <p:extLst>
      <p:ext uri="{BB962C8B-B14F-4D97-AF65-F5344CB8AC3E}">
        <p14:creationId xmlns:p14="http://schemas.microsoft.com/office/powerpoint/2010/main" val="156177461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87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658055671"/>
      </p:ext>
    </p:extLst>
  </p:cSld>
  <p:clrMapOvr>
    <a:masterClrMapping/>
  </p:clrMapOvr>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88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891694600"/>
      </p:ext>
    </p:extLst>
  </p:cSld>
  <p:clrMapOvr>
    <a:masterClrMapping/>
  </p:clrMapOvr>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89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4272481332"/>
      </p:ext>
    </p:extLst>
  </p:cSld>
  <p:clrMapOvr>
    <a:masterClrMapping/>
  </p:clrMapOvr>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90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220260095"/>
      </p:ext>
    </p:extLst>
  </p:cSld>
  <p:clrMapOvr>
    <a:masterClrMapping/>
  </p:clrMapOvr>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p:cSld name="101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27029813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cxnSp>
        <p:nvCxnSpPr>
          <p:cNvPr id="5" name="Straight Connector 4"/>
          <p:cNvCxnSpPr/>
          <p:nvPr/>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1630982585"/>
      </p:ext>
    </p:extLst>
  </p:cSld>
  <p:clrMapOvr>
    <a:masterClrMapping/>
  </p:clrMapOvr>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p:cSld name="10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686984"/>
      </p:ext>
    </p:extLst>
  </p:cSld>
  <p:clrMapOvr>
    <a:masterClrMapping/>
  </p:clrMapOvr>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p:cSld name="10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369292"/>
      </p:ext>
    </p:extLst>
  </p:cSld>
  <p:clrMapOvr>
    <a:masterClrMapping/>
  </p:clrMapOvr>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p:cSld name="10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283235"/>
      </p:ext>
    </p:extLst>
  </p:cSld>
  <p:clrMapOvr>
    <a:masterClrMapping/>
  </p:clrMapOvr>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p:cSld name="105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571928485"/>
      </p:ext>
    </p:extLst>
  </p:cSld>
  <p:clrMapOvr>
    <a:masterClrMapping/>
  </p:clrMapOvr>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p:cSld name="106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2712932922"/>
      </p:ext>
    </p:extLst>
  </p:cSld>
  <p:clrMapOvr>
    <a:masterClrMapping/>
  </p:clrMapOvr>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p:cSld name="107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3596739535"/>
      </p:ext>
    </p:extLst>
  </p:cSld>
  <p:clrMapOvr>
    <a:masterClrMapping/>
  </p:clrMapOvr>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p:cSld name="10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790697"/>
      </p:ext>
    </p:extLst>
  </p:cSld>
  <p:clrMapOvr>
    <a:masterClrMapping/>
  </p:clrMapOvr>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p:cSld name="10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60938"/>
      </p:ext>
    </p:extLst>
  </p:cSld>
  <p:clrMapOvr>
    <a:masterClrMapping/>
  </p:clrMapOvr>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p:cSld name="1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455972"/>
      </p:ext>
    </p:extLst>
  </p:cSld>
  <p:clrMapOvr>
    <a:masterClrMapping/>
  </p:clrMapOvr>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p:cSld name="112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27405431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cxnSp>
        <p:nvCxnSpPr>
          <p:cNvPr id="5" name="Straight Connector 4"/>
          <p:cNvCxnSpPr/>
          <p:nvPr/>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defTabSz="914186">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264555580"/>
      </p:ext>
    </p:extLst>
  </p:cSld>
  <p:clrMapOvr>
    <a:masterClrMapping/>
  </p:clrMapOvr>
  <p:timing>
    <p:tnLst>
      <p:par>
        <p:cTn id="1" dur="indefinite" restart="never" nodeType="tmRoot"/>
      </p:par>
    </p:tn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p:cSld name="11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1605078"/>
      </p:ext>
    </p:extLst>
  </p:cSld>
  <p:clrMapOvr>
    <a:masterClrMapping/>
  </p:clrMapOvr>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p:cSld name="11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920489"/>
      </p:ext>
    </p:extLst>
  </p:cSld>
  <p:clrMapOvr>
    <a:masterClrMapping/>
  </p:clrMapOvr>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p:cSld name="1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496269"/>
      </p:ext>
    </p:extLst>
  </p:cSld>
  <p:clrMapOvr>
    <a:masterClrMapping/>
  </p:clrMapOvr>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p:cSld name="1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340420"/>
      </p:ext>
    </p:extLst>
  </p:cSld>
  <p:clrMapOvr>
    <a:masterClrMapping/>
  </p:clrMapOvr>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p:cSld name="121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3820445175"/>
      </p:ext>
    </p:extLst>
  </p:cSld>
  <p:clrMapOvr>
    <a:masterClrMapping/>
  </p:clrMapOvr>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p:cSld name="12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549848"/>
      </p:ext>
    </p:extLst>
  </p:cSld>
  <p:clrMapOvr>
    <a:masterClrMapping/>
  </p:clrMapOvr>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p:cSld name="12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260277"/>
      </p:ext>
    </p:extLst>
  </p:cSld>
  <p:clrMapOvr>
    <a:masterClrMapping/>
  </p:clrMapOvr>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p:cSld name="1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2803363"/>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cSld name="1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837869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cSld name="1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51038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cxnSp>
        <p:nvCxnSpPr>
          <p:cNvPr id="5" name="Straight Connector 4"/>
          <p:cNvCxnSpPr/>
          <p:nvPr/>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1183402"/>
      </p:ext>
    </p:extLst>
  </p:cSld>
  <p:clrMapOvr>
    <a:masterClrMapping/>
  </p:clrMapOvr>
  <p:timing>
    <p:tnLst>
      <p:par>
        <p:cT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08075"/>
            <a:ext cx="4038600" cy="51324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08075"/>
            <a:ext cx="4038600" cy="51324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9"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10"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751500546"/>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cSld name="1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168708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cSld name="1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242233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cSld name="1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C4912E29-57EE-4421-A8C1-D4B249AB8EB1}" type="datetimeFigureOut">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D3A842BB-AAC0-458B-AD11-F4C59FCD42CE}"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832884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cSld name="13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326031"/>
      </p:ext>
    </p:extLst>
  </p:cSld>
  <p:clrMapOvr>
    <a:masterClrMapping/>
  </p:clrMapOvr>
  <p:timing>
    <p:tnLst>
      <p:par>
        <p:cTn id="1" dur="indefinite" restart="never" nodeType="tmRoot"/>
      </p:par>
    </p:tn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p:cSld name="13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298110"/>
      </p:ext>
    </p:extLst>
  </p:cSld>
  <p:clrMapOvr>
    <a:masterClrMapping/>
  </p:clrMapOvr>
  <p:timing>
    <p:tnLst>
      <p:par>
        <p:cTn id="1" dur="indefinite" restart="never" nodeType="tmRoot"/>
      </p:par>
    </p:tn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p:cSld name="13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338402"/>
      </p:ext>
    </p:extLst>
  </p:cSld>
  <p:clrMapOvr>
    <a:masterClrMapping/>
  </p:clrMapOvr>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p:cSld name="135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3857584804"/>
      </p:ext>
    </p:extLst>
  </p:cSld>
  <p:clrMapOvr>
    <a:masterClrMapping/>
  </p:clrMapOvr>
  <p:timing>
    <p:tnLst>
      <p:par>
        <p:cT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p:cSld name="13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846515"/>
      </p:ext>
    </p:extLst>
  </p:cSld>
  <p:clrMapOvr>
    <a:masterClrMapping/>
  </p:clrMapOvr>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p:cSld name="13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32067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Title and Content">
    <p:bg>
      <p:bgPr>
        <a:solidFill>
          <a:schemeClr val="accent1">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050961"/>
      </p:ext>
    </p:extLst>
  </p:cSld>
  <p:clrMapOvr>
    <a:masterClrMapping/>
  </p:clrMapOvr>
  <p:timing>
    <p:tnLst>
      <p:par>
        <p:cTn id="1" dur="indefinite" restart="never" nodeType="tmRoot"/>
      </p:par>
    </p:tnLst>
  </p:timing>
</p:sldLayout>
</file>

<file path=ppt/slideLayouts/slideLayout290.xml><?xml version="1.0" encoding="utf-8"?>
<p:sldLayout xmlns:a="http://schemas.openxmlformats.org/drawingml/2006/main" xmlns:r="http://schemas.openxmlformats.org/officeDocument/2006/relationships" xmlns:p="http://schemas.openxmlformats.org/presentationml/2006/main">
  <p:cSld name="139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681576097"/>
      </p:ext>
    </p:extLst>
  </p:cSld>
  <p:clrMapOvr>
    <a:masterClrMapping/>
  </p:clrMapOvr>
  <p:timing>
    <p:tnLst>
      <p:par>
        <p:cT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p:cSld name="14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08460"/>
      </p:ext>
    </p:extLst>
  </p:cSld>
  <p:clrMapOvr>
    <a:masterClrMapping/>
  </p:clrMapOvr>
  <p:timing>
    <p:tnLst>
      <p:par>
        <p:cTn id="1" dur="indefinite" restart="never" nodeType="tmRoot"/>
      </p:par>
    </p:tn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p:cSld name="14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3418657"/>
      </p:ext>
    </p:extLst>
  </p:cSld>
  <p:clrMapOvr>
    <a:masterClrMapping/>
  </p:clrMapOvr>
  <p:timing>
    <p:tnLst>
      <p:par>
        <p:cTn id="1" dur="indefinite" restart="never" nodeType="tmRoot"/>
      </p:par>
    </p:tn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p:cSld name="14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185784"/>
      </p:ext>
    </p:extLst>
  </p:cSld>
  <p:clrMapOvr>
    <a:masterClrMapping/>
  </p:clrMapOvr>
  <p:timing>
    <p:tnLst>
      <p:par>
        <p:cTn id="1" dur="indefinite" restart="never" nodeType="tmRoot"/>
      </p:par>
    </p:tnLst>
  </p:timing>
</p:sldLayout>
</file>

<file path=ppt/slideLayouts/slideLayout294.xml><?xml version="1.0" encoding="utf-8"?>
<p:sldLayout xmlns:a="http://schemas.openxmlformats.org/drawingml/2006/main" xmlns:r="http://schemas.openxmlformats.org/officeDocument/2006/relationships" xmlns:p="http://schemas.openxmlformats.org/presentationml/2006/main">
  <p:cSld name="151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3142094847"/>
      </p:ext>
    </p:extLst>
  </p:cSld>
  <p:clrMapOvr>
    <a:masterClrMapping/>
  </p:clrMapOvr>
  <p:timing>
    <p:tnLst>
      <p:par>
        <p:cTn id="1" dur="indefinite" restart="never" nodeType="tmRoot"/>
      </p:par>
    </p:tnLst>
  </p:timing>
</p:sldLayout>
</file>

<file path=ppt/slideLayouts/slideLayout295.xml><?xml version="1.0" encoding="utf-8"?>
<p:sldLayout xmlns:a="http://schemas.openxmlformats.org/drawingml/2006/main" xmlns:r="http://schemas.openxmlformats.org/officeDocument/2006/relationships" xmlns:p="http://schemas.openxmlformats.org/presentationml/2006/main">
  <p:cSld name="15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229405"/>
      </p:ext>
    </p:extLst>
  </p:cSld>
  <p:clrMapOvr>
    <a:masterClrMapping/>
  </p:clrMapOvr>
  <p:timing>
    <p:tnLst>
      <p:par>
        <p:cTn id="1" dur="indefinite" restart="never" nodeType="tmRoot"/>
      </p:par>
    </p:tnLst>
  </p:timing>
</p:sldLayout>
</file>

<file path=ppt/slideLayouts/slideLayout296.xml><?xml version="1.0" encoding="utf-8"?>
<p:sldLayout xmlns:a="http://schemas.openxmlformats.org/drawingml/2006/main" xmlns:r="http://schemas.openxmlformats.org/officeDocument/2006/relationships" xmlns:p="http://schemas.openxmlformats.org/presentationml/2006/main">
  <p:cSld name="16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5284564"/>
      </p:ext>
    </p:extLst>
  </p:cSld>
  <p:clrMapOvr>
    <a:masterClrMapping/>
  </p:clrMapOvr>
  <p:timing>
    <p:tnLst>
      <p:par>
        <p:cTn id="1" dur="indefinite" restart="never" nodeType="tmRoot"/>
      </p:par>
    </p:tnLst>
  </p:timing>
</p:sldLayout>
</file>

<file path=ppt/slideLayouts/slideLayout297.xml><?xml version="1.0" encoding="utf-8"?>
<p:sldLayout xmlns:a="http://schemas.openxmlformats.org/drawingml/2006/main" xmlns:r="http://schemas.openxmlformats.org/officeDocument/2006/relationships" xmlns:p="http://schemas.openxmlformats.org/presentationml/2006/main">
  <p:cSld name="16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705603"/>
      </p:ext>
    </p:extLst>
  </p:cSld>
  <p:clrMapOvr>
    <a:masterClrMapping/>
  </p:clrMapOvr>
  <p:timing>
    <p:tnLst>
      <p:par>
        <p:cTn id="1" dur="indefinite" restart="never" nodeType="tmRoot"/>
      </p:par>
    </p:tnLst>
  </p:timing>
</p:sldLayout>
</file>

<file path=ppt/slideLayouts/slideLayout298.xml><?xml version="1.0" encoding="utf-8"?>
<p:sldLayout xmlns:a="http://schemas.openxmlformats.org/drawingml/2006/main" xmlns:r="http://schemas.openxmlformats.org/officeDocument/2006/relationships" xmlns:p="http://schemas.openxmlformats.org/presentationml/2006/main">
  <p:cSld name="16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4075387"/>
      </p:ext>
    </p:extLst>
  </p:cSld>
  <p:clrMapOvr>
    <a:masterClrMapping/>
  </p:clrMapOvr>
  <p:timing>
    <p:tnLst>
      <p:par>
        <p:cTn id="1" dur="indefinite" restart="never" nodeType="tmRoot"/>
      </p:par>
    </p:tnLst>
  </p:timing>
</p:sldLayout>
</file>

<file path=ppt/slideLayouts/slideLayout299.xml><?xml version="1.0" encoding="utf-8"?>
<p:sldLayout xmlns:a="http://schemas.openxmlformats.org/drawingml/2006/main" xmlns:r="http://schemas.openxmlformats.org/officeDocument/2006/relationships" xmlns:p="http://schemas.openxmlformats.org/presentationml/2006/main">
  <p:cSld name="16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1367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age">
    <p:spTree>
      <p:nvGrpSpPr>
        <p:cNvPr id="1" name=""/>
        <p:cNvGrpSpPr/>
        <p:nvPr/>
      </p:nvGrpSpPr>
      <p:grpSpPr>
        <a:xfrm>
          <a:off x="0" y="0"/>
          <a:ext cx="0" cy="0"/>
          <a:chOff x="0" y="0"/>
          <a:chExt cx="0" cy="0"/>
        </a:xfrm>
      </p:grpSpPr>
      <p:sp>
        <p:nvSpPr>
          <p:cNvPr id="8" name="Title 1"/>
          <p:cNvSpPr>
            <a:spLocks noGrp="1"/>
          </p:cNvSpPr>
          <p:nvPr>
            <p:ph type="title"/>
          </p:nvPr>
        </p:nvSpPr>
        <p:spPr>
          <a:xfrm>
            <a:off x="457200" y="2795345"/>
            <a:ext cx="8229600" cy="625704"/>
          </a:xfrm>
        </p:spPr>
        <p:txBody>
          <a:bodyPr/>
          <a:lstStyle/>
          <a:p>
            <a:r>
              <a:rPr lang="en-US" smtClean="0"/>
              <a:t>Click to edit Master title style</a:t>
            </a:r>
            <a:endParaRPr lang="en-US"/>
          </a:p>
        </p:txBody>
      </p:sp>
      <p:sp>
        <p:nvSpPr>
          <p:cNvPr id="4"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20552236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4_Title and Content">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0693482"/>
      </p:ext>
    </p:extLst>
  </p:cSld>
  <p:clrMapOvr>
    <a:masterClrMapping/>
  </p:clrMapOvr>
  <p:timing>
    <p:tnLst>
      <p:par>
        <p:cTn id="1" dur="indefinite" restart="never" nodeType="tmRoot"/>
      </p:par>
    </p:tnLst>
  </p:timing>
</p:sldLayout>
</file>

<file path=ppt/slideLayouts/slideLayout300.xml><?xml version="1.0" encoding="utf-8"?>
<p:sldLayout xmlns:a="http://schemas.openxmlformats.org/drawingml/2006/main" xmlns:r="http://schemas.openxmlformats.org/officeDocument/2006/relationships" xmlns:p="http://schemas.openxmlformats.org/presentationml/2006/main" userDrawn="1">
  <p:cSld name="209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092284839"/>
      </p:ext>
    </p:extLst>
  </p:cSld>
  <p:clrMapOvr>
    <a:masterClrMapping/>
  </p:clrMapOvr>
  <p:timing>
    <p:tnLst>
      <p:par>
        <p:cTn id="1" dur="indefinite" restart="never" nodeType="tmRoot"/>
      </p:par>
    </p:tnLst>
  </p:timing>
</p:sldLayout>
</file>

<file path=ppt/slideLayouts/slideLayout301.xml><?xml version="1.0" encoding="utf-8"?>
<p:sldLayout xmlns:a="http://schemas.openxmlformats.org/drawingml/2006/main" xmlns:r="http://schemas.openxmlformats.org/officeDocument/2006/relationships" xmlns:p="http://schemas.openxmlformats.org/presentationml/2006/main">
  <p:cSld name="16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089634"/>
      </p:ext>
    </p:extLst>
  </p:cSld>
  <p:clrMapOvr>
    <a:masterClrMapping/>
  </p:clrMapOvr>
  <p:timing>
    <p:tnLst>
      <p:par>
        <p:cTn id="1" dur="indefinite" restart="never" nodeType="tmRoot"/>
      </p:par>
    </p:tnLst>
  </p:timing>
</p:sldLayout>
</file>

<file path=ppt/slideLayouts/slideLayout302.xml><?xml version="1.0" encoding="utf-8"?>
<p:sldLayout xmlns:a="http://schemas.openxmlformats.org/drawingml/2006/main" xmlns:r="http://schemas.openxmlformats.org/officeDocument/2006/relationships" xmlns:p="http://schemas.openxmlformats.org/presentationml/2006/main">
  <p:cSld name="16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043066"/>
      </p:ext>
    </p:extLst>
  </p:cSld>
  <p:clrMapOvr>
    <a:masterClrMapping/>
  </p:clrMapOvr>
  <p:timing>
    <p:tnLst>
      <p:par>
        <p:cTn id="1" dur="indefinite" restart="never" nodeType="tmRoot"/>
      </p:par>
    </p:tnLst>
  </p:timing>
</p:sldLayout>
</file>

<file path=ppt/slideLayouts/slideLayout303.xml><?xml version="1.0" encoding="utf-8"?>
<p:sldLayout xmlns:a="http://schemas.openxmlformats.org/drawingml/2006/main" xmlns:r="http://schemas.openxmlformats.org/officeDocument/2006/relationships" xmlns:p="http://schemas.openxmlformats.org/presentationml/2006/main">
  <p:cSld name="16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604525"/>
      </p:ext>
    </p:extLst>
  </p:cSld>
  <p:clrMapOvr>
    <a:masterClrMapping/>
  </p:clrMapOvr>
  <p:timing>
    <p:tnLst>
      <p:par>
        <p:cTn id="1" dur="indefinite" restart="never" nodeType="tmRoot"/>
      </p:par>
    </p:tnLst>
  </p:timing>
</p:sldLayout>
</file>

<file path=ppt/slideLayouts/slideLayout304.xml><?xml version="1.0" encoding="utf-8"?>
<p:sldLayout xmlns:a="http://schemas.openxmlformats.org/drawingml/2006/main" xmlns:r="http://schemas.openxmlformats.org/officeDocument/2006/relationships" xmlns:p="http://schemas.openxmlformats.org/presentationml/2006/main">
  <p:cSld name="16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327433"/>
      </p:ext>
    </p:extLst>
  </p:cSld>
  <p:clrMapOvr>
    <a:masterClrMapping/>
  </p:clrMapOvr>
  <p:timing>
    <p:tnLst>
      <p:par>
        <p:cTn id="1" dur="indefinite" restart="never" nodeType="tmRoot"/>
      </p:par>
    </p:tnLst>
  </p:timing>
</p:sldLayout>
</file>

<file path=ppt/slideLayouts/slideLayout305.xml><?xml version="1.0" encoding="utf-8"?>
<p:sldLayout xmlns:a="http://schemas.openxmlformats.org/drawingml/2006/main" xmlns:r="http://schemas.openxmlformats.org/officeDocument/2006/relationships" xmlns:p="http://schemas.openxmlformats.org/presentationml/2006/main">
  <p:cSld name="17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526328"/>
      </p:ext>
    </p:extLst>
  </p:cSld>
  <p:clrMapOvr>
    <a:masterClrMapping/>
  </p:clrMapOvr>
  <p:timing>
    <p:tnLst>
      <p:par>
        <p:cTn id="1" dur="indefinite" restart="never" nodeType="tmRoot"/>
      </p:par>
    </p:tnLst>
  </p:timing>
</p:sldLayout>
</file>

<file path=ppt/slideLayouts/slideLayout306.xml><?xml version="1.0" encoding="utf-8"?>
<p:sldLayout xmlns:a="http://schemas.openxmlformats.org/drawingml/2006/main" xmlns:r="http://schemas.openxmlformats.org/officeDocument/2006/relationships" xmlns:p="http://schemas.openxmlformats.org/presentationml/2006/main">
  <p:cSld name="171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55078899"/>
      </p:ext>
    </p:extLst>
  </p:cSld>
  <p:clrMapOvr>
    <a:masterClrMapping/>
  </p:clrMapOvr>
  <p:timing>
    <p:tnLst>
      <p:par>
        <p:cTn id="1" dur="indefinite" restart="never" nodeType="tmRoot"/>
      </p:par>
    </p:tnLst>
  </p:timing>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46_Custom Layout">
    <p:spTree>
      <p:nvGrpSpPr>
        <p:cNvPr id="1" name=""/>
        <p:cNvGrpSpPr/>
        <p:nvPr/>
      </p:nvGrpSpPr>
      <p:grpSpPr>
        <a:xfrm>
          <a:off x="0" y="0"/>
          <a:ext cx="0" cy="0"/>
          <a:chOff x="0" y="0"/>
          <a:chExt cx="0" cy="0"/>
        </a:xfrm>
      </p:grpSpPr>
      <p:pic>
        <p:nvPicPr>
          <p:cNvPr id="4" name="Picture 7" descr="11596-15266-TMOLogo_MG.eps"/>
          <p:cNvPicPr>
            <a:picLocks noChangeAspect="1"/>
          </p:cNvPicPr>
          <p:nvPr userDrawn="1"/>
        </p:nvPicPr>
        <p:blipFill>
          <a:blip r:embed="rId2" cstate="print">
            <a:extLst>
              <a:ext uri="{28A0092B-C50C-407E-A947-70E740481C1C}">
                <a14:useLocalDpi xmlns:a14="http://schemas.microsoft.com/office/drawing/2010/main" val="0"/>
              </a:ext>
            </a:extLst>
          </a:blip>
          <a:srcRect l="10252" t="21722" r="10237" b="21378"/>
          <a:stretch>
            <a:fillRect/>
          </a:stretch>
        </p:blipFill>
        <p:spPr bwMode="auto">
          <a:xfrm>
            <a:off x="95250" y="6345238"/>
            <a:ext cx="11953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 Same Side Corner Rectangle 5"/>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7" name="Rectangle 6"/>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3A9B1AB1-6910-4FE3-8DBB-6608C6436A80}"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9" name="Straight Connector 8"/>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a:lstStyle/>
          <a:p>
            <a:pPr lvl="0"/>
            <a:r>
              <a:rPr lang="en-US" smtClean="0"/>
              <a:t>Click to edit Master title style</a:t>
            </a:r>
          </a:p>
        </p:txBody>
      </p:sp>
      <p:sp>
        <p:nvSpPr>
          <p:cNvPr id="10" name="Footer Placeholder 4"/>
          <p:cNvSpPr>
            <a:spLocks noGrp="1"/>
          </p:cNvSpPr>
          <p:nvPr>
            <p:ph type="ftr" sz="quarter" idx="10"/>
          </p:nvPr>
        </p:nvSpPr>
        <p:spPr>
          <a:xfrm>
            <a:off x="2239963" y="6542881"/>
            <a:ext cx="4664075" cy="177007"/>
          </a:xfrm>
          <a:prstGeom prst="rect">
            <a:avLst/>
          </a:prstGeom>
        </p:spPr>
        <p:txBody>
          <a:bodyPr/>
          <a:lstStyle>
            <a:lvl1pPr algn="ctr">
              <a:defRPr sz="1000">
                <a:solidFill>
                  <a:srgbClr val="A1A1A1"/>
                </a:solidFill>
                <a:cs typeface="Arial" charset="0"/>
              </a:defRPr>
            </a:lvl1pPr>
          </a:lstStyle>
          <a:p>
            <a:pPr>
              <a:defRPr/>
            </a:pPr>
            <a:r>
              <a:rPr lang="en-US" dirty="0"/>
              <a:t>T-Mobile Confidential &amp; Privileged Communication</a:t>
            </a:r>
          </a:p>
        </p:txBody>
      </p:sp>
    </p:spTree>
    <p:extLst>
      <p:ext uri="{BB962C8B-B14F-4D97-AF65-F5344CB8AC3E}">
        <p14:creationId xmlns:p14="http://schemas.microsoft.com/office/powerpoint/2010/main" val="3126660566"/>
      </p:ext>
    </p:extLst>
  </p:cSld>
  <p:clrMapOvr>
    <a:masterClrMapping/>
  </p:clrMapOvr>
  <p:timing>
    <p:tnLst>
      <p:par>
        <p:cTn id="1" dur="indefinite" restart="never" nodeType="tmRoot"/>
      </p:par>
    </p:tnLst>
  </p:timing>
</p:sldLayout>
</file>

<file path=ppt/slideLayouts/slideLayout308.xml><?xml version="1.0" encoding="utf-8"?>
<p:sldLayout xmlns:a="http://schemas.openxmlformats.org/drawingml/2006/main" xmlns:r="http://schemas.openxmlformats.org/officeDocument/2006/relationships" xmlns:p="http://schemas.openxmlformats.org/presentationml/2006/main" userDrawn="1">
  <p:cSld name="173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78986826"/>
      </p:ext>
    </p:extLst>
  </p:cSld>
  <p:clrMapOvr>
    <a:masterClrMapping/>
  </p:clrMapOvr>
  <p:timing>
    <p:tnLst>
      <p:par>
        <p:cTn id="1" dur="indefinite" restart="never" nodeType="tmRoot"/>
      </p:par>
    </p:tnLst>
  </p:timing>
</p:sldLayout>
</file>

<file path=ppt/slideLayouts/slideLayout309.xml><?xml version="1.0" encoding="utf-8"?>
<p:sldLayout xmlns:a="http://schemas.openxmlformats.org/drawingml/2006/main" xmlns:r="http://schemas.openxmlformats.org/officeDocument/2006/relationships" xmlns:p="http://schemas.openxmlformats.org/presentationml/2006/main">
  <p:cSld name="18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65385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8620" y="228600"/>
            <a:ext cx="8366760" cy="545174"/>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83610735"/>
      </p:ext>
    </p:extLst>
  </p:cSld>
  <p:clrMapOvr>
    <a:masterClrMapping/>
  </p:clrMapOvr>
  <p:timing>
    <p:tnLst>
      <p:par>
        <p:cTn id="1" dur="indefinite" restart="never" nodeType="tmRoot"/>
      </p:par>
    </p:tnLst>
  </p:timing>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4"/>
          <p:cNvSpPr>
            <a:spLocks noGrp="1"/>
          </p:cNvSpPr>
          <p:nvPr>
            <p:ph type="title"/>
          </p:nvPr>
        </p:nvSpPr>
        <p:spPr>
          <a:xfrm>
            <a:off x="980622" y="3000774"/>
            <a:ext cx="7176408" cy="800100"/>
          </a:xfrm>
        </p:spPr>
        <p:txBody>
          <a:bodyPr anchor="ctr">
            <a:normAutofit/>
          </a:bodyPr>
          <a:lstStyle>
            <a:lvl1pPr algn="ct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1459209179"/>
      </p:ext>
    </p:extLst>
  </p:cSld>
  <p:clrMapOvr>
    <a:masterClrMapping/>
  </p:clrMapOvr>
  <p:timing>
    <p:tnLst>
      <p:par>
        <p:cTn id="1" dur="indefinite" restart="never" nodeType="tmRoot"/>
      </p:par>
    </p:tnLst>
  </p:timing>
</p:sldLayout>
</file>

<file path=ppt/slideLayouts/slideLayout311.xml><?xml version="1.0" encoding="utf-8"?>
<p:sldLayout xmlns:a="http://schemas.openxmlformats.org/drawingml/2006/main" xmlns:r="http://schemas.openxmlformats.org/officeDocument/2006/relationships" xmlns:p="http://schemas.openxmlformats.org/presentationml/2006/main">
  <p:cSld name="96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3360968181"/>
      </p:ext>
    </p:extLst>
  </p:cSld>
  <p:clrMapOvr>
    <a:masterClrMapping/>
  </p:clrMapOvr>
  <p:timing>
    <p:tnLst>
      <p:par>
        <p:cTn id="1" dur="indefinite" restart="never" nodeType="tmRoot"/>
      </p:par>
    </p:tnLst>
  </p:timing>
</p:sldLayout>
</file>

<file path=ppt/slideLayouts/slideLayout312.xml><?xml version="1.0" encoding="utf-8"?>
<p:sldLayout xmlns:a="http://schemas.openxmlformats.org/drawingml/2006/main" xmlns:r="http://schemas.openxmlformats.org/officeDocument/2006/relationships" xmlns:p="http://schemas.openxmlformats.org/presentationml/2006/main">
  <p:cSld name="97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2918435539"/>
      </p:ext>
    </p:extLst>
  </p:cSld>
  <p:clrMapOvr>
    <a:masterClrMapping/>
  </p:clrMapOvr>
  <p:timing>
    <p:tnLst>
      <p:par>
        <p:cTn id="1" dur="indefinite" restart="never" nodeType="tmRoot"/>
      </p:par>
    </p:tnLst>
  </p:timing>
</p:sldLayout>
</file>

<file path=ppt/slideLayouts/slideLayout313.xml><?xml version="1.0" encoding="utf-8"?>
<p:sldLayout xmlns:a="http://schemas.openxmlformats.org/drawingml/2006/main" xmlns:r="http://schemas.openxmlformats.org/officeDocument/2006/relationships" xmlns:p="http://schemas.openxmlformats.org/presentationml/2006/main">
  <p:cSld name="98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211610625"/>
      </p:ext>
    </p:extLst>
  </p:cSld>
  <p:clrMapOvr>
    <a:masterClrMapping/>
  </p:clrMapOvr>
  <p:timing>
    <p:tnLst>
      <p:par>
        <p:cTn id="1" dur="indefinite" restart="never" nodeType="tmRoot"/>
      </p:par>
    </p:tnLst>
  </p:timing>
</p:sldLayout>
</file>

<file path=ppt/slideLayouts/slideLayout314.xml><?xml version="1.0" encoding="utf-8"?>
<p:sldLayout xmlns:a="http://schemas.openxmlformats.org/drawingml/2006/main" xmlns:r="http://schemas.openxmlformats.org/officeDocument/2006/relationships" xmlns:p="http://schemas.openxmlformats.org/presentationml/2006/main">
  <p:cSld name="99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824421411"/>
      </p:ext>
    </p:extLst>
  </p:cSld>
  <p:clrMapOvr>
    <a:masterClrMapping/>
  </p:clrMapOvr>
  <p:timing>
    <p:tnLst>
      <p:par>
        <p:cTn id="1" dur="indefinite" restart="never" nodeType="tmRoot"/>
      </p:par>
    </p:tnLst>
  </p:timing>
</p:sldLayout>
</file>

<file path=ppt/slideLayouts/slideLayout315.xml><?xml version="1.0" encoding="utf-8"?>
<p:sldLayout xmlns:a="http://schemas.openxmlformats.org/drawingml/2006/main" xmlns:r="http://schemas.openxmlformats.org/officeDocument/2006/relationships" xmlns:p="http://schemas.openxmlformats.org/presentationml/2006/main">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862029923"/>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cSld name="16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967245"/>
      </p:ext>
    </p:extLst>
  </p:cSld>
  <p:clrMapOvr>
    <a:masterClrMapping/>
  </p:clrMapOvr>
  <p:timing>
    <p:tnLst>
      <p:par>
        <p:cTn id="1" dur="indefinite" restart="never" nodeType="tmRoot"/>
      </p:par>
    </p:tnLst>
  </p:timing>
</p:sldLayout>
</file>

<file path=ppt/slideLayouts/slideLayout317.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571851983"/>
      </p:ext>
    </p:extLst>
  </p:cSld>
  <p:clrMapOvr>
    <a:masterClrMapping/>
  </p:clrMapOvr>
  <p:timing>
    <p:tnLst>
      <p:par>
        <p:cTn id="1" dur="indefinite" restart="never" nodeType="tmRoot"/>
      </p:par>
    </p:tnLst>
  </p:timing>
</p:sldLayout>
</file>

<file path=ppt/slideLayouts/slideLayout318.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Restricted</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9" name="Rectangle 8"/>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10" name="Straight Connector 9"/>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841273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a:xfrm>
            <a:off x="3124200" y="3403070"/>
            <a:ext cx="4419600" cy="1341906"/>
          </a:xfrm>
          <a:ln>
            <a:noFill/>
          </a:ln>
        </p:spPr>
        <p:txBody>
          <a:bodyPr rtlCol="0">
            <a:spAutoFit/>
          </a:bodyPr>
          <a:lstStyle>
            <a:lvl1pPr algn="l" defTabSz="457200" rtl="0" eaLnBrk="1" latinLnBrk="0" hangingPunct="1">
              <a:spcBef>
                <a:spcPct val="20000"/>
              </a:spcBef>
              <a:buSzPct val="120000"/>
              <a:defRPr lang="en-US" sz="1400" b="0" i="0" kern="1200" smtClean="0">
                <a:solidFill>
                  <a:srgbClr val="6A6A6A"/>
                </a:solidFill>
                <a:latin typeface="Arial"/>
                <a:ea typeface="+mn-ea"/>
                <a:cs typeface="Arial"/>
              </a:defRPr>
            </a:lvl1pPr>
            <a:lvl2pPr algn="l" defTabSz="457200" rtl="0" eaLnBrk="1" latinLnBrk="0" hangingPunct="1">
              <a:spcBef>
                <a:spcPct val="20000"/>
              </a:spcBef>
              <a:buSzPct val="120000"/>
              <a:defRPr lang="en-US" sz="1400" b="0" i="0" kern="1200" smtClean="0">
                <a:solidFill>
                  <a:srgbClr val="6A6A6A"/>
                </a:solidFill>
                <a:latin typeface="Arial"/>
                <a:ea typeface="+mn-ea"/>
                <a:cs typeface="Arial"/>
              </a:defRPr>
            </a:lvl2pPr>
            <a:lvl3pPr algn="l" defTabSz="457200" rtl="0" eaLnBrk="1" latinLnBrk="0" hangingPunct="1">
              <a:spcBef>
                <a:spcPct val="20000"/>
              </a:spcBef>
              <a:buSzPct val="120000"/>
              <a:defRPr lang="en-US" sz="1400" b="0" i="0" kern="1200" smtClean="0">
                <a:solidFill>
                  <a:srgbClr val="6A6A6A"/>
                </a:solidFill>
                <a:latin typeface="Arial"/>
                <a:ea typeface="+mn-ea"/>
                <a:cs typeface="Arial"/>
              </a:defRPr>
            </a:lvl3pPr>
            <a:lvl4pPr algn="l" defTabSz="457200" rtl="0" eaLnBrk="1" latinLnBrk="0" hangingPunct="1">
              <a:spcBef>
                <a:spcPct val="20000"/>
              </a:spcBef>
              <a:buSzPct val="120000"/>
              <a:defRPr lang="en-US" sz="1400" b="0" i="0" kern="1200" smtClean="0">
                <a:solidFill>
                  <a:srgbClr val="6A6A6A"/>
                </a:solidFill>
                <a:latin typeface="Arial"/>
                <a:ea typeface="+mn-ea"/>
                <a:cs typeface="Arial"/>
              </a:defRPr>
            </a:lvl4pPr>
            <a:lvl5pPr algn="l" defTabSz="457200" rtl="0" eaLnBrk="1" latinLnBrk="0" hangingPunct="1">
              <a:spcBef>
                <a:spcPct val="20000"/>
              </a:spcBef>
              <a:buSzPct val="120000"/>
              <a:defRPr lang="en-US" sz="1400" b="0" i="0" kern="1200" dirty="0" smtClean="0">
                <a:solidFill>
                  <a:srgbClr val="6A6A6A"/>
                </a:solidFill>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4"/>
          </p:nvPr>
        </p:nvSpPr>
        <p:spPr>
          <a:xfrm>
            <a:off x="3124200" y="2894451"/>
            <a:ext cx="4419600" cy="400110"/>
          </a:xfrm>
          <a:solidFill>
            <a:srgbClr val="6A6A6A"/>
          </a:solidFill>
          <a:ln w="9525">
            <a:solidFill>
              <a:schemeClr val="tx2"/>
            </a:solidFill>
            <a:miter lim="800000"/>
            <a:headEnd/>
            <a:tailEnd/>
          </a:ln>
        </p:spPr>
        <p:txBody>
          <a:bodyPr lIns="137160" tIns="91440" rIns="137160" bIns="91440" anchor="b">
            <a:spAutoFit/>
          </a:bodyPr>
          <a:lstStyle>
            <a:lvl1pPr>
              <a:defRPr kumimoji="0" lang="en-US" sz="1400" b="1" i="0" u="none" strike="noStrike" kern="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lvl="0"/>
            <a:r>
              <a:rPr lang="en-US" dirty="0" smtClean="0"/>
              <a:t>Click to edit Master text styles</a:t>
            </a:r>
          </a:p>
        </p:txBody>
      </p:sp>
      <p:sp>
        <p:nvSpPr>
          <p:cNvPr id="5"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212795671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5" descr="11596-15266-TMOLogo_MG.eps"/>
          <p:cNvPicPr>
            <a:picLocks noChangeAspect="1"/>
          </p:cNvPicPr>
          <p:nvPr userDrawn="1"/>
        </p:nvPicPr>
        <p:blipFill>
          <a:blip r:embed="rId2" cstate="print"/>
          <a:srcRect l="10252" t="21722" r="10237" b="21378"/>
          <a:stretch>
            <a:fillRect/>
          </a:stretch>
        </p:blipFill>
        <p:spPr bwMode="auto">
          <a:xfrm>
            <a:off x="6786563" y="6037263"/>
            <a:ext cx="1949450" cy="644525"/>
          </a:xfrm>
          <a:prstGeom prst="rect">
            <a:avLst/>
          </a:prstGeom>
          <a:noFill/>
          <a:ln w="9525">
            <a:noFill/>
            <a:miter lim="800000"/>
            <a:headEnd/>
            <a:tailEnd/>
          </a:ln>
        </p:spPr>
      </p:pic>
      <p:sp>
        <p:nvSpPr>
          <p:cNvPr id="5" name="Round Same Side Corner Rectangle 7"/>
          <p:cNvSpPr/>
          <p:nvPr userDrawn="1"/>
        </p:nvSpPr>
        <p:spPr>
          <a:xfrm>
            <a:off x="0" y="5545138"/>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2" name="Title 1"/>
          <p:cNvSpPr>
            <a:spLocks noGrp="1"/>
          </p:cNvSpPr>
          <p:nvPr>
            <p:ph type="ctrTitle"/>
          </p:nvPr>
        </p:nvSpPr>
        <p:spPr>
          <a:xfrm>
            <a:off x="685800" y="1636949"/>
            <a:ext cx="7772400" cy="1470025"/>
          </a:xfrm>
        </p:spPr>
        <p:txBody>
          <a:bodyPr>
            <a:normAutofit/>
          </a:bodyPr>
          <a:lstStyle>
            <a:lvl1pPr>
              <a:defRPr sz="2800">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392724"/>
            <a:ext cx="6400800" cy="838200"/>
          </a:xfrm>
        </p:spPr>
        <p:txBody>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357174230"/>
      </p:ext>
    </p:extLst>
  </p:cSld>
  <p:clrMapOvr>
    <a:masterClrMapping/>
  </p:clrMapOvr>
  <p:timing>
    <p:tnLst>
      <p:par>
        <p:cTn id="1" dur="indefinite" restart="never" nodeType="tmRoot"/>
      </p:par>
    </p:tnLst>
  </p:timing>
</p:sldLayout>
</file>

<file path=ppt/slideLayouts/slideLayout32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4292449567"/>
      </p:ext>
    </p:extLst>
  </p:cSld>
  <p:clrMapOvr>
    <a:masterClrMapping/>
  </p:clrMapOvr>
  <p:timing>
    <p:tnLst>
      <p:par>
        <p:cTn id="1" dur="indefinite" restart="never" nodeType="tmRoot"/>
      </p:par>
    </p:tnLst>
  </p:timing>
</p:sldLayout>
</file>

<file path=ppt/slideLayouts/slideLayout321.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301066739"/>
      </p:ext>
    </p:extLst>
  </p:cSld>
  <p:clrMapOvr>
    <a:masterClrMapping/>
  </p:clrMapOvr>
  <p:timing>
    <p:tnLst>
      <p:par>
        <p:cTn id="1" dur="indefinite" restart="never" nodeType="tmRoot"/>
      </p:par>
    </p:tnLst>
  </p:timing>
</p:sldLayout>
</file>

<file path=ppt/slideLayouts/slideLayout322.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721481547"/>
      </p:ext>
    </p:extLst>
  </p:cSld>
  <p:clrMapOvr>
    <a:masterClrMapping/>
  </p:clrMapOvr>
  <p:timing>
    <p:tnLst>
      <p:par>
        <p:cTn id="1" dur="indefinite" restart="never" nodeType="tmRoot"/>
      </p:par>
    </p:tnLst>
  </p:timing>
</p:sldLayout>
</file>

<file path=ppt/slideLayouts/slideLayout323.xml><?xml version="1.0" encoding="utf-8"?>
<p:sldLayout xmlns:a="http://schemas.openxmlformats.org/drawingml/2006/main" xmlns:r="http://schemas.openxmlformats.org/officeDocument/2006/relationships" xmlns:p="http://schemas.openxmlformats.org/presentationml/2006/main" userDrawn="1">
  <p:cSld name="9_Blank Page">
    <p:spTree>
      <p:nvGrpSpPr>
        <p:cNvPr id="1" name=""/>
        <p:cNvGrpSpPr/>
        <p:nvPr/>
      </p:nvGrpSpPr>
      <p:grpSpPr>
        <a:xfrm>
          <a:off x="0" y="0"/>
          <a:ext cx="0" cy="0"/>
          <a:chOff x="0" y="0"/>
          <a:chExt cx="0" cy="0"/>
        </a:xfrm>
      </p:grpSpPr>
      <p:sp>
        <p:nvSpPr>
          <p:cNvPr id="8" name="Title 1"/>
          <p:cNvSpPr>
            <a:spLocks noGrp="1"/>
          </p:cNvSpPr>
          <p:nvPr>
            <p:ph type="title"/>
          </p:nvPr>
        </p:nvSpPr>
        <p:spPr>
          <a:xfrm>
            <a:off x="457200" y="361890"/>
            <a:ext cx="8229600" cy="400110"/>
          </a:xfrm>
          <a:noFill/>
          <a:ln w="9525">
            <a:noFill/>
            <a:miter lim="800000"/>
            <a:headEnd/>
            <a:tailEnd/>
          </a:ln>
        </p:spPr>
        <p:txBody>
          <a:bodyPr vert="horz" wrap="square" lIns="91440" tIns="45720" rIns="91440" bIns="45720" numCol="1" anchor="b" anchorCtr="0" compatLnSpc="1">
            <a:prstTxWarp prst="textNoShape">
              <a:avLst/>
            </a:prstTxWarp>
            <a:spAutoFit/>
          </a:bodyPr>
          <a:lstStyle>
            <a:lvl1pPr>
              <a:defRPr lang="en-US"/>
            </a:lvl1pPr>
          </a:lstStyle>
          <a:p>
            <a:pPr lvl="0" eaLnBrk="0" hangingPunct="0"/>
            <a:r>
              <a:rPr lang="en-US" dirty="0" smtClean="0"/>
              <a:t>Click to edit Master title style</a:t>
            </a:r>
            <a:endParaRPr lang="en-US" dirty="0"/>
          </a:p>
        </p:txBody>
      </p:sp>
      <p:sp>
        <p:nvSpPr>
          <p:cNvPr id="4"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608864053"/>
      </p:ext>
    </p:extLst>
  </p:cSld>
  <p:clrMapOvr>
    <a:masterClrMapping/>
  </p:clrMapOvr>
  <p:timing>
    <p:tnLst>
      <p:par>
        <p:cTn id="1" dur="indefinite" restart="never" nodeType="tmRoot"/>
      </p:par>
    </p:tnLst>
  </p:timing>
</p:sldLayout>
</file>

<file path=ppt/slideLayouts/slideLayout3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909695323"/>
      </p:ext>
    </p:extLst>
  </p:cSld>
  <p:clrMapOvr>
    <a:masterClrMapping/>
  </p:clrMapOvr>
  <p:timing>
    <p:tnLst>
      <p:par>
        <p:cTn id="1" dur="indefinite" restart="never" nodeType="tmRoot"/>
      </p:par>
    </p:tnLst>
  </p:timing>
</p:sldLayout>
</file>

<file path=ppt/slideLayouts/slideLayout32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4220977871"/>
      </p:ext>
    </p:extLst>
  </p:cSld>
  <p:clrMapOvr>
    <a:masterClrMapping/>
  </p:clrMapOvr>
  <p:timing>
    <p:tnLst>
      <p:par>
        <p:cTn id="1" dur="indefinite" restart="never" nodeType="tmRoot"/>
      </p:par>
    </p:tnLst>
  </p:timing>
</p:sldLayout>
</file>

<file path=ppt/slideLayouts/slideLayout3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653050169"/>
      </p:ext>
    </p:extLst>
  </p:cSld>
  <p:clrMapOvr>
    <a:masterClrMapping/>
  </p:clrMapOvr>
  <p:timing>
    <p:tnLst>
      <p:par>
        <p:cTn id="1" dur="indefinite" restart="never" nodeType="tmRoot"/>
      </p:par>
    </p:tnLst>
  </p:timing>
</p:sldLayout>
</file>

<file path=ppt/slideLayouts/slideLayout3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908352533"/>
      </p:ext>
    </p:extLst>
  </p:cSld>
  <p:clrMapOvr>
    <a:masterClrMapping/>
  </p:clrMapOvr>
  <p:timing>
    <p:tnLst>
      <p:par>
        <p:cTn id="1" dur="indefinite" restart="never" nodeType="tmRoot"/>
      </p:par>
    </p:tnLst>
  </p:timing>
</p:sldLayout>
</file>

<file path=ppt/slideLayouts/slideLayout328.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713128777"/>
      </p:ext>
    </p:extLst>
  </p:cSld>
  <p:clrMapOvr>
    <a:masterClrMapping/>
  </p:clrMapOvr>
  <p:timing>
    <p:tnLst>
      <p:par>
        <p:cTn id="1" dur="indefinite" restart="never" nodeType="tmRoot"/>
      </p:par>
    </p:tnLst>
  </p:timing>
</p:sldLayout>
</file>

<file path=ppt/slideLayouts/slideLayout32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84174633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6" name="Picture 12" descr="11596-15266-TMOLogo_MG.eps"/>
          <p:cNvPicPr>
            <a:picLocks noChangeAspect="1"/>
          </p:cNvPicPr>
          <p:nvPr userDrawn="1"/>
        </p:nvPicPr>
        <p:blipFill>
          <a:blip r:embed="rId2" cstate="print"/>
          <a:srcRect l="10252" t="21722" r="10237" b="21378"/>
          <a:stretch>
            <a:fillRect/>
          </a:stretch>
        </p:blipFill>
        <p:spPr bwMode="auto">
          <a:xfrm>
            <a:off x="98425" y="6345238"/>
            <a:ext cx="1195388" cy="395287"/>
          </a:xfrm>
          <a:prstGeom prst="rect">
            <a:avLst/>
          </a:prstGeom>
          <a:noFill/>
          <a:ln w="9525">
            <a:noFill/>
            <a:miter lim="800000"/>
            <a:headEnd/>
            <a:tailEnd/>
          </a:ln>
        </p:spPr>
      </p:pic>
      <p:sp>
        <p:nvSpPr>
          <p:cNvPr id="7" name="Round Same Side Corner Rectangle 13"/>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6A6A6A"/>
              </a:solidFill>
            </a:endParaRPr>
          </a:p>
        </p:txBody>
      </p:sp>
      <p:sp>
        <p:nvSpPr>
          <p:cNvPr id="2" name="Title 1"/>
          <p:cNvSpPr>
            <a:spLocks noGrp="1"/>
          </p:cNvSpPr>
          <p:nvPr>
            <p:ph type="title"/>
          </p:nvPr>
        </p:nvSpPr>
        <p:spPr>
          <a:xfrm>
            <a:off x="388620" y="228600"/>
            <a:ext cx="8366760" cy="54517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06908" y="986972"/>
            <a:ext cx="8330184" cy="51391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09222111"/>
      </p:ext>
    </p:extLst>
  </p:cSld>
  <p:clrMapOvr>
    <a:masterClrMapping/>
  </p:clrMapOvr>
  <p:timing>
    <p:tnLst>
      <p:par>
        <p:cTn id="1" dur="indefinite" restart="never" nodeType="tmRoot"/>
      </p:par>
    </p:tnLst>
  </p:timing>
</p:sldLayout>
</file>

<file path=ppt/slideLayouts/slideLayout330.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300777536"/>
      </p:ext>
    </p:extLst>
  </p:cSld>
  <p:clrMapOvr>
    <a:masterClrMapping/>
  </p:clrMapOvr>
  <p:timing>
    <p:tnLst>
      <p:par>
        <p:cTn id="1" dur="indefinite" restart="never" nodeType="tmRoot"/>
      </p:par>
    </p:tnLst>
  </p:timing>
</p:sldLayout>
</file>

<file path=ppt/slideLayouts/slideLayout331.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835389714"/>
      </p:ext>
    </p:extLst>
  </p:cSld>
  <p:clrMapOvr>
    <a:masterClrMapping/>
  </p:clrMapOvr>
  <p:timing>
    <p:tnLst>
      <p:par>
        <p:cTn id="1" dur="indefinite" restart="never" nodeType="tmRoot"/>
      </p:par>
    </p:tnLst>
  </p:timing>
</p:sldLayout>
</file>

<file path=ppt/slideLayouts/slideLayout332.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309285590"/>
      </p:ext>
    </p:extLst>
  </p:cSld>
  <p:clrMapOvr>
    <a:masterClrMapping/>
  </p:clrMapOvr>
  <p:timing>
    <p:tnLst>
      <p:par>
        <p:cTn id="1" dur="indefinite" restart="never" nodeType="tmRoot"/>
      </p:par>
    </p:tnLst>
  </p:timing>
</p:sldLayout>
</file>

<file path=ppt/slideLayouts/slideLayout333.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78811740"/>
      </p:ext>
    </p:extLst>
  </p:cSld>
  <p:clrMapOvr>
    <a:masterClrMapping/>
  </p:clrMapOvr>
  <p:timing>
    <p:tnLst>
      <p:par>
        <p:cTn id="1" dur="indefinite" restart="never" nodeType="tmRoot"/>
      </p:par>
    </p:tnLst>
  </p:timing>
</p:sldLayout>
</file>

<file path=ppt/slideLayouts/slideLayout334.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659568407"/>
      </p:ext>
    </p:extLst>
  </p:cSld>
  <p:clrMapOvr>
    <a:masterClrMapping/>
  </p:clrMapOvr>
  <p:timing>
    <p:tnLst>
      <p:par>
        <p:cTn id="1" dur="indefinite" restart="never" nodeType="tmRoot"/>
      </p:par>
    </p:tnLst>
  </p:timing>
</p:sldLayout>
</file>

<file path=ppt/slideLayouts/slideLayout335.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683811350"/>
      </p:ext>
    </p:extLst>
  </p:cSld>
  <p:clrMapOvr>
    <a:masterClrMapping/>
  </p:clrMapOvr>
  <p:timing>
    <p:tnLst>
      <p:par>
        <p:cTn id="1" dur="indefinite" restart="never" nodeType="tmRoot"/>
      </p:par>
    </p:tnLst>
  </p:timing>
</p:sldLayout>
</file>

<file path=ppt/slideLayouts/slideLayout336.xml><?xml version="1.0" encoding="utf-8"?>
<p:sldLayout xmlns:a="http://schemas.openxmlformats.org/drawingml/2006/main" xmlns:r="http://schemas.openxmlformats.org/officeDocument/2006/relationships" xmlns:p="http://schemas.openxmlformats.org/presentationml/2006/main">
  <p:cSld name="176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1150772238"/>
      </p:ext>
    </p:extLst>
  </p:cSld>
  <p:clrMapOvr>
    <a:masterClrMapping/>
  </p:clrMapOvr>
  <p:timing>
    <p:tnLst>
      <p:par>
        <p:cTn id="1" dur="indefinite" restart="never" nodeType="tmRoot"/>
      </p:par>
    </p:tnLst>
  </p:timing>
</p:sldLayout>
</file>

<file path=ppt/slideLayouts/slideLayout337.xml><?xml version="1.0" encoding="utf-8"?>
<p:sldLayout xmlns:a="http://schemas.openxmlformats.org/drawingml/2006/main" xmlns:r="http://schemas.openxmlformats.org/officeDocument/2006/relationships" xmlns:p="http://schemas.openxmlformats.org/presentationml/2006/main">
  <p:cSld name="17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5899168"/>
      </p:ext>
    </p:extLst>
  </p:cSld>
  <p:clrMapOvr>
    <a:masterClrMapping/>
  </p:clrMapOvr>
  <p:timing>
    <p:tnLst>
      <p:par>
        <p:cTn id="1" dur="indefinite" restart="never" nodeType="tmRoot"/>
      </p:par>
    </p:tnLst>
  </p:timing>
</p:sldLayout>
</file>

<file path=ppt/slideLayouts/slideLayout338.xml><?xml version="1.0" encoding="utf-8"?>
<p:sldLayout xmlns:a="http://schemas.openxmlformats.org/drawingml/2006/main" xmlns:r="http://schemas.openxmlformats.org/officeDocument/2006/relationships" xmlns:p="http://schemas.openxmlformats.org/presentationml/2006/main">
  <p:cSld name="1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038442"/>
      </p:ext>
    </p:extLst>
  </p:cSld>
  <p:clrMapOvr>
    <a:masterClrMapping/>
  </p:clrMapOvr>
  <p:timing>
    <p:tnLst>
      <p:par>
        <p:cTn id="1" dur="indefinite" restart="never" nodeType="tmRoot"/>
      </p:par>
    </p:tnLst>
  </p:timing>
</p:sldLayout>
</file>

<file path=ppt/slideLayouts/slideLayout339.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6"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7" y="6542884"/>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57722"/>
            <a:ext cx="8229600" cy="404278"/>
          </a:xfrm>
          <a:prstGeom prst="rect">
            <a:avLst/>
          </a:prstGeom>
          <a:noFill/>
          <a:ln w="9525">
            <a:noFill/>
            <a:miter lim="800000"/>
            <a:headEnd/>
            <a:tailEnd/>
          </a:ln>
        </p:spPr>
        <p:txBody>
          <a:bodyPr vert="horz" wrap="square" lIns="91416" tIns="45707" rIns="91416" bIns="45707"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70529491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895058213"/>
      </p:ext>
    </p:extLst>
  </p:cSld>
  <p:clrMapOvr>
    <a:masterClrMapping/>
  </p:clrMapOvr>
  <p:timing>
    <p:tnLst>
      <p:par>
        <p:cTn id="1" dur="indefinite" restart="never" nodeType="tmRoot"/>
      </p:par>
    </p:tnLst>
  </p:timing>
</p:sldLayout>
</file>

<file path=ppt/slideLayouts/slideLayout340.xml><?xml version="1.0" encoding="utf-8"?>
<p:sldLayout xmlns:a="http://schemas.openxmlformats.org/drawingml/2006/main" xmlns:r="http://schemas.openxmlformats.org/officeDocument/2006/relationships" xmlns:p="http://schemas.openxmlformats.org/presentationml/2006/main">
  <p:cSld name="11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273045"/>
      </p:ext>
    </p:extLst>
  </p:cSld>
  <p:clrMapOvr>
    <a:masterClrMapping/>
  </p:clrMapOvr>
  <p:timing>
    <p:tnLst>
      <p:par>
        <p:cTn id="1" dur="indefinite" restart="never" nodeType="tmRoot"/>
      </p:par>
    </p:tnLst>
  </p:timing>
</p:sldLayout>
</file>

<file path=ppt/slideLayouts/slideLayout341.xml><?xml version="1.0" encoding="utf-8"?>
<p:sldLayout xmlns:a="http://schemas.openxmlformats.org/drawingml/2006/main" xmlns:r="http://schemas.openxmlformats.org/officeDocument/2006/relationships" xmlns:p="http://schemas.openxmlformats.org/presentationml/2006/main">
  <p:cSld name="116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231930488"/>
      </p:ext>
    </p:extLst>
  </p:cSld>
  <p:clrMapOvr>
    <a:masterClrMapping/>
  </p:clrMapOvr>
  <p:timing>
    <p:tnLst>
      <p:par>
        <p:cTn id="1" dur="indefinite" restart="never" nodeType="tmRoot"/>
      </p:par>
    </p:tnLst>
  </p:timing>
</p:sldLayout>
</file>

<file path=ppt/slideLayouts/slideLayout342.xml><?xml version="1.0" encoding="utf-8"?>
<p:sldLayout xmlns:a="http://schemas.openxmlformats.org/drawingml/2006/main" xmlns:r="http://schemas.openxmlformats.org/officeDocument/2006/relationships" xmlns:p="http://schemas.openxmlformats.org/presentationml/2006/main">
  <p:cSld name="172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2165092271"/>
      </p:ext>
    </p:extLst>
  </p:cSld>
  <p:clrMapOvr>
    <a:masterClrMapping/>
  </p:clrMapOvr>
  <p:timing>
    <p:tnLst>
      <p:par>
        <p:cTn id="1" dur="indefinite" restart="never" nodeType="tmRoot"/>
      </p:par>
    </p:tnLst>
  </p:timing>
</p:sldLayout>
</file>

<file path=ppt/slideLayouts/slideLayout343.xml><?xml version="1.0" encoding="utf-8"?>
<p:sldLayout xmlns:a="http://schemas.openxmlformats.org/drawingml/2006/main" xmlns:r="http://schemas.openxmlformats.org/officeDocument/2006/relationships" xmlns:p="http://schemas.openxmlformats.org/presentationml/2006/main">
  <p:cSld name="207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3736631625"/>
      </p:ext>
    </p:extLst>
  </p:cSld>
  <p:clrMapOvr>
    <a:masterClrMapping/>
  </p:clrMapOvr>
  <p:timing>
    <p:tnLst>
      <p:par>
        <p:cTn id="1" dur="indefinite" restart="never" nodeType="tmRoot"/>
      </p:par>
    </p:tnLst>
  </p:timing>
</p:sldLayout>
</file>

<file path=ppt/slideLayouts/slideLayout344.xml><?xml version="1.0" encoding="utf-8"?>
<p:sldLayout xmlns:a="http://schemas.openxmlformats.org/drawingml/2006/main" xmlns:r="http://schemas.openxmlformats.org/officeDocument/2006/relationships" xmlns:p="http://schemas.openxmlformats.org/presentationml/2006/main">
  <p:cSld name="14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8460703"/>
      </p:ext>
    </p:extLst>
  </p:cSld>
  <p:clrMapOvr>
    <a:masterClrMapping/>
  </p:clrMapOvr>
  <p:timing>
    <p:tnLst>
      <p:par>
        <p:cTn id="1" dur="indefinite" restart="never" nodeType="tmRoot"/>
      </p:par>
    </p:tnLst>
  </p:timing>
</p:sldLayout>
</file>

<file path=ppt/slideLayouts/slideLayout345.xml><?xml version="1.0" encoding="utf-8"?>
<p:sldLayout xmlns:a="http://schemas.openxmlformats.org/drawingml/2006/main" xmlns:r="http://schemas.openxmlformats.org/officeDocument/2006/relationships" xmlns:p="http://schemas.openxmlformats.org/presentationml/2006/main">
  <p:cSld name="14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124801"/>
      </p:ext>
    </p:extLst>
  </p:cSld>
  <p:clrMapOvr>
    <a:masterClrMapping/>
  </p:clrMapOvr>
  <p:timing>
    <p:tnLst>
      <p:par>
        <p:cTn id="1" dur="indefinite" restart="never" nodeType="tmRoot"/>
      </p:par>
    </p:tnLst>
  </p:timing>
</p:sldLayout>
</file>

<file path=ppt/slideLayouts/slideLayout346.xml><?xml version="1.0" encoding="utf-8"?>
<p:sldLayout xmlns:a="http://schemas.openxmlformats.org/drawingml/2006/main" xmlns:r="http://schemas.openxmlformats.org/officeDocument/2006/relationships" xmlns:p="http://schemas.openxmlformats.org/presentationml/2006/main">
  <p:cSld name="14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720547"/>
      </p:ext>
    </p:extLst>
  </p:cSld>
  <p:clrMapOvr>
    <a:masterClrMapping/>
  </p:clrMapOvr>
  <p:timing>
    <p:tnLst>
      <p:par>
        <p:cTn id="1" dur="indefinite" restart="never" nodeType="tmRoot"/>
      </p:par>
    </p:tnLst>
  </p:timing>
</p:sldLayout>
</file>

<file path=ppt/slideLayouts/slideLayout347.xml><?xml version="1.0" encoding="utf-8"?>
<p:sldLayout xmlns:a="http://schemas.openxmlformats.org/drawingml/2006/main" xmlns:r="http://schemas.openxmlformats.org/officeDocument/2006/relationships" xmlns:p="http://schemas.openxmlformats.org/presentationml/2006/main">
  <p:cSld name="14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30275"/>
      </p:ext>
    </p:extLst>
  </p:cSld>
  <p:clrMapOvr>
    <a:masterClrMapping/>
  </p:clrMapOvr>
  <p:timing>
    <p:tnLst>
      <p:par>
        <p:cTn id="1" dur="indefinite" restart="never" nodeType="tmRoot"/>
      </p:par>
    </p:tnLst>
  </p:timing>
</p:sldLayout>
</file>

<file path=ppt/slideLayouts/slideLayout348.xml><?xml version="1.0" encoding="utf-8"?>
<p:sldLayout xmlns:a="http://schemas.openxmlformats.org/drawingml/2006/main" xmlns:r="http://schemas.openxmlformats.org/officeDocument/2006/relationships" xmlns:p="http://schemas.openxmlformats.org/presentationml/2006/main">
  <p:cSld name="150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1328478393"/>
      </p:ext>
    </p:extLst>
  </p:cSld>
  <p:clrMapOvr>
    <a:masterClrMapping/>
  </p:clrMapOvr>
  <p:timing>
    <p:tnLst>
      <p:par>
        <p:cTn id="1" dur="indefinite" restart="never" nodeType="tmRoot"/>
      </p:par>
    </p:tnLst>
  </p:timing>
</p:sldLayout>
</file>

<file path=ppt/slideLayouts/slideLayout349.xml><?xml version="1.0" encoding="utf-8"?>
<p:sldLayout xmlns:a="http://schemas.openxmlformats.org/drawingml/2006/main" xmlns:r="http://schemas.openxmlformats.org/officeDocument/2006/relationships" xmlns:p="http://schemas.openxmlformats.org/presentationml/2006/main">
  <p:cSld name="14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69464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Restricted</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9" name="Rectangle 8"/>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10" name="Straight Connector 9"/>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113649"/>
      </p:ext>
    </p:extLst>
  </p:cSld>
  <p:clrMapOvr>
    <a:masterClrMapping/>
  </p:clrMapOvr>
  <p:timing>
    <p:tnLst>
      <p:par>
        <p:cTn id="1" dur="indefinite" restart="never" nodeType="tmRoot"/>
      </p:par>
    </p:tnLst>
  </p:timing>
</p:sldLayout>
</file>

<file path=ppt/slideLayouts/slideLayout350.xml><?xml version="1.0" encoding="utf-8"?>
<p:sldLayout xmlns:a="http://schemas.openxmlformats.org/drawingml/2006/main" xmlns:r="http://schemas.openxmlformats.org/officeDocument/2006/relationships" xmlns:p="http://schemas.openxmlformats.org/presentationml/2006/main" userDrawn="1">
  <p:cSld name="91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868166560"/>
      </p:ext>
    </p:extLst>
  </p:cSld>
  <p:clrMapOvr>
    <a:masterClrMapping/>
  </p:clrMapOvr>
  <p:timing>
    <p:tnLst>
      <p:par>
        <p:cTn id="1" dur="indefinite" restart="never" nodeType="tmRoot"/>
      </p:par>
    </p:tnLst>
  </p:timing>
</p:sldLayout>
</file>

<file path=ppt/slideLayouts/slideLayout351.xml><?xml version="1.0" encoding="utf-8"?>
<p:sldLayout xmlns:a="http://schemas.openxmlformats.org/drawingml/2006/main" xmlns:r="http://schemas.openxmlformats.org/officeDocument/2006/relationships" xmlns:p="http://schemas.openxmlformats.org/presentationml/2006/main" userDrawn="1">
  <p:cSld name="92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525215448"/>
      </p:ext>
    </p:extLst>
  </p:cSld>
  <p:clrMapOvr>
    <a:masterClrMapping/>
  </p:clrMapOvr>
  <p:timing>
    <p:tnLst>
      <p:par>
        <p:cTn id="1" dur="indefinite" restart="never" nodeType="tmRoot"/>
      </p:par>
    </p:tnLst>
  </p:timing>
</p:sldLayout>
</file>

<file path=ppt/slideLayouts/slideLayout352.xml><?xml version="1.0" encoding="utf-8"?>
<p:sldLayout xmlns:a="http://schemas.openxmlformats.org/drawingml/2006/main" xmlns:r="http://schemas.openxmlformats.org/officeDocument/2006/relationships" xmlns:p="http://schemas.openxmlformats.org/presentationml/2006/main" userDrawn="1">
  <p:cSld name="153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779534862"/>
      </p:ext>
    </p:extLst>
  </p:cSld>
  <p:clrMapOvr>
    <a:masterClrMapping/>
  </p:clrMapOvr>
  <p:timing>
    <p:tnLst>
      <p:par>
        <p:cTn id="1" dur="indefinite" restart="never" nodeType="tmRoot"/>
      </p:par>
    </p:tnLst>
  </p:timing>
</p:sldLayout>
</file>

<file path=ppt/slideLayouts/slideLayout353.xml><?xml version="1.0" encoding="utf-8"?>
<p:sldLayout xmlns:a="http://schemas.openxmlformats.org/drawingml/2006/main" xmlns:r="http://schemas.openxmlformats.org/officeDocument/2006/relationships" xmlns:p="http://schemas.openxmlformats.org/presentationml/2006/main" userDrawn="1">
  <p:cSld name="154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622686710"/>
      </p:ext>
    </p:extLst>
  </p:cSld>
  <p:clrMapOvr>
    <a:masterClrMapping/>
  </p:clrMapOvr>
  <p:timing>
    <p:tnLst>
      <p:par>
        <p:cTn id="1" dur="indefinite" restart="never" nodeType="tmRoot"/>
      </p:par>
    </p:tnLst>
  </p:timing>
</p:sldLayout>
</file>

<file path=ppt/slideLayouts/slideLayout354.xml><?xml version="1.0" encoding="utf-8"?>
<p:sldLayout xmlns:a="http://schemas.openxmlformats.org/drawingml/2006/main" xmlns:r="http://schemas.openxmlformats.org/officeDocument/2006/relationships" xmlns:p="http://schemas.openxmlformats.org/presentationml/2006/main" userDrawn="1">
  <p:cSld name="155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954397109"/>
      </p:ext>
    </p:extLst>
  </p:cSld>
  <p:clrMapOvr>
    <a:masterClrMapping/>
  </p:clrMapOvr>
  <p:timing>
    <p:tnLst>
      <p:par>
        <p:cTn id="1" dur="indefinite" restart="never" nodeType="tmRoot"/>
      </p:par>
    </p:tnLst>
  </p:timing>
</p:sldLayout>
</file>

<file path=ppt/slideLayouts/slideLayout355.xml><?xml version="1.0" encoding="utf-8"?>
<p:sldLayout xmlns:a="http://schemas.openxmlformats.org/drawingml/2006/main" xmlns:r="http://schemas.openxmlformats.org/officeDocument/2006/relationships" xmlns:p="http://schemas.openxmlformats.org/presentationml/2006/main" userDrawn="1">
  <p:cSld name="156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874052033"/>
      </p:ext>
    </p:extLst>
  </p:cSld>
  <p:clrMapOvr>
    <a:masterClrMapping/>
  </p:clrMapOvr>
  <p:timing>
    <p:tnLst>
      <p:par>
        <p:cTn id="1" dur="indefinite" restart="never" nodeType="tmRoot"/>
      </p:par>
    </p:tnLst>
  </p:timing>
</p:sldLayout>
</file>

<file path=ppt/slideLayouts/slideLayout356.xml><?xml version="1.0" encoding="utf-8"?>
<p:sldLayout xmlns:a="http://schemas.openxmlformats.org/drawingml/2006/main" xmlns:r="http://schemas.openxmlformats.org/officeDocument/2006/relationships" xmlns:p="http://schemas.openxmlformats.org/presentationml/2006/main" userDrawn="1">
  <p:cSld name="157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239413866"/>
      </p:ext>
    </p:extLst>
  </p:cSld>
  <p:clrMapOvr>
    <a:masterClrMapping/>
  </p:clrMapOvr>
  <p:timing>
    <p:tnLst>
      <p:par>
        <p:cTn id="1" dur="indefinite" restart="never" nodeType="tmRoot"/>
      </p:par>
    </p:tnLst>
  </p:timing>
</p:sldLayout>
</file>

<file path=ppt/slideLayouts/slideLayout357.xml><?xml version="1.0" encoding="utf-8"?>
<p:sldLayout xmlns:a="http://schemas.openxmlformats.org/drawingml/2006/main" xmlns:r="http://schemas.openxmlformats.org/officeDocument/2006/relationships" xmlns:p="http://schemas.openxmlformats.org/presentationml/2006/main" userDrawn="1">
  <p:cSld name="158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532887919"/>
      </p:ext>
    </p:extLst>
  </p:cSld>
  <p:clrMapOvr>
    <a:masterClrMapping/>
  </p:clrMapOvr>
  <p:timing>
    <p:tnLst>
      <p:par>
        <p:cTn id="1" dur="indefinite" restart="never" nodeType="tmRoot"/>
      </p:par>
    </p:tnLst>
  </p:timing>
</p:sldLayout>
</file>

<file path=ppt/slideLayouts/slideLayout358.xml><?xml version="1.0" encoding="utf-8"?>
<p:sldLayout xmlns:a="http://schemas.openxmlformats.org/drawingml/2006/main" xmlns:r="http://schemas.openxmlformats.org/officeDocument/2006/relationships" xmlns:p="http://schemas.openxmlformats.org/presentationml/2006/main" userDrawn="1">
  <p:cSld name="159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a:solidFill>
                  <a:srgbClr val="6A6A6A"/>
                </a:solidFill>
              </a:rPr>
              <a:t>T-Mobile Confidential &amp; Privileged Communication</a:t>
            </a: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867675000"/>
      </p:ext>
    </p:extLst>
  </p:cSld>
  <p:clrMapOvr>
    <a:masterClrMapping/>
  </p:clrMapOvr>
  <p:timing>
    <p:tnLst>
      <p:par>
        <p:cTn id="1" dur="indefinite" restart="never" nodeType="tmRoot"/>
      </p:par>
    </p:tnLst>
  </p:timing>
</p:sldLayout>
</file>

<file path=ppt/slideLayouts/slideLayout359.xml><?xml version="1.0" encoding="utf-8"?>
<p:sldLayout xmlns:a="http://schemas.openxmlformats.org/drawingml/2006/main" xmlns:r="http://schemas.openxmlformats.org/officeDocument/2006/relationships" xmlns:p="http://schemas.openxmlformats.org/presentationml/2006/main">
  <p:cSld name="175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419254881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9" name="Rectangle 8"/>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10" name="Straight Connector 9"/>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0170171"/>
      </p:ext>
    </p:extLst>
  </p:cSld>
  <p:clrMapOvr>
    <a:masterClrMapping/>
  </p:clrMapOvr>
  <p:timing>
    <p:tnLst>
      <p:par>
        <p:cTn id="1" dur="indefinite" restart="never" nodeType="tmRoot"/>
      </p:par>
    </p:tnLst>
  </p:timing>
</p:sldLayout>
</file>

<file path=ppt/slideLayouts/slideLayout360.xml><?xml version="1.0" encoding="utf-8"?>
<p:sldLayout xmlns:a="http://schemas.openxmlformats.org/drawingml/2006/main" xmlns:r="http://schemas.openxmlformats.org/officeDocument/2006/relationships" xmlns:p="http://schemas.openxmlformats.org/presentationml/2006/main">
  <p:cSld name="17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718875"/>
      </p:ext>
    </p:extLst>
  </p:cSld>
  <p:clrMapOvr>
    <a:masterClrMapping/>
  </p:clrMapOvr>
  <p:timing>
    <p:tnLst>
      <p:par>
        <p:cTn id="1" dur="indefinite" restart="never" nodeType="tmRoot"/>
      </p:par>
    </p:tnLst>
  </p:timing>
</p:sldLayout>
</file>

<file path=ppt/slideLayouts/slideLayout361.xml><?xml version="1.0" encoding="utf-8"?>
<p:sldLayout xmlns:a="http://schemas.openxmlformats.org/drawingml/2006/main" xmlns:r="http://schemas.openxmlformats.org/officeDocument/2006/relationships" xmlns:p="http://schemas.openxmlformats.org/presentationml/2006/main">
  <p:cSld name="17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651860"/>
      </p:ext>
    </p:extLst>
  </p:cSld>
  <p:clrMapOvr>
    <a:masterClrMapping/>
  </p:clrMapOvr>
  <p:timing>
    <p:tnLst>
      <p:par>
        <p:cTn id="1" dur="indefinite" restart="never" nodeType="tmRoot"/>
      </p:par>
    </p:tnLst>
  </p:timing>
</p:sldLayout>
</file>

<file path=ppt/slideLayouts/slideLayout362.xml><?xml version="1.0" encoding="utf-8"?>
<p:sldLayout xmlns:a="http://schemas.openxmlformats.org/drawingml/2006/main" xmlns:r="http://schemas.openxmlformats.org/officeDocument/2006/relationships" xmlns:p="http://schemas.openxmlformats.org/presentationml/2006/main">
  <p:cSld name="18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7201486"/>
      </p:ext>
    </p:extLst>
  </p:cSld>
  <p:clrMapOvr>
    <a:masterClrMapping/>
  </p:clrMapOvr>
  <p:timing>
    <p:tnLst>
      <p:par>
        <p:cTn id="1" dur="indefinite" restart="never" nodeType="tmRoot"/>
      </p:par>
    </p:tnLst>
  </p:timing>
</p:sldLayout>
</file>

<file path=ppt/slideLayouts/slideLayout363.xml><?xml version="1.0" encoding="utf-8"?>
<p:sldLayout xmlns:a="http://schemas.openxmlformats.org/drawingml/2006/main" xmlns:r="http://schemas.openxmlformats.org/officeDocument/2006/relationships" xmlns:p="http://schemas.openxmlformats.org/presentationml/2006/main">
  <p:cSld name="18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020922"/>
      </p:ext>
    </p:extLst>
  </p:cSld>
  <p:clrMapOvr>
    <a:masterClrMapping/>
  </p:clrMapOvr>
  <p:timing>
    <p:tnLst>
      <p:par>
        <p:cTn id="1" dur="indefinite" restart="never" nodeType="tmRoot"/>
      </p:par>
    </p:tnLst>
  </p:timing>
</p:sldLayout>
</file>

<file path=ppt/slideLayouts/slideLayout364.xml><?xml version="1.0" encoding="utf-8"?>
<p:sldLayout xmlns:a="http://schemas.openxmlformats.org/drawingml/2006/main" xmlns:r="http://schemas.openxmlformats.org/officeDocument/2006/relationships" xmlns:p="http://schemas.openxmlformats.org/presentationml/2006/main">
  <p:cSld name="18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749273"/>
      </p:ext>
    </p:extLst>
  </p:cSld>
  <p:clrMapOvr>
    <a:masterClrMapping/>
  </p:clrMapOvr>
  <p:timing>
    <p:tnLst>
      <p:par>
        <p:cTn id="1" dur="indefinite" restart="never" nodeType="tmRoot"/>
      </p:par>
    </p:tnLst>
  </p:timing>
</p:sldLayout>
</file>

<file path=ppt/slideLayouts/slideLayout365.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515EF94A-9CCC-4F81-994F-3B12B384ABF4}" type="datetime1">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r>
              <a:rPr lang="en-US" dirty="0" smtClean="0">
                <a:solidFill>
                  <a:srgbClr val="FFFFFF"/>
                </a:solidFill>
              </a:rPr>
              <a:t>T-Mobile Confidential</a:t>
            </a:r>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1AF40C39-5108-E841-85F7-F0B9C0D30E8D}"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947951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515EF94A-9CCC-4F81-994F-3B12B384ABF4}" type="datetime1">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r>
              <a:rPr lang="en-US" dirty="0" smtClean="0">
                <a:solidFill>
                  <a:srgbClr val="FFFFFF"/>
                </a:solidFill>
              </a:rPr>
              <a:t>T-Mobile Confidential</a:t>
            </a:r>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1AF40C39-5108-E841-85F7-F0B9C0D30E8D}"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43332498"/>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1944932" y="6578324"/>
            <a:ext cx="1153067" cy="202143"/>
          </a:xfrm>
          <a:prstGeom prst="rect">
            <a:avLst/>
          </a:prstGeom>
        </p:spPr>
        <p:txBody>
          <a:bodyPr/>
          <a:lstStyle>
            <a:lvl1pPr>
              <a:defRPr sz="1100">
                <a:solidFill>
                  <a:schemeClr val="bg1"/>
                </a:solidFill>
              </a:defRPr>
            </a:lvl1pPr>
          </a:lstStyle>
          <a:p>
            <a:fld id="{515EF94A-9CCC-4F81-994F-3B12B384ABF4}" type="datetime1">
              <a:rPr lang="en-US" smtClean="0">
                <a:solidFill>
                  <a:srgbClr val="FFFFFF"/>
                </a:solidFill>
              </a:rPr>
              <a:pPr/>
              <a:t>2/10/2015</a:t>
            </a:fld>
            <a:endParaRPr lang="en-US" dirty="0">
              <a:solidFill>
                <a:srgbClr val="FFFFFF"/>
              </a:solidFill>
            </a:endParaRPr>
          </a:p>
        </p:txBody>
      </p:sp>
      <p:sp>
        <p:nvSpPr>
          <p:cNvPr id="4" name="Footer Placeholder 3"/>
          <p:cNvSpPr>
            <a:spLocks noGrp="1"/>
          </p:cNvSpPr>
          <p:nvPr>
            <p:ph type="ftr" sz="quarter" idx="11"/>
          </p:nvPr>
        </p:nvSpPr>
        <p:spPr>
          <a:xfrm>
            <a:off x="3313472" y="6584950"/>
            <a:ext cx="2517058" cy="195517"/>
          </a:xfrm>
          <a:prstGeom prst="rect">
            <a:avLst/>
          </a:prstGeom>
        </p:spPr>
        <p:txBody>
          <a:bodyPr/>
          <a:lstStyle>
            <a:lvl1pPr>
              <a:defRPr sz="1100">
                <a:solidFill>
                  <a:schemeClr val="bg1"/>
                </a:solidFill>
              </a:defRPr>
            </a:lvl1pPr>
          </a:lstStyle>
          <a:p>
            <a:r>
              <a:rPr lang="en-US" dirty="0" smtClean="0">
                <a:solidFill>
                  <a:srgbClr val="FFFFFF"/>
                </a:solidFill>
              </a:rPr>
              <a:t>T-Mobile Confidential</a:t>
            </a:r>
            <a:endParaRPr lang="en-US" dirty="0">
              <a:solidFill>
                <a:srgbClr val="FFFFFF"/>
              </a:solidFill>
            </a:endParaRPr>
          </a:p>
        </p:txBody>
      </p:sp>
      <p:sp>
        <p:nvSpPr>
          <p:cNvPr id="5" name="Slide Number Placeholder 4"/>
          <p:cNvSpPr>
            <a:spLocks noGrp="1"/>
          </p:cNvSpPr>
          <p:nvPr>
            <p:ph type="sldNum" sz="quarter" idx="12"/>
          </p:nvPr>
        </p:nvSpPr>
        <p:spPr>
          <a:xfrm>
            <a:off x="457200" y="6578325"/>
            <a:ext cx="778933" cy="202142"/>
          </a:xfrm>
          <a:prstGeom prst="rect">
            <a:avLst/>
          </a:prstGeom>
        </p:spPr>
        <p:txBody>
          <a:bodyPr/>
          <a:lstStyle>
            <a:lvl1pPr>
              <a:defRPr sz="1100">
                <a:solidFill>
                  <a:schemeClr val="bg1"/>
                </a:solidFill>
              </a:defRPr>
            </a:lvl1pPr>
          </a:lstStyle>
          <a:p>
            <a:fld id="{1AF40C39-5108-E841-85F7-F0B9C0D30E8D}" type="slidenum">
              <a:rPr lang="en-US" smtClean="0">
                <a:solidFill>
                  <a:srgbClr val="FFFFFF"/>
                </a:solidFill>
              </a:rPr>
              <a:pPr/>
              <a:t>‹#›</a:t>
            </a:fld>
            <a:endParaRPr lang="en-US" dirty="0">
              <a:solidFill>
                <a:srgbClr val="FFFFFF"/>
              </a:solidFill>
            </a:endParaRPr>
          </a:p>
        </p:txBody>
      </p:sp>
      <p:sp>
        <p:nvSpPr>
          <p:cNvPr id="9" name="Content Placeholder 7"/>
          <p:cNvSpPr>
            <a:spLocks noGrp="1"/>
          </p:cNvSpPr>
          <p:nvPr>
            <p:ph sz="quarter" idx="13"/>
          </p:nvPr>
        </p:nvSpPr>
        <p:spPr>
          <a:xfrm>
            <a:off x="457200" y="1108075"/>
            <a:ext cx="8229600" cy="513246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73048894"/>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393700" y="1800225"/>
            <a:ext cx="4105275"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393701" y="239713"/>
            <a:ext cx="7494587"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8420875"/>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45423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9" name="Rectangle 8"/>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10" name="Straight Connector 9"/>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164130"/>
      </p:ext>
    </p:extLst>
  </p:cSld>
  <p:clrMapOvr>
    <a:masterClrMapping/>
  </p:clrMapOvr>
  <p:timing>
    <p:tnLst>
      <p:par>
        <p:cTn id="1" dur="indefinite" restart="never" nodeType="tmRoot"/>
      </p:par>
    </p:tnLst>
  </p:timing>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userDrawn="1">
  <p:cSld name="1_Blank Page">
    <p:spTree>
      <p:nvGrpSpPr>
        <p:cNvPr id="1" name=""/>
        <p:cNvGrpSpPr/>
        <p:nvPr/>
      </p:nvGrpSpPr>
      <p:grpSpPr>
        <a:xfrm>
          <a:off x="0" y="0"/>
          <a:ext cx="0" cy="0"/>
          <a:chOff x="0" y="0"/>
          <a:chExt cx="0" cy="0"/>
        </a:xfrm>
      </p:grpSpPr>
      <p:sp>
        <p:nvSpPr>
          <p:cNvPr id="8" name="Title 1"/>
          <p:cNvSpPr>
            <a:spLocks noGrp="1"/>
          </p:cNvSpPr>
          <p:nvPr>
            <p:ph type="title"/>
          </p:nvPr>
        </p:nvSpPr>
        <p:spPr>
          <a:xfrm>
            <a:off x="457200" y="136296"/>
            <a:ext cx="8229600" cy="625704"/>
          </a:xfrm>
        </p:spPr>
        <p:txBody>
          <a:bodyPr/>
          <a:lstStyle/>
          <a:p>
            <a:r>
              <a:rPr lang="en-US" smtClean="0"/>
              <a:t>Click to edit Master title style</a:t>
            </a:r>
            <a:endParaRPr lang="en-US"/>
          </a:p>
        </p:txBody>
      </p:sp>
    </p:spTree>
    <p:extLst>
      <p:ext uri="{BB962C8B-B14F-4D97-AF65-F5344CB8AC3E}">
        <p14:creationId xmlns:p14="http://schemas.microsoft.com/office/powerpoint/2010/main" val="802442126"/>
      </p:ext>
    </p:extLst>
  </p:cSld>
  <p:clrMapOvr>
    <a:masterClrMapping/>
  </p:clrMapOvr>
  <p:timing>
    <p:tnLst>
      <p:par>
        <p:cTn id="1" dur="indefinite" restart="never" nodeType="tmRoot"/>
      </p:par>
    </p:tnLst>
  </p:timing>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userDrawn="1">
  <p:cSld name="2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2"/>
          </p:nvPr>
        </p:nvSpPr>
        <p:spPr>
          <a:xfrm>
            <a:off x="471488" y="1219200"/>
            <a:ext cx="3948112"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8"/>
          <p:cNvSpPr>
            <a:spLocks noGrp="1"/>
          </p:cNvSpPr>
          <p:nvPr>
            <p:ph sz="quarter" idx="13"/>
          </p:nvPr>
        </p:nvSpPr>
        <p:spPr>
          <a:xfrm>
            <a:off x="4738688" y="1219200"/>
            <a:ext cx="3948112"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8988548"/>
      </p:ext>
    </p:extLst>
  </p:cSld>
  <p:clrMapOvr>
    <a:masterClrMapping/>
  </p:clrMapOvr>
  <p:timing>
    <p:tnLst>
      <p:par>
        <p:cTn id="1" dur="indefinite" restart="never" nodeType="tmRoot"/>
      </p:par>
    </p:tnLst>
  </p:timing>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userDrawn="1">
  <p:cSld name="4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2"/>
          </p:nvPr>
        </p:nvSpPr>
        <p:spPr>
          <a:xfrm>
            <a:off x="471488" y="1371600"/>
            <a:ext cx="39481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8"/>
          <p:cNvSpPr>
            <a:spLocks noGrp="1"/>
          </p:cNvSpPr>
          <p:nvPr>
            <p:ph sz="quarter" idx="13"/>
          </p:nvPr>
        </p:nvSpPr>
        <p:spPr>
          <a:xfrm>
            <a:off x="4738688" y="1371600"/>
            <a:ext cx="39481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8"/>
          <p:cNvSpPr>
            <a:spLocks noGrp="1"/>
          </p:cNvSpPr>
          <p:nvPr>
            <p:ph sz="quarter" idx="14"/>
          </p:nvPr>
        </p:nvSpPr>
        <p:spPr>
          <a:xfrm>
            <a:off x="471488" y="3733800"/>
            <a:ext cx="39481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8"/>
          <p:cNvSpPr>
            <a:spLocks noGrp="1"/>
          </p:cNvSpPr>
          <p:nvPr>
            <p:ph sz="quarter" idx="15"/>
          </p:nvPr>
        </p:nvSpPr>
        <p:spPr>
          <a:xfrm>
            <a:off x="4738688" y="3733800"/>
            <a:ext cx="39481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0149758"/>
      </p:ext>
    </p:extLst>
  </p:cSld>
  <p:clrMapOvr>
    <a:masterClrMapping/>
  </p:clrMapOvr>
  <p:timing>
    <p:tnLst>
      <p:par>
        <p:cTn id="1" dur="indefinite" restart="never" nodeType="tmRoot"/>
      </p:par>
    </p:tnLst>
  </p:timing>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2"/>
          </p:nvPr>
        </p:nvSpPr>
        <p:spPr>
          <a:xfrm>
            <a:off x="490538" y="1752600"/>
            <a:ext cx="3886200" cy="4267200"/>
          </a:xfrm>
          <a:ln>
            <a:solidFill>
              <a:schemeClr val="tx2"/>
            </a:solidFill>
          </a:ln>
        </p:spPr>
        <p:txBody>
          <a:bodyPr rtlCol="0">
            <a:noAutofit/>
          </a:bodyPr>
          <a:lstStyle>
            <a:lvl1pPr algn="l" defTabSz="457200" rtl="0" eaLnBrk="1" latinLnBrk="0" hangingPunct="1">
              <a:spcBef>
                <a:spcPct val="20000"/>
              </a:spcBef>
              <a:buSzPct val="120000"/>
              <a:defRPr lang="en-US" sz="1400" b="0" i="0" kern="1200" smtClean="0">
                <a:solidFill>
                  <a:srgbClr val="6A6A6A"/>
                </a:solidFill>
                <a:latin typeface="Arial"/>
                <a:ea typeface="+mn-ea"/>
                <a:cs typeface="Arial"/>
              </a:defRPr>
            </a:lvl1pPr>
            <a:lvl2pPr algn="l" defTabSz="457200" rtl="0" eaLnBrk="1" latinLnBrk="0" hangingPunct="1">
              <a:spcBef>
                <a:spcPct val="20000"/>
              </a:spcBef>
              <a:buSzPct val="120000"/>
              <a:defRPr lang="en-US" sz="1400" b="0" i="0" kern="1200" smtClean="0">
                <a:solidFill>
                  <a:srgbClr val="6A6A6A"/>
                </a:solidFill>
                <a:latin typeface="Arial"/>
                <a:ea typeface="+mn-ea"/>
                <a:cs typeface="Arial"/>
              </a:defRPr>
            </a:lvl2pPr>
            <a:lvl3pPr algn="l" defTabSz="457200" rtl="0" eaLnBrk="1" latinLnBrk="0" hangingPunct="1">
              <a:spcBef>
                <a:spcPct val="20000"/>
              </a:spcBef>
              <a:buSzPct val="120000"/>
              <a:defRPr lang="en-US" sz="1400" b="0" i="0" kern="1200" smtClean="0">
                <a:solidFill>
                  <a:srgbClr val="6A6A6A"/>
                </a:solidFill>
                <a:latin typeface="Arial"/>
                <a:ea typeface="+mn-ea"/>
                <a:cs typeface="Arial"/>
              </a:defRPr>
            </a:lvl3pPr>
            <a:lvl4pPr algn="l" defTabSz="457200" rtl="0" eaLnBrk="1" latinLnBrk="0" hangingPunct="1">
              <a:spcBef>
                <a:spcPct val="20000"/>
              </a:spcBef>
              <a:buSzPct val="120000"/>
              <a:defRPr lang="en-US" sz="1400" b="0" i="0" kern="1200" smtClean="0">
                <a:solidFill>
                  <a:srgbClr val="6A6A6A"/>
                </a:solidFill>
                <a:latin typeface="Arial"/>
                <a:ea typeface="+mn-ea"/>
                <a:cs typeface="Arial"/>
              </a:defRPr>
            </a:lvl4pPr>
            <a:lvl5pPr algn="l" defTabSz="457200" rtl="0" eaLnBrk="1" latinLnBrk="0" hangingPunct="1">
              <a:spcBef>
                <a:spcPct val="20000"/>
              </a:spcBef>
              <a:buSzPct val="120000"/>
              <a:defRPr lang="en-US" sz="1400" b="0" i="0" kern="1200" dirty="0" smtClean="0">
                <a:solidFill>
                  <a:srgbClr val="6A6A6A"/>
                </a:solidFill>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0"/>
          <p:cNvSpPr>
            <a:spLocks noGrp="1"/>
          </p:cNvSpPr>
          <p:nvPr>
            <p:ph type="body" sz="quarter" idx="13"/>
          </p:nvPr>
        </p:nvSpPr>
        <p:spPr>
          <a:xfrm>
            <a:off x="4953000" y="1752600"/>
            <a:ext cx="3886200" cy="4267200"/>
          </a:xfrm>
          <a:ln>
            <a:solidFill>
              <a:schemeClr val="tx2"/>
            </a:solidFill>
          </a:ln>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4"/>
          </p:nvPr>
        </p:nvSpPr>
        <p:spPr>
          <a:xfrm>
            <a:off x="490538" y="1243981"/>
            <a:ext cx="3886200" cy="400110"/>
          </a:xfrm>
          <a:solidFill>
            <a:srgbClr val="6A6A6A"/>
          </a:solidFill>
          <a:ln w="9525">
            <a:solidFill>
              <a:schemeClr val="tx2"/>
            </a:solidFill>
            <a:miter lim="800000"/>
            <a:headEnd/>
            <a:tailEnd/>
          </a:ln>
        </p:spPr>
        <p:txBody>
          <a:bodyPr lIns="137160" tIns="91440" rIns="137160" bIns="91440" anchor="b">
            <a:spAutoFit/>
          </a:bodyPr>
          <a:lstStyle>
            <a:lvl1pPr>
              <a:defRPr kumimoji="0" lang="en-US" sz="1400" b="1" i="0" u="none" strike="noStrike" kern="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lvl="0"/>
            <a:r>
              <a:rPr lang="en-US" dirty="0" smtClean="0"/>
              <a:t>Click to edit Master text styles</a:t>
            </a:r>
          </a:p>
        </p:txBody>
      </p:sp>
      <p:sp>
        <p:nvSpPr>
          <p:cNvPr id="20" name="Text Placeholder 18"/>
          <p:cNvSpPr>
            <a:spLocks noGrp="1"/>
          </p:cNvSpPr>
          <p:nvPr>
            <p:ph type="body" sz="quarter" idx="15"/>
          </p:nvPr>
        </p:nvSpPr>
        <p:spPr>
          <a:xfrm>
            <a:off x="4953000" y="1243981"/>
            <a:ext cx="3886200" cy="400110"/>
          </a:xfrm>
          <a:solidFill>
            <a:srgbClr val="6A6A6A"/>
          </a:solidFill>
          <a:ln w="9525">
            <a:solidFill>
              <a:schemeClr val="tx2"/>
            </a:solidFill>
            <a:miter lim="800000"/>
            <a:headEnd/>
            <a:tailEnd/>
          </a:ln>
        </p:spPr>
        <p:txBody>
          <a:bodyPr lIns="137160" tIns="91440" rIns="137160" bIns="91440" anchor="b">
            <a:spAutoFit/>
          </a:bodyPr>
          <a:lstStyle>
            <a:lvl1pPr>
              <a:defRPr kumimoji="0" lang="en-US" sz="1400" b="1" i="0" u="none" strike="noStrike" kern="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862987437"/>
      </p:ext>
    </p:extLst>
  </p:cSld>
  <p:clrMapOvr>
    <a:masterClrMapping/>
  </p:clrMapOvr>
  <p:timing>
    <p:tnLst>
      <p:par>
        <p:cTn id="1" dur="indefinite" restart="never" nodeType="tmRoot"/>
      </p:par>
    </p:tnLst>
  </p:timing>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a:xfrm>
            <a:off x="3124200" y="3403070"/>
            <a:ext cx="4419600" cy="1341906"/>
          </a:xfrm>
          <a:ln>
            <a:noFill/>
          </a:ln>
        </p:spPr>
        <p:txBody>
          <a:bodyPr rtlCol="0">
            <a:spAutoFit/>
          </a:bodyPr>
          <a:lstStyle>
            <a:lvl1pPr algn="l" defTabSz="457200" rtl="0" eaLnBrk="1" latinLnBrk="0" hangingPunct="1">
              <a:spcBef>
                <a:spcPct val="20000"/>
              </a:spcBef>
              <a:buSzPct val="120000"/>
              <a:defRPr lang="en-US" sz="1400" b="0" i="0" kern="1200" smtClean="0">
                <a:solidFill>
                  <a:srgbClr val="6A6A6A"/>
                </a:solidFill>
                <a:latin typeface="Arial"/>
                <a:ea typeface="+mn-ea"/>
                <a:cs typeface="Arial"/>
              </a:defRPr>
            </a:lvl1pPr>
            <a:lvl2pPr algn="l" defTabSz="457200" rtl="0" eaLnBrk="1" latinLnBrk="0" hangingPunct="1">
              <a:spcBef>
                <a:spcPct val="20000"/>
              </a:spcBef>
              <a:buSzPct val="120000"/>
              <a:defRPr lang="en-US" sz="1400" b="0" i="0" kern="1200" smtClean="0">
                <a:solidFill>
                  <a:srgbClr val="6A6A6A"/>
                </a:solidFill>
                <a:latin typeface="Arial"/>
                <a:ea typeface="+mn-ea"/>
                <a:cs typeface="Arial"/>
              </a:defRPr>
            </a:lvl2pPr>
            <a:lvl3pPr algn="l" defTabSz="457200" rtl="0" eaLnBrk="1" latinLnBrk="0" hangingPunct="1">
              <a:spcBef>
                <a:spcPct val="20000"/>
              </a:spcBef>
              <a:buSzPct val="120000"/>
              <a:defRPr lang="en-US" sz="1400" b="0" i="0" kern="1200" smtClean="0">
                <a:solidFill>
                  <a:srgbClr val="6A6A6A"/>
                </a:solidFill>
                <a:latin typeface="Arial"/>
                <a:ea typeface="+mn-ea"/>
                <a:cs typeface="Arial"/>
              </a:defRPr>
            </a:lvl3pPr>
            <a:lvl4pPr algn="l" defTabSz="457200" rtl="0" eaLnBrk="1" latinLnBrk="0" hangingPunct="1">
              <a:spcBef>
                <a:spcPct val="20000"/>
              </a:spcBef>
              <a:buSzPct val="120000"/>
              <a:defRPr lang="en-US" sz="1400" b="0" i="0" kern="1200" smtClean="0">
                <a:solidFill>
                  <a:srgbClr val="6A6A6A"/>
                </a:solidFill>
                <a:latin typeface="Arial"/>
                <a:ea typeface="+mn-ea"/>
                <a:cs typeface="Arial"/>
              </a:defRPr>
            </a:lvl4pPr>
            <a:lvl5pPr algn="l" defTabSz="457200" rtl="0" eaLnBrk="1" latinLnBrk="0" hangingPunct="1">
              <a:spcBef>
                <a:spcPct val="20000"/>
              </a:spcBef>
              <a:buSzPct val="120000"/>
              <a:defRPr lang="en-US" sz="1400" b="0" i="0" kern="1200" dirty="0" smtClean="0">
                <a:solidFill>
                  <a:srgbClr val="6A6A6A"/>
                </a:solidFill>
                <a:latin typeface="Arial"/>
                <a:ea typeface="+mn-ea"/>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4"/>
          </p:nvPr>
        </p:nvSpPr>
        <p:spPr>
          <a:xfrm>
            <a:off x="3124200" y="2894451"/>
            <a:ext cx="4419600" cy="400110"/>
          </a:xfrm>
          <a:solidFill>
            <a:srgbClr val="6A6A6A"/>
          </a:solidFill>
          <a:ln w="9525">
            <a:solidFill>
              <a:schemeClr val="tx2"/>
            </a:solidFill>
            <a:miter lim="800000"/>
            <a:headEnd/>
            <a:tailEnd/>
          </a:ln>
        </p:spPr>
        <p:txBody>
          <a:bodyPr lIns="137160" tIns="91440" rIns="137160" bIns="91440" anchor="b">
            <a:spAutoFit/>
          </a:bodyPr>
          <a:lstStyle>
            <a:lvl1pPr>
              <a:defRPr kumimoji="0" lang="en-US" sz="1400" b="1" i="0" u="none" strike="noStrike" kern="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561168981"/>
      </p:ext>
    </p:extLst>
  </p:cSld>
  <p:clrMapOvr>
    <a:masterClrMapping/>
  </p:clrMapOvr>
  <p:timing>
    <p:tnLst>
      <p:par>
        <p:cTn id="1" dur="indefinite" restart="never" nodeType="tmRoot"/>
      </p:par>
    </p:tnLst>
  </p:timing>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userDrawn="1">
  <p:cSld name="Title Chart">
    <p:spTree>
      <p:nvGrpSpPr>
        <p:cNvPr id="1" name=""/>
        <p:cNvGrpSpPr/>
        <p:nvPr/>
      </p:nvGrpSpPr>
      <p:grpSpPr>
        <a:xfrm>
          <a:off x="0" y="0"/>
          <a:ext cx="0" cy="0"/>
          <a:chOff x="0" y="0"/>
          <a:chExt cx="0" cy="0"/>
        </a:xfrm>
      </p:grpSpPr>
      <p:sp>
        <p:nvSpPr>
          <p:cNvPr id="4" name="Rectangle 5"/>
          <p:cNvSpPr/>
          <p:nvPr userDrawn="1"/>
        </p:nvSpPr>
        <p:spPr>
          <a:xfrm>
            <a:off x="0" y="685800"/>
            <a:ext cx="9144000" cy="6172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pic>
        <p:nvPicPr>
          <p:cNvPr id="5" name="Picture 13" descr="11596-15266-TMOLogo_MG.eps"/>
          <p:cNvPicPr>
            <a:picLocks noChangeAspect="1"/>
          </p:cNvPicPr>
          <p:nvPr userDrawn="1"/>
        </p:nvPicPr>
        <p:blipFill>
          <a:blip r:embed="rId2" cstate="print"/>
          <a:srcRect l="10252" t="21722" r="10237" b="21378"/>
          <a:stretch>
            <a:fillRect/>
          </a:stretch>
        </p:blipFill>
        <p:spPr bwMode="auto">
          <a:xfrm>
            <a:off x="6786563" y="6037263"/>
            <a:ext cx="1949450" cy="644525"/>
          </a:xfrm>
          <a:prstGeom prst="rect">
            <a:avLst/>
          </a:prstGeom>
          <a:noFill/>
          <a:ln w="9525">
            <a:noFill/>
            <a:miter lim="800000"/>
            <a:headEnd/>
            <a:tailEnd/>
          </a:ln>
        </p:spPr>
      </p:pic>
      <p:sp>
        <p:nvSpPr>
          <p:cNvPr id="6" name="Round Same Side Corner Rectangle 8"/>
          <p:cNvSpPr/>
          <p:nvPr userDrawn="1"/>
        </p:nvSpPr>
        <p:spPr>
          <a:xfrm>
            <a:off x="0" y="5545138"/>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0" name="Text Placeholder 23"/>
          <p:cNvSpPr>
            <a:spLocks noGrp="1"/>
          </p:cNvSpPr>
          <p:nvPr>
            <p:ph type="body" sz="quarter" idx="15"/>
          </p:nvPr>
        </p:nvSpPr>
        <p:spPr>
          <a:xfrm>
            <a:off x="685800" y="5906403"/>
            <a:ext cx="5334000" cy="307777"/>
          </a:xfrm>
        </p:spPr>
        <p:txBody>
          <a:bodyPr anchor="b"/>
          <a:lstStyle>
            <a:lvl1pPr marL="0" indent="0">
              <a:buNone/>
              <a:defRPr/>
            </a:lvl1pPr>
          </a:lstStyle>
          <a:p>
            <a:pPr lvl="0"/>
            <a:r>
              <a:rPr lang="en-US" dirty="0" smtClean="0"/>
              <a:t>Click to edit Master text styles</a:t>
            </a:r>
          </a:p>
        </p:txBody>
      </p:sp>
      <p:sp>
        <p:nvSpPr>
          <p:cNvPr id="13" name="Text Placeholder 4"/>
          <p:cNvSpPr>
            <a:spLocks noGrp="1"/>
          </p:cNvSpPr>
          <p:nvPr>
            <p:ph type="body" sz="quarter" idx="16"/>
          </p:nvPr>
        </p:nvSpPr>
        <p:spPr>
          <a:xfrm>
            <a:off x="482167" y="2889504"/>
            <a:ext cx="7409105" cy="1645920"/>
          </a:xfrm>
        </p:spPr>
        <p:txBody>
          <a:bodyPr>
            <a:normAutofit/>
          </a:bodyPr>
          <a:lstStyle>
            <a:lvl1pPr marL="0" indent="0">
              <a:buNone/>
              <a:defRPr sz="2800" b="0" i="0">
                <a:solidFill>
                  <a:srgbClr val="6A6A6A"/>
                </a:solidFill>
                <a:latin typeface="TM AG Book Rounded Regular"/>
                <a:cs typeface="TM AG Book Rounded Regular"/>
              </a:defRPr>
            </a:lvl1pPr>
          </a:lstStyle>
          <a:p>
            <a:pPr lvl="0"/>
            <a:r>
              <a:rPr lang="en-US" dirty="0" smtClean="0"/>
              <a:t>Click to edit Master text styles</a:t>
            </a:r>
          </a:p>
        </p:txBody>
      </p:sp>
      <p:sp>
        <p:nvSpPr>
          <p:cNvPr id="7" name="Date Placeholder 3"/>
          <p:cNvSpPr>
            <a:spLocks noGrp="1"/>
          </p:cNvSpPr>
          <p:nvPr>
            <p:ph type="dt" sz="half" idx="17"/>
          </p:nvPr>
        </p:nvSpPr>
        <p:spPr>
          <a:xfrm>
            <a:off x="685800" y="6319838"/>
            <a:ext cx="3503613" cy="214312"/>
          </a:xfrm>
          <a:prstGeom prst="rect">
            <a:avLst/>
          </a:prstGeom>
        </p:spPr>
        <p:txBody>
          <a:bodyPr vert="horz" wrap="square" lIns="91440" tIns="45720" rIns="91440" bIns="45720" numCol="1" anchor="ctr" anchorCtr="0" compatLnSpc="1">
            <a:prstTxWarp prst="textNoShape">
              <a:avLst/>
            </a:prstTxWarp>
          </a:bodyPr>
          <a:lstStyle>
            <a:lvl1pPr>
              <a:defRPr sz="1200">
                <a:solidFill>
                  <a:srgbClr val="A1A1A1"/>
                </a:solidFill>
              </a:defRPr>
            </a:lvl1pPr>
          </a:lstStyle>
          <a:p>
            <a:r>
              <a:rPr lang="en-US" dirty="0" smtClean="0"/>
              <a:t>Insert Date</a:t>
            </a:r>
            <a:endParaRPr lang="en-US" dirty="0"/>
          </a:p>
        </p:txBody>
      </p:sp>
      <p:sp>
        <p:nvSpPr>
          <p:cNvPr id="8" name="Footer Placeholder 1"/>
          <p:cNvSpPr txBox="1">
            <a:spLocks/>
          </p:cNvSpPr>
          <p:nvPr userDrawn="1"/>
        </p:nvSpPr>
        <p:spPr>
          <a:xfrm>
            <a:off x="2239963" y="6680993"/>
            <a:ext cx="4664075" cy="177007"/>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a:defRPr sz="1000">
                <a:solidFill>
                  <a:srgbClr val="A1A1A1"/>
                </a:solidFill>
                <a:cs typeface="Arial" charset="0"/>
              </a:defRPr>
            </a:lvl1pPr>
          </a:lstStyle>
          <a:p>
            <a:r>
              <a:rPr lang="en-US" dirty="0"/>
              <a:t>T-Mobile Confidential &amp; Privileged Communication</a:t>
            </a:r>
          </a:p>
        </p:txBody>
      </p:sp>
    </p:spTree>
    <p:extLst>
      <p:ext uri="{BB962C8B-B14F-4D97-AF65-F5344CB8AC3E}">
        <p14:creationId xmlns:p14="http://schemas.microsoft.com/office/powerpoint/2010/main" val="231733651"/>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880981"/>
      </p:ext>
    </p:extLst>
  </p:cSld>
  <p:clrMapOvr>
    <a:masterClrMapping/>
  </p:clrMapOvr>
  <p:transition>
    <p:wipe dir="r"/>
  </p:transition>
  <p:timing>
    <p:tnLst>
      <p:par>
        <p:cTn id="1" dur="indefinite" restart="never" nodeType="tmRoot"/>
      </p:par>
    </p:tnLst>
  </p:timing>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a:lnSpc>
                <a:spcPct val="106000"/>
              </a:lnSpc>
              <a:spcBef>
                <a:spcPct val="80000"/>
              </a:spcBef>
              <a:buClr>
                <a:srgbClr val="000000"/>
              </a:buClr>
              <a:buSzPct val="80000"/>
              <a:buFont typeface="Wingdings" pitchFamily="2" charset="2"/>
              <a:buNone/>
              <a:defRPr/>
            </a:pPr>
            <a:endParaRPr lang="en-US"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2014443299"/>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3692072576"/>
      </p:ext>
    </p:extLst>
  </p:cSld>
  <p:clrMapOvr>
    <a:masterClrMapping/>
  </p:clrMapOvr>
  <p:timing>
    <p:tnLst>
      <p:par>
        <p:cTn id="1" dur="indefinite" restart="never" nodeType="tmRoot"/>
      </p:par>
    </p:tnLst>
  </p:timing>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userDrawn="1">
  <p:cSld name="Title Chart">
    <p:spTree>
      <p:nvGrpSpPr>
        <p:cNvPr id="1" name=""/>
        <p:cNvGrpSpPr/>
        <p:nvPr/>
      </p:nvGrpSpPr>
      <p:grpSpPr>
        <a:xfrm>
          <a:off x="0" y="0"/>
          <a:ext cx="0" cy="0"/>
          <a:chOff x="0" y="0"/>
          <a:chExt cx="0" cy="0"/>
        </a:xfrm>
      </p:grpSpPr>
      <p:sp>
        <p:nvSpPr>
          <p:cNvPr id="4" name="Rectangle 5"/>
          <p:cNvSpPr/>
          <p:nvPr userDrawn="1"/>
        </p:nvSpPr>
        <p:spPr>
          <a:xfrm>
            <a:off x="0" y="685800"/>
            <a:ext cx="9144000" cy="6172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pic>
        <p:nvPicPr>
          <p:cNvPr id="5" name="Picture 13" descr="11596-15266-TMOLogo_MG.eps"/>
          <p:cNvPicPr>
            <a:picLocks noChangeAspect="1"/>
          </p:cNvPicPr>
          <p:nvPr userDrawn="1"/>
        </p:nvPicPr>
        <p:blipFill>
          <a:blip r:embed="rId2" cstate="print"/>
          <a:srcRect l="10252" t="21722" r="10237" b="21378"/>
          <a:stretch>
            <a:fillRect/>
          </a:stretch>
        </p:blipFill>
        <p:spPr bwMode="auto">
          <a:xfrm>
            <a:off x="6786563" y="6037263"/>
            <a:ext cx="1949450" cy="644525"/>
          </a:xfrm>
          <a:prstGeom prst="rect">
            <a:avLst/>
          </a:prstGeom>
          <a:noFill/>
          <a:ln w="9525">
            <a:noFill/>
            <a:miter lim="800000"/>
            <a:headEnd/>
            <a:tailEnd/>
          </a:ln>
        </p:spPr>
      </p:pic>
      <p:sp>
        <p:nvSpPr>
          <p:cNvPr id="6" name="Round Same Side Corner Rectangle 8"/>
          <p:cNvSpPr/>
          <p:nvPr userDrawn="1"/>
        </p:nvSpPr>
        <p:spPr>
          <a:xfrm>
            <a:off x="0" y="5545138"/>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0" name="Text Placeholder 23"/>
          <p:cNvSpPr>
            <a:spLocks noGrp="1"/>
          </p:cNvSpPr>
          <p:nvPr>
            <p:ph type="body" sz="quarter" idx="15"/>
          </p:nvPr>
        </p:nvSpPr>
        <p:spPr>
          <a:xfrm>
            <a:off x="685800" y="5906403"/>
            <a:ext cx="5334000" cy="307777"/>
          </a:xfrm>
        </p:spPr>
        <p:txBody>
          <a:bodyPr anchor="b"/>
          <a:lstStyle>
            <a:lvl1pPr marL="0" indent="0">
              <a:buNone/>
              <a:defRPr/>
            </a:lvl1pPr>
          </a:lstStyle>
          <a:p>
            <a:pPr lvl="0"/>
            <a:r>
              <a:rPr lang="en-US" dirty="0" smtClean="0"/>
              <a:t>Click to edit Master text styles</a:t>
            </a:r>
          </a:p>
        </p:txBody>
      </p:sp>
      <p:sp>
        <p:nvSpPr>
          <p:cNvPr id="13" name="Text Placeholder 4"/>
          <p:cNvSpPr>
            <a:spLocks noGrp="1"/>
          </p:cNvSpPr>
          <p:nvPr>
            <p:ph type="body" sz="quarter" idx="16"/>
          </p:nvPr>
        </p:nvSpPr>
        <p:spPr>
          <a:xfrm>
            <a:off x="482167" y="2889504"/>
            <a:ext cx="7409105" cy="1645920"/>
          </a:xfrm>
        </p:spPr>
        <p:txBody>
          <a:bodyPr>
            <a:normAutofit/>
          </a:bodyPr>
          <a:lstStyle>
            <a:lvl1pPr marL="0" indent="0">
              <a:buNone/>
              <a:defRPr sz="2800" b="0" i="0">
                <a:solidFill>
                  <a:srgbClr val="6A6A6A"/>
                </a:solidFill>
                <a:latin typeface="TM AG Book Rounded Regular"/>
                <a:cs typeface="TM AG Book Rounded Regular"/>
              </a:defRPr>
            </a:lvl1pPr>
          </a:lstStyle>
          <a:p>
            <a:pPr lvl="0"/>
            <a:r>
              <a:rPr lang="en-US" dirty="0" smtClean="0"/>
              <a:t>Click to edit Master text styles</a:t>
            </a:r>
          </a:p>
        </p:txBody>
      </p:sp>
      <p:sp>
        <p:nvSpPr>
          <p:cNvPr id="7" name="Date Placeholder 3"/>
          <p:cNvSpPr>
            <a:spLocks noGrp="1"/>
          </p:cNvSpPr>
          <p:nvPr>
            <p:ph type="dt" sz="half" idx="17"/>
          </p:nvPr>
        </p:nvSpPr>
        <p:spPr>
          <a:xfrm>
            <a:off x="685800" y="6319838"/>
            <a:ext cx="3503613" cy="214312"/>
          </a:xfrm>
          <a:prstGeom prst="rect">
            <a:avLst/>
          </a:prstGeom>
        </p:spPr>
        <p:txBody>
          <a:bodyPr vert="horz" wrap="square" lIns="91440" tIns="45720" rIns="91440" bIns="45720" numCol="1" anchor="ctr" anchorCtr="0" compatLnSpc="1">
            <a:prstTxWarp prst="textNoShape">
              <a:avLst/>
            </a:prstTxWarp>
          </a:bodyPr>
          <a:lstStyle>
            <a:lvl1pPr>
              <a:defRPr sz="1200">
                <a:solidFill>
                  <a:srgbClr val="A1A1A1"/>
                </a:solidFill>
              </a:defRPr>
            </a:lvl1pPr>
          </a:lstStyle>
          <a:p>
            <a:pPr fontAlgn="base">
              <a:spcBef>
                <a:spcPct val="0"/>
              </a:spcBef>
              <a:spcAft>
                <a:spcPct val="0"/>
              </a:spcAft>
            </a:pPr>
            <a:endParaRPr lang="en-US" dirty="0"/>
          </a:p>
        </p:txBody>
      </p:sp>
    </p:spTree>
    <p:extLst>
      <p:ext uri="{BB962C8B-B14F-4D97-AF65-F5344CB8AC3E}">
        <p14:creationId xmlns:p14="http://schemas.microsoft.com/office/powerpoint/2010/main" val="40933096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784205800"/>
      </p:ext>
    </p:extLst>
  </p:cSld>
  <p:clrMapOvr>
    <a:masterClrMapping/>
  </p:clrMapOvr>
  <p:timing>
    <p:tnLst>
      <p:par>
        <p:cTn id="1" dur="indefinite" restart="never" nodeType="tmRoot"/>
      </p:par>
    </p:tnLst>
  </p:timing>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10" name="Straight Connector 9"/>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5898051"/>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userDrawn="1">
  <p:cSld name="1_Blank Page">
    <p:spTree>
      <p:nvGrpSpPr>
        <p:cNvPr id="1" name=""/>
        <p:cNvGrpSpPr/>
        <p:nvPr/>
      </p:nvGrpSpPr>
      <p:grpSpPr>
        <a:xfrm>
          <a:off x="0" y="0"/>
          <a:ext cx="0" cy="0"/>
          <a:chOff x="0" y="0"/>
          <a:chExt cx="0" cy="0"/>
        </a:xfrm>
      </p:grpSpPr>
      <p:sp>
        <p:nvSpPr>
          <p:cNvPr id="8" name="Title 1"/>
          <p:cNvSpPr>
            <a:spLocks noGrp="1"/>
          </p:cNvSpPr>
          <p:nvPr>
            <p:ph type="title"/>
          </p:nvPr>
        </p:nvSpPr>
        <p:spPr>
          <a:xfrm>
            <a:off x="457200" y="2795345"/>
            <a:ext cx="8229600" cy="625704"/>
          </a:xfrm>
        </p:spPr>
        <p:txBody>
          <a:bodyPr/>
          <a:lstStyle/>
          <a:p>
            <a:r>
              <a:rPr lang="en-US" smtClean="0"/>
              <a:t>Click to edit Master title style</a:t>
            </a:r>
            <a:endParaRPr lang="en-US"/>
          </a:p>
        </p:txBody>
      </p:sp>
      <p:sp>
        <p:nvSpPr>
          <p:cNvPr id="4"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2626673561"/>
      </p:ext>
    </p:extLst>
  </p:cSld>
  <p:clrMapOvr>
    <a:masterClrMapping/>
  </p:clrMapOvr>
  <p:timing>
    <p:tnLst>
      <p:par>
        <p:cTn id="1" dur="indefinite" restart="never" nodeType="tmRoot"/>
      </p:par>
    </p:tnLst>
  </p:timing>
</p:sldLayout>
</file>

<file path=ppt/slideLayouts/slideLayout382.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0" y="6345242"/>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4"/>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9" y="6542885"/>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Restricted</a:t>
            </a:r>
            <a:endParaRPr lang="en-US" dirty="0"/>
          </a:p>
        </p:txBody>
      </p:sp>
      <p:sp>
        <p:nvSpPr>
          <p:cNvPr id="7" name="Round Same Side Corner Rectangle 6"/>
          <p:cNvSpPr/>
          <p:nvPr userDrawn="1"/>
        </p:nvSpPr>
        <p:spPr>
          <a:xfrm>
            <a:off x="0" y="6721476"/>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Placeholder 1"/>
          <p:cNvSpPr>
            <a:spLocks noGrp="1"/>
          </p:cNvSpPr>
          <p:nvPr>
            <p:ph type="title"/>
          </p:nvPr>
        </p:nvSpPr>
        <p:spPr bwMode="auto">
          <a:xfrm>
            <a:off x="457200" y="361890"/>
            <a:ext cx="8229600" cy="40011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9" name="Rectangle 8"/>
          <p:cNvSpPr/>
          <p:nvPr userDrawn="1"/>
        </p:nvSpPr>
        <p:spPr>
          <a:xfrm>
            <a:off x="8283575" y="6426203"/>
            <a:ext cx="641350" cy="19843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cxnSp>
        <p:nvCxnSpPr>
          <p:cNvPr id="10" name="Straight Connector 9"/>
          <p:cNvCxnSpPr/>
          <p:nvPr userDrawn="1"/>
        </p:nvCxnSpPr>
        <p:spPr>
          <a:xfrm>
            <a:off x="481019"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094847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1276313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5" name="Straight Connector 4"/>
          <p:cNvCxnSpPr/>
          <p:nvPr/>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413086034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2785110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9748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87279301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75899055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30298583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7807097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87185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40954031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46712112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defTabSz="914186">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5728578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Blank Page">
    <p:spTree>
      <p:nvGrpSpPr>
        <p:cNvPr id="1" name=""/>
        <p:cNvGrpSpPr/>
        <p:nvPr/>
      </p:nvGrpSpPr>
      <p:grpSpPr>
        <a:xfrm>
          <a:off x="0" y="0"/>
          <a:ext cx="0" cy="0"/>
          <a:chOff x="0" y="0"/>
          <a:chExt cx="0" cy="0"/>
        </a:xfrm>
      </p:grpSpPr>
      <p:sp>
        <p:nvSpPr>
          <p:cNvPr id="8" name="Title 1"/>
          <p:cNvSpPr>
            <a:spLocks noGrp="1"/>
          </p:cNvSpPr>
          <p:nvPr>
            <p:ph type="title"/>
          </p:nvPr>
        </p:nvSpPr>
        <p:spPr>
          <a:xfrm>
            <a:off x="457200" y="2795345"/>
            <a:ext cx="8229600" cy="625704"/>
          </a:xfrm>
        </p:spPr>
        <p:txBody>
          <a:bodyPr/>
          <a:lstStyle/>
          <a:p>
            <a:r>
              <a:rPr lang="en-US" smtClean="0"/>
              <a:t>Click to edit Master title style</a:t>
            </a:r>
            <a:endParaRPr lang="en-US"/>
          </a:p>
        </p:txBody>
      </p:sp>
      <p:sp>
        <p:nvSpPr>
          <p:cNvPr id="4"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303331843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0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19471594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1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3006731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2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91160731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3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46174486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27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07486663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6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21539371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0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01860628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6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5429911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28164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029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Chart">
    <p:spTree>
      <p:nvGrpSpPr>
        <p:cNvPr id="1" name=""/>
        <p:cNvGrpSpPr/>
        <p:nvPr/>
      </p:nvGrpSpPr>
      <p:grpSpPr>
        <a:xfrm>
          <a:off x="0" y="0"/>
          <a:ext cx="0" cy="0"/>
          <a:chOff x="0" y="0"/>
          <a:chExt cx="0" cy="0"/>
        </a:xfrm>
      </p:grpSpPr>
      <p:sp>
        <p:nvSpPr>
          <p:cNvPr id="4" name="Rectangle 5"/>
          <p:cNvSpPr/>
          <p:nvPr/>
        </p:nvSpPr>
        <p:spPr>
          <a:xfrm>
            <a:off x="0" y="685800"/>
            <a:ext cx="9144000" cy="6172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pic>
        <p:nvPicPr>
          <p:cNvPr id="5" name="Picture 13" descr="11596-15266-TMOLogo_MG.eps"/>
          <p:cNvPicPr>
            <a:picLocks noChangeAspect="1"/>
          </p:cNvPicPr>
          <p:nvPr/>
        </p:nvPicPr>
        <p:blipFill>
          <a:blip r:embed="rId2" cstate="print"/>
          <a:srcRect l="10252" t="21722" r="10237" b="21378"/>
          <a:stretch>
            <a:fillRect/>
          </a:stretch>
        </p:blipFill>
        <p:spPr bwMode="auto">
          <a:xfrm>
            <a:off x="6786563" y="6037263"/>
            <a:ext cx="1949450" cy="644525"/>
          </a:xfrm>
          <a:prstGeom prst="rect">
            <a:avLst/>
          </a:prstGeom>
          <a:noFill/>
          <a:ln w="9525">
            <a:noFill/>
            <a:miter lim="800000"/>
            <a:headEnd/>
            <a:tailEnd/>
          </a:ln>
        </p:spPr>
      </p:pic>
      <p:sp>
        <p:nvSpPr>
          <p:cNvPr id="6" name="Round Same Side Corner Rectangle 8"/>
          <p:cNvSpPr/>
          <p:nvPr/>
        </p:nvSpPr>
        <p:spPr>
          <a:xfrm>
            <a:off x="0" y="5545138"/>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0" name="Text Placeholder 23"/>
          <p:cNvSpPr>
            <a:spLocks noGrp="1"/>
          </p:cNvSpPr>
          <p:nvPr>
            <p:ph type="body" sz="quarter" idx="15"/>
          </p:nvPr>
        </p:nvSpPr>
        <p:spPr>
          <a:xfrm>
            <a:off x="685800" y="5906403"/>
            <a:ext cx="5334000" cy="307777"/>
          </a:xfrm>
        </p:spPr>
        <p:txBody>
          <a:bodyPr anchor="b"/>
          <a:lstStyle>
            <a:lvl1pPr marL="0" indent="0">
              <a:buNone/>
              <a:defRPr/>
            </a:lvl1pPr>
          </a:lstStyle>
          <a:p>
            <a:pPr lvl="0"/>
            <a:r>
              <a:rPr lang="en-US" dirty="0" smtClean="0"/>
              <a:t>Click to edit Master text styles</a:t>
            </a:r>
          </a:p>
        </p:txBody>
      </p:sp>
      <p:sp>
        <p:nvSpPr>
          <p:cNvPr id="13" name="Text Placeholder 4"/>
          <p:cNvSpPr>
            <a:spLocks noGrp="1"/>
          </p:cNvSpPr>
          <p:nvPr>
            <p:ph type="body" sz="quarter" idx="16"/>
          </p:nvPr>
        </p:nvSpPr>
        <p:spPr>
          <a:xfrm>
            <a:off x="482167" y="2889504"/>
            <a:ext cx="7409105" cy="1645920"/>
          </a:xfrm>
        </p:spPr>
        <p:txBody>
          <a:bodyPr>
            <a:normAutofit/>
          </a:bodyPr>
          <a:lstStyle>
            <a:lvl1pPr marL="0" indent="0">
              <a:buNone/>
              <a:defRPr sz="2800" b="0" i="0">
                <a:solidFill>
                  <a:srgbClr val="6A6A6A"/>
                </a:solidFill>
                <a:latin typeface="TM AG Book Rounded Regular"/>
                <a:cs typeface="TM AG Book Rounded Regular"/>
              </a:defRPr>
            </a:lvl1pPr>
          </a:lstStyle>
          <a:p>
            <a:pPr lvl="0"/>
            <a:r>
              <a:rPr lang="en-US" dirty="0" smtClean="0"/>
              <a:t>Click to edit Master text styles</a:t>
            </a:r>
          </a:p>
        </p:txBody>
      </p:sp>
      <p:sp>
        <p:nvSpPr>
          <p:cNvPr id="7" name="Date Placeholder 3"/>
          <p:cNvSpPr>
            <a:spLocks noGrp="1"/>
          </p:cNvSpPr>
          <p:nvPr>
            <p:ph type="dt" sz="half" idx="17"/>
          </p:nvPr>
        </p:nvSpPr>
        <p:spPr>
          <a:xfrm>
            <a:off x="685800" y="6319838"/>
            <a:ext cx="3503613" cy="214312"/>
          </a:xfrm>
          <a:prstGeom prst="rect">
            <a:avLst/>
          </a:prstGeom>
        </p:spPr>
        <p:txBody>
          <a:bodyPr vert="horz" wrap="square" lIns="91440" tIns="45720" rIns="91440" bIns="45720" numCol="1" anchor="ctr" anchorCtr="0" compatLnSpc="1">
            <a:prstTxWarp prst="textNoShape">
              <a:avLst/>
            </a:prstTxWarp>
          </a:bodyPr>
          <a:lstStyle>
            <a:lvl1pPr>
              <a:defRPr sz="1200">
                <a:solidFill>
                  <a:srgbClr val="A1A1A1"/>
                </a:solidFill>
              </a:defRPr>
            </a:lvl1pPr>
          </a:lstStyle>
          <a:p>
            <a:r>
              <a:rPr lang="en-US" dirty="0" smtClean="0"/>
              <a:t>Insert Date</a:t>
            </a:r>
            <a:endParaRPr lang="en-US" dirty="0"/>
          </a:p>
        </p:txBody>
      </p:sp>
    </p:spTree>
    <p:extLst>
      <p:ext uri="{BB962C8B-B14F-4D97-AF65-F5344CB8AC3E}">
        <p14:creationId xmlns:p14="http://schemas.microsoft.com/office/powerpoint/2010/main" val="5117216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08209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8428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95387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13813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91539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76006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15626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6912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80016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pic>
        <p:nvPicPr>
          <p:cNvPr id="4" name="Picture 3" descr="11596-15266-TMOLogo_MG.eps"/>
          <p:cNvPicPr>
            <a:picLocks noChangeAspect="1"/>
          </p:cNvPicPr>
          <p:nvPr userDrawn="1"/>
        </p:nvPicPr>
        <p:blipFill>
          <a:blip r:embed="rId2"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5" name="Text Placeholder 2"/>
          <p:cNvSpPr>
            <a:spLocks noGrp="1"/>
          </p:cNvSpPr>
          <p:nvPr>
            <p:ph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7" name="Round Same Side Corner Rectangle 6"/>
          <p:cNvSpPr/>
          <p:nvPr userDrawn="1"/>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8"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
        <p:nvSpPr>
          <p:cNvPr id="9" name="Rectangle 8"/>
          <p:cNvSpPr/>
          <p:nvPr userDrawn="1"/>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cxnSp>
        <p:nvCxnSpPr>
          <p:cNvPr id="10" name="Straight Connector 9"/>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19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1638" y="373008"/>
            <a:ext cx="8345487" cy="40011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6875" y="1154113"/>
            <a:ext cx="4008438" cy="5135562"/>
          </a:xfrm>
        </p:spPr>
        <p:txBody>
          <a:bodyPr/>
          <a:lstStyle/>
          <a:p>
            <a:pPr lvl="0"/>
            <a:endParaRPr lang="en-US" noProof="0" dirty="0" smtClean="0"/>
          </a:p>
        </p:txBody>
      </p:sp>
    </p:spTree>
    <p:extLst>
      <p:ext uri="{BB962C8B-B14F-4D97-AF65-F5344CB8AC3E}">
        <p14:creationId xmlns:p14="http://schemas.microsoft.com/office/powerpoint/2010/main" val="21307450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cxnSp>
        <p:nvCxnSpPr>
          <p:cNvPr id="2" name="Straight Connector 1"/>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1"/>
          <p:cNvSpPr>
            <a:spLocks noGrp="1"/>
          </p:cNvSpPr>
          <p:nvPr>
            <p:ph type="ftr" sz="quarter" idx="3"/>
          </p:nvPr>
        </p:nvSpPr>
        <p:spPr>
          <a:xfrm>
            <a:off x="2239963" y="6542881"/>
            <a:ext cx="4664075" cy="177007"/>
          </a:xfrm>
          <a:prstGeom prst="rect">
            <a:avLst/>
          </a:prstGeom>
        </p:spPr>
        <p:txBody>
          <a:bodyPr/>
          <a:lstStyle/>
          <a:p>
            <a:r>
              <a:rPr lang="en-US" dirty="0" smtClean="0">
                <a:solidFill>
                  <a:srgbClr val="6A6A6A"/>
                </a:solidFill>
              </a:rPr>
              <a:t>T-Mobile Confidential &amp; Privileged Communication</a:t>
            </a:r>
            <a:endParaRPr lang="en-US" dirty="0">
              <a:solidFill>
                <a:srgbClr val="6A6A6A"/>
              </a:solidFill>
            </a:endParaRPr>
          </a:p>
        </p:txBody>
      </p:sp>
    </p:spTree>
    <p:extLst>
      <p:ext uri="{BB962C8B-B14F-4D97-AF65-F5344CB8AC3E}">
        <p14:creationId xmlns:p14="http://schemas.microsoft.com/office/powerpoint/2010/main" val="40777821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20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211149249"/>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cxnSp>
        <p:nvCxnSpPr>
          <p:cNvPr id="2" name="Straight Connector 1"/>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1"/>
          <p:cNvSpPr>
            <a:spLocks noGrp="1"/>
          </p:cNvSpPr>
          <p:nvPr>
            <p:ph type="ftr" sz="quarter" idx="3"/>
          </p:nvPr>
        </p:nvSpPr>
        <p:spPr>
          <a:xfrm>
            <a:off x="2239963" y="6542881"/>
            <a:ext cx="4664075" cy="177007"/>
          </a:xfrm>
          <a:prstGeom prst="rect">
            <a:avLst/>
          </a:prstGeom>
        </p:spPr>
        <p:txBody>
          <a:bodyPr/>
          <a:lstStyle/>
          <a:p>
            <a:r>
              <a:rPr lang="en-US" dirty="0" smtClean="0">
                <a:solidFill>
                  <a:srgbClr val="6A6A6A"/>
                </a:solidFill>
              </a:rPr>
              <a:t>T-Mobile Confidential &amp; Privileged Communication</a:t>
            </a:r>
            <a:endParaRPr lang="en-US" dirty="0">
              <a:solidFill>
                <a:srgbClr val="6A6A6A"/>
              </a:solidFill>
            </a:endParaRPr>
          </a:p>
        </p:txBody>
      </p:sp>
    </p:spTree>
    <p:extLst>
      <p:ext uri="{BB962C8B-B14F-4D97-AF65-F5344CB8AC3E}">
        <p14:creationId xmlns:p14="http://schemas.microsoft.com/office/powerpoint/2010/main" val="32087987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8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20823961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Blank Page">
    <p:spTree>
      <p:nvGrpSpPr>
        <p:cNvPr id="1" name=""/>
        <p:cNvGrpSpPr/>
        <p:nvPr/>
      </p:nvGrpSpPr>
      <p:grpSpPr>
        <a:xfrm>
          <a:off x="0" y="0"/>
          <a:ext cx="0" cy="0"/>
          <a:chOff x="0" y="0"/>
          <a:chExt cx="0" cy="0"/>
        </a:xfrm>
      </p:grpSpPr>
      <p:sp>
        <p:nvSpPr>
          <p:cNvPr id="8" name="Title 1"/>
          <p:cNvSpPr>
            <a:spLocks noGrp="1"/>
          </p:cNvSpPr>
          <p:nvPr>
            <p:ph type="title"/>
          </p:nvPr>
        </p:nvSpPr>
        <p:spPr>
          <a:xfrm>
            <a:off x="457200" y="361890"/>
            <a:ext cx="8229600" cy="400110"/>
          </a:xfrm>
          <a:noFill/>
          <a:ln w="9525">
            <a:noFill/>
            <a:miter lim="800000"/>
            <a:headEnd/>
            <a:tailEnd/>
          </a:ln>
        </p:spPr>
        <p:txBody>
          <a:bodyPr vert="horz" wrap="square" lIns="91440" tIns="45720" rIns="91440" bIns="45720" numCol="1" anchor="b" anchorCtr="0" compatLnSpc="1">
            <a:prstTxWarp prst="textNoShape">
              <a:avLst/>
            </a:prstTxWarp>
            <a:spAutoFit/>
          </a:bodyPr>
          <a:lstStyle>
            <a:lvl1pPr>
              <a:defRPr lang="en-US"/>
            </a:lvl1pPr>
          </a:lstStyle>
          <a:p>
            <a:pPr lvl="0" eaLnBrk="0" hangingPunct="0"/>
            <a:r>
              <a:rPr lang="en-US" dirty="0" smtClean="0"/>
              <a:t>Click to edit Master title style</a:t>
            </a:r>
            <a:endParaRPr lang="en-US" dirty="0"/>
          </a:p>
        </p:txBody>
      </p:sp>
      <p:sp>
        <p:nvSpPr>
          <p:cNvPr id="4"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177423015"/>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76_Title and Content">
    <p:spTree>
      <p:nvGrpSpPr>
        <p:cNvPr id="1" name=""/>
        <p:cNvGrpSpPr/>
        <p:nvPr/>
      </p:nvGrpSpPr>
      <p:grpSpPr>
        <a:xfrm>
          <a:off x="0" y="0"/>
          <a:ext cx="0" cy="0"/>
          <a:chOff x="0" y="0"/>
          <a:chExt cx="0" cy="0"/>
        </a:xfrm>
      </p:grpSpPr>
      <p:cxnSp>
        <p:nvCxnSpPr>
          <p:cNvPr id="2" name="Straight Connector 1"/>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1"/>
          <p:cNvSpPr>
            <a:spLocks noGrp="1"/>
          </p:cNvSpPr>
          <p:nvPr>
            <p:ph type="ftr" sz="quarter" idx="3"/>
          </p:nvPr>
        </p:nvSpPr>
        <p:spPr>
          <a:xfrm>
            <a:off x="2239963" y="6542881"/>
            <a:ext cx="4664075" cy="177007"/>
          </a:xfrm>
          <a:prstGeom prst="rect">
            <a:avLst/>
          </a:prstGeom>
        </p:spPr>
        <p:txBody>
          <a:bodyPr/>
          <a:lstStyle/>
          <a:p>
            <a:r>
              <a:rPr lang="en-US" dirty="0" smtClean="0">
                <a:solidFill>
                  <a:srgbClr val="6A6A6A"/>
                </a:solidFill>
              </a:rPr>
              <a:t>T-Mobile Confidential &amp; Privileged Communication</a:t>
            </a:r>
            <a:endParaRPr lang="en-US" dirty="0">
              <a:solidFill>
                <a:srgbClr val="6A6A6A"/>
              </a:solidFill>
            </a:endParaRPr>
          </a:p>
        </p:txBody>
      </p:sp>
    </p:spTree>
    <p:extLst>
      <p:ext uri="{BB962C8B-B14F-4D97-AF65-F5344CB8AC3E}">
        <p14:creationId xmlns:p14="http://schemas.microsoft.com/office/powerpoint/2010/main" val="2025864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cxnSp>
        <p:nvCxnSpPr>
          <p:cNvPr id="2" name="Straight Connector 1"/>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65622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5_Title and Content">
    <p:spTree>
      <p:nvGrpSpPr>
        <p:cNvPr id="1" name=""/>
        <p:cNvGrpSpPr/>
        <p:nvPr/>
      </p:nvGrpSpPr>
      <p:grpSpPr>
        <a:xfrm>
          <a:off x="0" y="0"/>
          <a:ext cx="0" cy="0"/>
          <a:chOff x="0" y="0"/>
          <a:chExt cx="0" cy="0"/>
        </a:xfrm>
      </p:grpSpPr>
      <p:cxnSp>
        <p:nvCxnSpPr>
          <p:cNvPr id="3" name="Straight Connector 2"/>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a:lstStyle/>
          <a:p>
            <a:pPr lvl="0"/>
            <a:r>
              <a:rPr lang="en-US" smtClean="0"/>
              <a:t>Click to edit Master title style</a:t>
            </a:r>
          </a:p>
        </p:txBody>
      </p:sp>
      <p:sp>
        <p:nvSpPr>
          <p:cNvPr id="4" name="Footer Placeholder 3"/>
          <p:cNvSpPr>
            <a:spLocks noGrp="1"/>
          </p:cNvSpPr>
          <p:nvPr>
            <p:ph type="ftr" sz="quarter" idx="10"/>
          </p:nvPr>
        </p:nvSpPr>
        <p:spPr>
          <a:xfrm>
            <a:off x="2239963" y="6542088"/>
            <a:ext cx="4664075" cy="177800"/>
          </a:xfrm>
          <a:prstGeom prst="rect">
            <a:avLst/>
          </a:prstGeom>
        </p:spPr>
        <p:txBody>
          <a:bodyPr/>
          <a:lstStyle>
            <a:lvl1pPr fontAlgn="auto">
              <a:spcBef>
                <a:spcPts val="0"/>
              </a:spcBef>
              <a:spcAft>
                <a:spcPts val="0"/>
              </a:spcAft>
              <a:defRPr/>
            </a:lvl1pPr>
          </a:lstStyle>
          <a:p>
            <a:pPr>
              <a:defRPr/>
            </a:pPr>
            <a:r>
              <a:rPr lang="en-US" dirty="0">
                <a:solidFill>
                  <a:srgbClr val="6A6A6A"/>
                </a:solidFill>
              </a:rPr>
              <a:t>T-Mobile Confidential &amp; Privileged Communication</a:t>
            </a:r>
          </a:p>
        </p:txBody>
      </p:sp>
    </p:spTree>
    <p:extLst>
      <p:ext uri="{BB962C8B-B14F-4D97-AF65-F5344CB8AC3E}">
        <p14:creationId xmlns:p14="http://schemas.microsoft.com/office/powerpoint/2010/main" val="36352924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79_Title and Content">
    <p:spTree>
      <p:nvGrpSpPr>
        <p:cNvPr id="1" name=""/>
        <p:cNvGrpSpPr/>
        <p:nvPr/>
      </p:nvGrpSpPr>
      <p:grpSpPr>
        <a:xfrm>
          <a:off x="0" y="0"/>
          <a:ext cx="0" cy="0"/>
          <a:chOff x="0" y="0"/>
          <a:chExt cx="0" cy="0"/>
        </a:xfrm>
      </p:grpSpPr>
      <p:cxnSp>
        <p:nvCxnSpPr>
          <p:cNvPr id="3" name="Straight Connector 2"/>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a:lstStyle/>
          <a:p>
            <a:pPr lvl="0"/>
            <a:r>
              <a:rPr lang="en-US" smtClean="0"/>
              <a:t>Click to edit Master title style</a:t>
            </a:r>
          </a:p>
        </p:txBody>
      </p:sp>
      <p:sp>
        <p:nvSpPr>
          <p:cNvPr id="4" name="Footer Placeholder 3"/>
          <p:cNvSpPr>
            <a:spLocks noGrp="1"/>
          </p:cNvSpPr>
          <p:nvPr>
            <p:ph type="ftr" sz="quarter" idx="10"/>
          </p:nvPr>
        </p:nvSpPr>
        <p:spPr>
          <a:xfrm>
            <a:off x="2239963" y="6542088"/>
            <a:ext cx="4664075" cy="177800"/>
          </a:xfrm>
          <a:prstGeom prst="rect">
            <a:avLst/>
          </a:prstGeom>
        </p:spPr>
        <p:txBody>
          <a:bodyPr/>
          <a:lstStyle>
            <a:lvl1pPr fontAlgn="auto">
              <a:spcBef>
                <a:spcPts val="0"/>
              </a:spcBef>
              <a:spcAft>
                <a:spcPts val="0"/>
              </a:spcAft>
              <a:defRPr/>
            </a:lvl1pPr>
          </a:lstStyle>
          <a:p>
            <a:pPr>
              <a:defRPr/>
            </a:pPr>
            <a:r>
              <a:rPr lang="en-US" dirty="0">
                <a:solidFill>
                  <a:srgbClr val="6A6A6A"/>
                </a:solidFill>
              </a:rPr>
              <a:t>T-Mobile Confidential &amp; Privileged Communication</a:t>
            </a:r>
          </a:p>
        </p:txBody>
      </p:sp>
    </p:spTree>
    <p:extLst>
      <p:ext uri="{BB962C8B-B14F-4D97-AF65-F5344CB8AC3E}">
        <p14:creationId xmlns:p14="http://schemas.microsoft.com/office/powerpoint/2010/main" val="114222909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80_Title and Content">
    <p:spTree>
      <p:nvGrpSpPr>
        <p:cNvPr id="1" name=""/>
        <p:cNvGrpSpPr/>
        <p:nvPr/>
      </p:nvGrpSpPr>
      <p:grpSpPr>
        <a:xfrm>
          <a:off x="0" y="0"/>
          <a:ext cx="0" cy="0"/>
          <a:chOff x="0" y="0"/>
          <a:chExt cx="0" cy="0"/>
        </a:xfrm>
      </p:grpSpPr>
      <p:cxnSp>
        <p:nvCxnSpPr>
          <p:cNvPr id="3" name="Straight Connector 2"/>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a:lstStyle/>
          <a:p>
            <a:pPr lvl="0"/>
            <a:r>
              <a:rPr lang="en-US" smtClean="0"/>
              <a:t>Click to edit Master title style</a:t>
            </a:r>
          </a:p>
        </p:txBody>
      </p:sp>
      <p:sp>
        <p:nvSpPr>
          <p:cNvPr id="4" name="Footer Placeholder 3"/>
          <p:cNvSpPr>
            <a:spLocks noGrp="1"/>
          </p:cNvSpPr>
          <p:nvPr>
            <p:ph type="ftr" sz="quarter" idx="10"/>
          </p:nvPr>
        </p:nvSpPr>
        <p:spPr>
          <a:xfrm>
            <a:off x="2239963" y="6542088"/>
            <a:ext cx="4664075" cy="177800"/>
          </a:xfrm>
          <a:prstGeom prst="rect">
            <a:avLst/>
          </a:prstGeom>
        </p:spPr>
        <p:txBody>
          <a:bodyPr/>
          <a:lstStyle>
            <a:lvl1pPr fontAlgn="auto">
              <a:spcBef>
                <a:spcPts val="0"/>
              </a:spcBef>
              <a:spcAft>
                <a:spcPts val="0"/>
              </a:spcAft>
              <a:defRPr/>
            </a:lvl1pPr>
          </a:lstStyle>
          <a:p>
            <a:pPr>
              <a:defRPr/>
            </a:pPr>
            <a:r>
              <a:rPr lang="en-US" dirty="0">
                <a:solidFill>
                  <a:srgbClr val="6A6A6A"/>
                </a:solidFill>
              </a:rPr>
              <a:t>T-Mobile Confidential &amp; Privileged Communication</a:t>
            </a:r>
          </a:p>
        </p:txBody>
      </p:sp>
    </p:spTree>
    <p:extLst>
      <p:ext uri="{BB962C8B-B14F-4D97-AF65-F5344CB8AC3E}">
        <p14:creationId xmlns:p14="http://schemas.microsoft.com/office/powerpoint/2010/main" val="112082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Major Points - 1 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591056"/>
            <a:ext cx="3172968" cy="667512"/>
          </a:xfrm>
        </p:spPr>
        <p:txBody>
          <a:bodyPr/>
          <a:lstStyle>
            <a:lvl1pPr>
              <a:buNone/>
              <a:defRPr/>
            </a:lvl1pPr>
          </a:lstStyle>
          <a:p>
            <a:pPr lvl="0"/>
            <a:r>
              <a:rPr lang="en-US" dirty="0" smtClean="0"/>
              <a:t>Click to edit</a:t>
            </a:r>
            <a:endParaRPr lang="en-US" dirty="0"/>
          </a:p>
        </p:txBody>
      </p:sp>
      <p:sp>
        <p:nvSpPr>
          <p:cNvPr id="11" name="Text Placeholder 14"/>
          <p:cNvSpPr>
            <a:spLocks noGrp="1"/>
          </p:cNvSpPr>
          <p:nvPr>
            <p:ph type="body" sz="quarter" idx="20"/>
          </p:nvPr>
        </p:nvSpPr>
        <p:spPr>
          <a:xfrm>
            <a:off x="5568701" y="1591056"/>
            <a:ext cx="3172968" cy="667512"/>
          </a:xfrm>
        </p:spPr>
        <p:txBody>
          <a:bodyPr/>
          <a:lstStyle>
            <a:lvl1pPr>
              <a:buNone/>
              <a:defRPr/>
            </a:lvl1pPr>
          </a:lstStyle>
          <a:p>
            <a:pPr lvl="0"/>
            <a:r>
              <a:rPr lang="en-US" dirty="0" smtClean="0"/>
              <a:t>Click to edit</a:t>
            </a:r>
            <a:endParaRPr lang="en-US" dirty="0"/>
          </a:p>
        </p:txBody>
      </p:sp>
    </p:spTree>
    <p:extLst>
      <p:ext uri="{BB962C8B-B14F-4D97-AF65-F5344CB8AC3E}">
        <p14:creationId xmlns:p14="http://schemas.microsoft.com/office/powerpoint/2010/main" val="184242433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81_Title and Content">
    <p:spTree>
      <p:nvGrpSpPr>
        <p:cNvPr id="1" name=""/>
        <p:cNvGrpSpPr/>
        <p:nvPr/>
      </p:nvGrpSpPr>
      <p:grpSpPr>
        <a:xfrm>
          <a:off x="0" y="0"/>
          <a:ext cx="0" cy="0"/>
          <a:chOff x="0" y="0"/>
          <a:chExt cx="0" cy="0"/>
        </a:xfrm>
      </p:grpSpPr>
      <p:cxnSp>
        <p:nvCxnSpPr>
          <p:cNvPr id="3" name="Straight Connector 2"/>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a:lstStyle/>
          <a:p>
            <a:pPr lvl="0"/>
            <a:r>
              <a:rPr lang="en-US" smtClean="0"/>
              <a:t>Click to edit Master title style</a:t>
            </a:r>
          </a:p>
        </p:txBody>
      </p:sp>
      <p:sp>
        <p:nvSpPr>
          <p:cNvPr id="4" name="Footer Placeholder 3"/>
          <p:cNvSpPr>
            <a:spLocks noGrp="1"/>
          </p:cNvSpPr>
          <p:nvPr>
            <p:ph type="ftr" sz="quarter" idx="10"/>
          </p:nvPr>
        </p:nvSpPr>
        <p:spPr>
          <a:xfrm>
            <a:off x="2239963" y="6542088"/>
            <a:ext cx="4664075" cy="177800"/>
          </a:xfrm>
          <a:prstGeom prst="rect">
            <a:avLst/>
          </a:prstGeom>
        </p:spPr>
        <p:txBody>
          <a:bodyPr/>
          <a:lstStyle>
            <a:lvl1pPr fontAlgn="auto">
              <a:spcBef>
                <a:spcPts val="0"/>
              </a:spcBef>
              <a:spcAft>
                <a:spcPts val="0"/>
              </a:spcAft>
              <a:defRPr/>
            </a:lvl1pPr>
          </a:lstStyle>
          <a:p>
            <a:pPr>
              <a:defRPr/>
            </a:pPr>
            <a:r>
              <a:rPr lang="en-US" dirty="0">
                <a:solidFill>
                  <a:srgbClr val="6A6A6A"/>
                </a:solidFill>
              </a:rPr>
              <a:t>T-Mobile Confidential &amp; Privileged Communication</a:t>
            </a:r>
          </a:p>
        </p:txBody>
      </p:sp>
    </p:spTree>
    <p:extLst>
      <p:ext uri="{BB962C8B-B14F-4D97-AF65-F5344CB8AC3E}">
        <p14:creationId xmlns:p14="http://schemas.microsoft.com/office/powerpoint/2010/main" val="1992037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82_Title and Content">
    <p:spTree>
      <p:nvGrpSpPr>
        <p:cNvPr id="1" name=""/>
        <p:cNvGrpSpPr/>
        <p:nvPr/>
      </p:nvGrpSpPr>
      <p:grpSpPr>
        <a:xfrm>
          <a:off x="0" y="0"/>
          <a:ext cx="0" cy="0"/>
          <a:chOff x="0" y="0"/>
          <a:chExt cx="0" cy="0"/>
        </a:xfrm>
      </p:grpSpPr>
      <p:cxnSp>
        <p:nvCxnSpPr>
          <p:cNvPr id="3" name="Straight Connector 2"/>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a:lstStyle/>
          <a:p>
            <a:pPr lvl="0"/>
            <a:r>
              <a:rPr lang="en-US" smtClean="0"/>
              <a:t>Click to edit Master title style</a:t>
            </a:r>
          </a:p>
        </p:txBody>
      </p:sp>
      <p:sp>
        <p:nvSpPr>
          <p:cNvPr id="4" name="Footer Placeholder 3"/>
          <p:cNvSpPr>
            <a:spLocks noGrp="1"/>
          </p:cNvSpPr>
          <p:nvPr>
            <p:ph type="ftr" sz="quarter" idx="10"/>
          </p:nvPr>
        </p:nvSpPr>
        <p:spPr>
          <a:xfrm>
            <a:off x="2239963" y="6542088"/>
            <a:ext cx="4664075" cy="177800"/>
          </a:xfrm>
          <a:prstGeom prst="rect">
            <a:avLst/>
          </a:prstGeom>
        </p:spPr>
        <p:txBody>
          <a:bodyPr/>
          <a:lstStyle>
            <a:lvl1pPr fontAlgn="auto">
              <a:spcBef>
                <a:spcPts val="0"/>
              </a:spcBef>
              <a:spcAft>
                <a:spcPts val="0"/>
              </a:spcAft>
              <a:defRPr/>
            </a:lvl1pPr>
          </a:lstStyle>
          <a:p>
            <a:pPr>
              <a:defRPr/>
            </a:pPr>
            <a:r>
              <a:rPr lang="en-US" dirty="0">
                <a:solidFill>
                  <a:srgbClr val="6A6A6A"/>
                </a:solidFill>
              </a:rPr>
              <a:t>T-Mobile Confidential &amp; Privileged Communication</a:t>
            </a:r>
          </a:p>
        </p:txBody>
      </p:sp>
    </p:spTree>
    <p:extLst>
      <p:ext uri="{BB962C8B-B14F-4D97-AF65-F5344CB8AC3E}">
        <p14:creationId xmlns:p14="http://schemas.microsoft.com/office/powerpoint/2010/main" val="198167149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87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2636656825"/>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88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70904484"/>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89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5"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5" y="6542883"/>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137424680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90_Title and Content">
    <p:spTree>
      <p:nvGrpSpPr>
        <p:cNvPr id="1" name=""/>
        <p:cNvGrpSpPr/>
        <p:nvPr/>
      </p:nvGrpSpPr>
      <p:grpSpPr>
        <a:xfrm>
          <a:off x="0" y="0"/>
          <a:ext cx="0" cy="0"/>
          <a:chOff x="0" y="0"/>
          <a:chExt cx="0" cy="0"/>
        </a:xfrm>
      </p:grpSpPr>
      <p:cxnSp>
        <p:nvCxnSpPr>
          <p:cNvPr id="5" name="Straight Connector 4"/>
          <p:cNvCxnSpPr/>
          <p:nvPr userDrawn="1"/>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2239963" y="6542881"/>
            <a:ext cx="4664075" cy="177007"/>
          </a:xfrm>
          <a:prstGeom prst="rect">
            <a:avLst/>
          </a:prstGeom>
        </p:spPr>
        <p:txBody>
          <a:bodyPr/>
          <a:lstStyle/>
          <a:p>
            <a:pPr>
              <a:defRPr/>
            </a:pPr>
            <a:r>
              <a:rPr lang="en-US" dirty="0" smtClean="0">
                <a:solidFill>
                  <a:srgbClr val="6A6A6A"/>
                </a:solidFill>
              </a:rPr>
              <a:t>T-Mobile Confidential &amp; Privileged Communication</a:t>
            </a:r>
            <a:endParaRPr lang="en-US" dirty="0">
              <a:solidFill>
                <a:srgbClr val="6A6A6A"/>
              </a:solidFill>
            </a:endParaRPr>
          </a:p>
        </p:txBody>
      </p:sp>
      <p:sp>
        <p:nvSpPr>
          <p:cNvPr id="7"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3521176293"/>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101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614528067"/>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10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39924"/>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0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710830"/>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10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6809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cxnSp>
        <p:nvCxnSpPr>
          <p:cNvPr id="5" name="Straight Connector 4"/>
          <p:cNvCxnSpPr/>
          <p:nvPr/>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915734373"/>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105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586686332"/>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106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lvl1pPr algn="ctr">
              <a:defRPr sz="1000">
                <a:solidFill>
                  <a:srgbClr val="A1A1A1"/>
                </a:solidFill>
                <a:cs typeface="Arial" charset="0"/>
              </a:defRPr>
            </a:lvl1pPr>
          </a:lstStyle>
          <a:p>
            <a:pPr defTabSz="914186"/>
            <a:r>
              <a:rPr lang="en-US" dirty="0" smtClean="0"/>
              <a:t>T-Mobile Confidential &amp; Privileged Communication</a:t>
            </a:r>
            <a:endParaRPr lang="en-US" dirty="0"/>
          </a:p>
        </p:txBody>
      </p:sp>
    </p:spTree>
    <p:extLst>
      <p:ext uri="{BB962C8B-B14F-4D97-AF65-F5344CB8AC3E}">
        <p14:creationId xmlns:p14="http://schemas.microsoft.com/office/powerpoint/2010/main" val="426291303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107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416146427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10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760052"/>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0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471507"/>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347978"/>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112_Title and Content">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Tree>
    <p:extLst>
      <p:ext uri="{BB962C8B-B14F-4D97-AF65-F5344CB8AC3E}">
        <p14:creationId xmlns:p14="http://schemas.microsoft.com/office/powerpoint/2010/main" val="1108374873"/>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11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346288"/>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11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269656"/>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1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3977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2.emf"/><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2.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26" Type="http://schemas.openxmlformats.org/officeDocument/2006/relationships/slideLayout" Target="../slideLayouts/slideLayout48.xml"/><Relationship Id="rId117" Type="http://schemas.openxmlformats.org/officeDocument/2006/relationships/slideLayout" Target="../slideLayouts/slideLayout139.xml"/><Relationship Id="rId21" Type="http://schemas.openxmlformats.org/officeDocument/2006/relationships/slideLayout" Target="../slideLayouts/slideLayout43.xml"/><Relationship Id="rId42" Type="http://schemas.openxmlformats.org/officeDocument/2006/relationships/slideLayout" Target="../slideLayouts/slideLayout64.xml"/><Relationship Id="rId47" Type="http://schemas.openxmlformats.org/officeDocument/2006/relationships/slideLayout" Target="../slideLayouts/slideLayout69.xml"/><Relationship Id="rId63" Type="http://schemas.openxmlformats.org/officeDocument/2006/relationships/slideLayout" Target="../slideLayouts/slideLayout85.xml"/><Relationship Id="rId68" Type="http://schemas.openxmlformats.org/officeDocument/2006/relationships/slideLayout" Target="../slideLayouts/slideLayout90.xml"/><Relationship Id="rId84" Type="http://schemas.openxmlformats.org/officeDocument/2006/relationships/slideLayout" Target="../slideLayouts/slideLayout106.xml"/><Relationship Id="rId89" Type="http://schemas.openxmlformats.org/officeDocument/2006/relationships/slideLayout" Target="../slideLayouts/slideLayout111.xml"/><Relationship Id="rId112" Type="http://schemas.openxmlformats.org/officeDocument/2006/relationships/slideLayout" Target="../slideLayouts/slideLayout134.xml"/><Relationship Id="rId133" Type="http://schemas.openxmlformats.org/officeDocument/2006/relationships/slideLayout" Target="../slideLayouts/slideLayout155.xml"/><Relationship Id="rId138" Type="http://schemas.openxmlformats.org/officeDocument/2006/relationships/slideLayout" Target="../slideLayouts/slideLayout160.xml"/><Relationship Id="rId154" Type="http://schemas.openxmlformats.org/officeDocument/2006/relationships/slideLayout" Target="../slideLayouts/slideLayout176.xml"/><Relationship Id="rId159" Type="http://schemas.openxmlformats.org/officeDocument/2006/relationships/slideLayout" Target="../slideLayouts/slideLayout181.xml"/><Relationship Id="rId175" Type="http://schemas.openxmlformats.org/officeDocument/2006/relationships/image" Target="../media/image2.emf"/><Relationship Id="rId170" Type="http://schemas.openxmlformats.org/officeDocument/2006/relationships/slideLayout" Target="../slideLayouts/slideLayout192.xml"/><Relationship Id="rId16" Type="http://schemas.openxmlformats.org/officeDocument/2006/relationships/slideLayout" Target="../slideLayouts/slideLayout38.xml"/><Relationship Id="rId107" Type="http://schemas.openxmlformats.org/officeDocument/2006/relationships/slideLayout" Target="../slideLayouts/slideLayout129.xml"/><Relationship Id="rId11" Type="http://schemas.openxmlformats.org/officeDocument/2006/relationships/slideLayout" Target="../slideLayouts/slideLayout33.xml"/><Relationship Id="rId32" Type="http://schemas.openxmlformats.org/officeDocument/2006/relationships/slideLayout" Target="../slideLayouts/slideLayout54.xml"/><Relationship Id="rId37" Type="http://schemas.openxmlformats.org/officeDocument/2006/relationships/slideLayout" Target="../slideLayouts/slideLayout59.xml"/><Relationship Id="rId53" Type="http://schemas.openxmlformats.org/officeDocument/2006/relationships/slideLayout" Target="../slideLayouts/slideLayout75.xml"/><Relationship Id="rId58" Type="http://schemas.openxmlformats.org/officeDocument/2006/relationships/slideLayout" Target="../slideLayouts/slideLayout80.xml"/><Relationship Id="rId74" Type="http://schemas.openxmlformats.org/officeDocument/2006/relationships/slideLayout" Target="../slideLayouts/slideLayout96.xml"/><Relationship Id="rId79" Type="http://schemas.openxmlformats.org/officeDocument/2006/relationships/slideLayout" Target="../slideLayouts/slideLayout101.xml"/><Relationship Id="rId102" Type="http://schemas.openxmlformats.org/officeDocument/2006/relationships/slideLayout" Target="../slideLayouts/slideLayout124.xml"/><Relationship Id="rId123" Type="http://schemas.openxmlformats.org/officeDocument/2006/relationships/slideLayout" Target="../slideLayouts/slideLayout145.xml"/><Relationship Id="rId128" Type="http://schemas.openxmlformats.org/officeDocument/2006/relationships/slideLayout" Target="../slideLayouts/slideLayout150.xml"/><Relationship Id="rId144" Type="http://schemas.openxmlformats.org/officeDocument/2006/relationships/slideLayout" Target="../slideLayouts/slideLayout166.xml"/><Relationship Id="rId149" Type="http://schemas.openxmlformats.org/officeDocument/2006/relationships/slideLayout" Target="../slideLayouts/slideLayout171.xml"/><Relationship Id="rId5" Type="http://schemas.openxmlformats.org/officeDocument/2006/relationships/slideLayout" Target="../slideLayouts/slideLayout27.xml"/><Relationship Id="rId90" Type="http://schemas.openxmlformats.org/officeDocument/2006/relationships/slideLayout" Target="../slideLayouts/slideLayout112.xml"/><Relationship Id="rId95" Type="http://schemas.openxmlformats.org/officeDocument/2006/relationships/slideLayout" Target="../slideLayouts/slideLayout117.xml"/><Relationship Id="rId160" Type="http://schemas.openxmlformats.org/officeDocument/2006/relationships/slideLayout" Target="../slideLayouts/slideLayout182.xml"/><Relationship Id="rId165" Type="http://schemas.openxmlformats.org/officeDocument/2006/relationships/slideLayout" Target="../slideLayouts/slideLayout187.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43" Type="http://schemas.openxmlformats.org/officeDocument/2006/relationships/slideLayout" Target="../slideLayouts/slideLayout65.xml"/><Relationship Id="rId48" Type="http://schemas.openxmlformats.org/officeDocument/2006/relationships/slideLayout" Target="../slideLayouts/slideLayout70.xml"/><Relationship Id="rId64" Type="http://schemas.openxmlformats.org/officeDocument/2006/relationships/slideLayout" Target="../slideLayouts/slideLayout86.xml"/><Relationship Id="rId69" Type="http://schemas.openxmlformats.org/officeDocument/2006/relationships/slideLayout" Target="../slideLayouts/slideLayout91.xml"/><Relationship Id="rId113" Type="http://schemas.openxmlformats.org/officeDocument/2006/relationships/slideLayout" Target="../slideLayouts/slideLayout135.xml"/><Relationship Id="rId118" Type="http://schemas.openxmlformats.org/officeDocument/2006/relationships/slideLayout" Target="../slideLayouts/slideLayout140.xml"/><Relationship Id="rId134" Type="http://schemas.openxmlformats.org/officeDocument/2006/relationships/slideLayout" Target="../slideLayouts/slideLayout156.xml"/><Relationship Id="rId139" Type="http://schemas.openxmlformats.org/officeDocument/2006/relationships/slideLayout" Target="../slideLayouts/slideLayout161.xml"/><Relationship Id="rId80" Type="http://schemas.openxmlformats.org/officeDocument/2006/relationships/slideLayout" Target="../slideLayouts/slideLayout102.xml"/><Relationship Id="rId85" Type="http://schemas.openxmlformats.org/officeDocument/2006/relationships/slideLayout" Target="../slideLayouts/slideLayout107.xml"/><Relationship Id="rId150" Type="http://schemas.openxmlformats.org/officeDocument/2006/relationships/slideLayout" Target="../slideLayouts/slideLayout172.xml"/><Relationship Id="rId155" Type="http://schemas.openxmlformats.org/officeDocument/2006/relationships/slideLayout" Target="../slideLayouts/slideLayout177.xml"/><Relationship Id="rId171" Type="http://schemas.openxmlformats.org/officeDocument/2006/relationships/slideLayout" Target="../slideLayouts/slideLayout193.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33" Type="http://schemas.openxmlformats.org/officeDocument/2006/relationships/slideLayout" Target="../slideLayouts/slideLayout55.xml"/><Relationship Id="rId38" Type="http://schemas.openxmlformats.org/officeDocument/2006/relationships/slideLayout" Target="../slideLayouts/slideLayout60.xml"/><Relationship Id="rId59" Type="http://schemas.openxmlformats.org/officeDocument/2006/relationships/slideLayout" Target="../slideLayouts/slideLayout81.xml"/><Relationship Id="rId103" Type="http://schemas.openxmlformats.org/officeDocument/2006/relationships/slideLayout" Target="../slideLayouts/slideLayout125.xml"/><Relationship Id="rId108" Type="http://schemas.openxmlformats.org/officeDocument/2006/relationships/slideLayout" Target="../slideLayouts/slideLayout130.xml"/><Relationship Id="rId124" Type="http://schemas.openxmlformats.org/officeDocument/2006/relationships/slideLayout" Target="../slideLayouts/slideLayout146.xml"/><Relationship Id="rId129" Type="http://schemas.openxmlformats.org/officeDocument/2006/relationships/slideLayout" Target="../slideLayouts/slideLayout151.xml"/><Relationship Id="rId54" Type="http://schemas.openxmlformats.org/officeDocument/2006/relationships/slideLayout" Target="../slideLayouts/slideLayout76.xml"/><Relationship Id="rId70" Type="http://schemas.openxmlformats.org/officeDocument/2006/relationships/slideLayout" Target="../slideLayouts/slideLayout92.xml"/><Relationship Id="rId75" Type="http://schemas.openxmlformats.org/officeDocument/2006/relationships/slideLayout" Target="../slideLayouts/slideLayout97.xml"/><Relationship Id="rId91" Type="http://schemas.openxmlformats.org/officeDocument/2006/relationships/slideLayout" Target="../slideLayouts/slideLayout113.xml"/><Relationship Id="rId96" Type="http://schemas.openxmlformats.org/officeDocument/2006/relationships/slideLayout" Target="../slideLayouts/slideLayout118.xml"/><Relationship Id="rId140" Type="http://schemas.openxmlformats.org/officeDocument/2006/relationships/slideLayout" Target="../slideLayouts/slideLayout162.xml"/><Relationship Id="rId145" Type="http://schemas.openxmlformats.org/officeDocument/2006/relationships/slideLayout" Target="../slideLayouts/slideLayout167.xml"/><Relationship Id="rId161" Type="http://schemas.openxmlformats.org/officeDocument/2006/relationships/slideLayout" Target="../slideLayouts/slideLayout183.xml"/><Relationship Id="rId166" Type="http://schemas.openxmlformats.org/officeDocument/2006/relationships/slideLayout" Target="../slideLayouts/slideLayout18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49" Type="http://schemas.openxmlformats.org/officeDocument/2006/relationships/slideLayout" Target="../slideLayouts/slideLayout71.xml"/><Relationship Id="rId114" Type="http://schemas.openxmlformats.org/officeDocument/2006/relationships/slideLayout" Target="../slideLayouts/slideLayout136.xml"/><Relationship Id="rId119" Type="http://schemas.openxmlformats.org/officeDocument/2006/relationships/slideLayout" Target="../slideLayouts/slideLayout141.xml"/><Relationship Id="rId10" Type="http://schemas.openxmlformats.org/officeDocument/2006/relationships/slideLayout" Target="../slideLayouts/slideLayout32.xml"/><Relationship Id="rId31" Type="http://schemas.openxmlformats.org/officeDocument/2006/relationships/slideLayout" Target="../slideLayouts/slideLayout53.xml"/><Relationship Id="rId44" Type="http://schemas.openxmlformats.org/officeDocument/2006/relationships/slideLayout" Target="../slideLayouts/slideLayout66.xml"/><Relationship Id="rId52" Type="http://schemas.openxmlformats.org/officeDocument/2006/relationships/slideLayout" Target="../slideLayouts/slideLayout74.xml"/><Relationship Id="rId60" Type="http://schemas.openxmlformats.org/officeDocument/2006/relationships/slideLayout" Target="../slideLayouts/slideLayout82.xml"/><Relationship Id="rId65" Type="http://schemas.openxmlformats.org/officeDocument/2006/relationships/slideLayout" Target="../slideLayouts/slideLayout87.xml"/><Relationship Id="rId73" Type="http://schemas.openxmlformats.org/officeDocument/2006/relationships/slideLayout" Target="../slideLayouts/slideLayout95.xml"/><Relationship Id="rId78" Type="http://schemas.openxmlformats.org/officeDocument/2006/relationships/slideLayout" Target="../slideLayouts/slideLayout100.xml"/><Relationship Id="rId81" Type="http://schemas.openxmlformats.org/officeDocument/2006/relationships/slideLayout" Target="../slideLayouts/slideLayout103.xml"/><Relationship Id="rId86" Type="http://schemas.openxmlformats.org/officeDocument/2006/relationships/slideLayout" Target="../slideLayouts/slideLayout108.xml"/><Relationship Id="rId94" Type="http://schemas.openxmlformats.org/officeDocument/2006/relationships/slideLayout" Target="../slideLayouts/slideLayout116.xml"/><Relationship Id="rId99" Type="http://schemas.openxmlformats.org/officeDocument/2006/relationships/slideLayout" Target="../slideLayouts/slideLayout121.xml"/><Relationship Id="rId101" Type="http://schemas.openxmlformats.org/officeDocument/2006/relationships/slideLayout" Target="../slideLayouts/slideLayout123.xml"/><Relationship Id="rId122" Type="http://schemas.openxmlformats.org/officeDocument/2006/relationships/slideLayout" Target="../slideLayouts/slideLayout144.xml"/><Relationship Id="rId130" Type="http://schemas.openxmlformats.org/officeDocument/2006/relationships/slideLayout" Target="../slideLayouts/slideLayout152.xml"/><Relationship Id="rId135" Type="http://schemas.openxmlformats.org/officeDocument/2006/relationships/slideLayout" Target="../slideLayouts/slideLayout157.xml"/><Relationship Id="rId143" Type="http://schemas.openxmlformats.org/officeDocument/2006/relationships/slideLayout" Target="../slideLayouts/slideLayout165.xml"/><Relationship Id="rId148" Type="http://schemas.openxmlformats.org/officeDocument/2006/relationships/slideLayout" Target="../slideLayouts/slideLayout170.xml"/><Relationship Id="rId151" Type="http://schemas.openxmlformats.org/officeDocument/2006/relationships/slideLayout" Target="../slideLayouts/slideLayout173.xml"/><Relationship Id="rId156" Type="http://schemas.openxmlformats.org/officeDocument/2006/relationships/slideLayout" Target="../slideLayouts/slideLayout178.xml"/><Relationship Id="rId164" Type="http://schemas.openxmlformats.org/officeDocument/2006/relationships/slideLayout" Target="../slideLayouts/slideLayout186.xml"/><Relationship Id="rId169" Type="http://schemas.openxmlformats.org/officeDocument/2006/relationships/slideLayout" Target="../slideLayouts/slideLayout19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72" Type="http://schemas.openxmlformats.org/officeDocument/2006/relationships/slideLayout" Target="../slideLayouts/slideLayout194.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9" Type="http://schemas.openxmlformats.org/officeDocument/2006/relationships/slideLayout" Target="../slideLayouts/slideLayout61.xml"/><Relationship Id="rId109" Type="http://schemas.openxmlformats.org/officeDocument/2006/relationships/slideLayout" Target="../slideLayouts/slideLayout131.xml"/><Relationship Id="rId34" Type="http://schemas.openxmlformats.org/officeDocument/2006/relationships/slideLayout" Target="../slideLayouts/slideLayout56.xml"/><Relationship Id="rId50" Type="http://schemas.openxmlformats.org/officeDocument/2006/relationships/slideLayout" Target="../slideLayouts/slideLayout72.xml"/><Relationship Id="rId55" Type="http://schemas.openxmlformats.org/officeDocument/2006/relationships/slideLayout" Target="../slideLayouts/slideLayout77.xml"/><Relationship Id="rId76" Type="http://schemas.openxmlformats.org/officeDocument/2006/relationships/slideLayout" Target="../slideLayouts/slideLayout98.xml"/><Relationship Id="rId97" Type="http://schemas.openxmlformats.org/officeDocument/2006/relationships/slideLayout" Target="../slideLayouts/slideLayout119.xml"/><Relationship Id="rId104" Type="http://schemas.openxmlformats.org/officeDocument/2006/relationships/slideLayout" Target="../slideLayouts/slideLayout126.xml"/><Relationship Id="rId120" Type="http://schemas.openxmlformats.org/officeDocument/2006/relationships/slideLayout" Target="../slideLayouts/slideLayout142.xml"/><Relationship Id="rId125" Type="http://schemas.openxmlformats.org/officeDocument/2006/relationships/slideLayout" Target="../slideLayouts/slideLayout147.xml"/><Relationship Id="rId141" Type="http://schemas.openxmlformats.org/officeDocument/2006/relationships/slideLayout" Target="../slideLayouts/slideLayout163.xml"/><Relationship Id="rId146" Type="http://schemas.openxmlformats.org/officeDocument/2006/relationships/slideLayout" Target="../slideLayouts/slideLayout168.xml"/><Relationship Id="rId167" Type="http://schemas.openxmlformats.org/officeDocument/2006/relationships/slideLayout" Target="../slideLayouts/slideLayout189.xml"/><Relationship Id="rId7" Type="http://schemas.openxmlformats.org/officeDocument/2006/relationships/slideLayout" Target="../slideLayouts/slideLayout29.xml"/><Relationship Id="rId71" Type="http://schemas.openxmlformats.org/officeDocument/2006/relationships/slideLayout" Target="../slideLayouts/slideLayout93.xml"/><Relationship Id="rId92" Type="http://schemas.openxmlformats.org/officeDocument/2006/relationships/slideLayout" Target="../slideLayouts/slideLayout114.xml"/><Relationship Id="rId162" Type="http://schemas.openxmlformats.org/officeDocument/2006/relationships/slideLayout" Target="../slideLayouts/slideLayout184.xml"/><Relationship Id="rId2" Type="http://schemas.openxmlformats.org/officeDocument/2006/relationships/slideLayout" Target="../slideLayouts/slideLayout24.xml"/><Relationship Id="rId29" Type="http://schemas.openxmlformats.org/officeDocument/2006/relationships/slideLayout" Target="../slideLayouts/slideLayout51.xml"/><Relationship Id="rId24" Type="http://schemas.openxmlformats.org/officeDocument/2006/relationships/slideLayout" Target="../slideLayouts/slideLayout46.xml"/><Relationship Id="rId40" Type="http://schemas.openxmlformats.org/officeDocument/2006/relationships/slideLayout" Target="../slideLayouts/slideLayout62.xml"/><Relationship Id="rId45" Type="http://schemas.openxmlformats.org/officeDocument/2006/relationships/slideLayout" Target="../slideLayouts/slideLayout67.xml"/><Relationship Id="rId66" Type="http://schemas.openxmlformats.org/officeDocument/2006/relationships/slideLayout" Target="../slideLayouts/slideLayout88.xml"/><Relationship Id="rId87" Type="http://schemas.openxmlformats.org/officeDocument/2006/relationships/slideLayout" Target="../slideLayouts/slideLayout109.xml"/><Relationship Id="rId110" Type="http://schemas.openxmlformats.org/officeDocument/2006/relationships/slideLayout" Target="../slideLayouts/slideLayout132.xml"/><Relationship Id="rId115" Type="http://schemas.openxmlformats.org/officeDocument/2006/relationships/slideLayout" Target="../slideLayouts/slideLayout137.xml"/><Relationship Id="rId131" Type="http://schemas.openxmlformats.org/officeDocument/2006/relationships/slideLayout" Target="../slideLayouts/slideLayout153.xml"/><Relationship Id="rId136" Type="http://schemas.openxmlformats.org/officeDocument/2006/relationships/slideLayout" Target="../slideLayouts/slideLayout158.xml"/><Relationship Id="rId157" Type="http://schemas.openxmlformats.org/officeDocument/2006/relationships/slideLayout" Target="../slideLayouts/slideLayout179.xml"/><Relationship Id="rId61" Type="http://schemas.openxmlformats.org/officeDocument/2006/relationships/slideLayout" Target="../slideLayouts/slideLayout83.xml"/><Relationship Id="rId82" Type="http://schemas.openxmlformats.org/officeDocument/2006/relationships/slideLayout" Target="../slideLayouts/slideLayout104.xml"/><Relationship Id="rId152" Type="http://schemas.openxmlformats.org/officeDocument/2006/relationships/slideLayout" Target="../slideLayouts/slideLayout174.xml"/><Relationship Id="rId173" Type="http://schemas.openxmlformats.org/officeDocument/2006/relationships/slideLayout" Target="../slideLayouts/slideLayout195.xml"/><Relationship Id="rId19" Type="http://schemas.openxmlformats.org/officeDocument/2006/relationships/slideLayout" Target="../slideLayouts/slideLayout41.xml"/><Relationship Id="rId14" Type="http://schemas.openxmlformats.org/officeDocument/2006/relationships/slideLayout" Target="../slideLayouts/slideLayout36.xml"/><Relationship Id="rId30" Type="http://schemas.openxmlformats.org/officeDocument/2006/relationships/slideLayout" Target="../slideLayouts/slideLayout52.xml"/><Relationship Id="rId35" Type="http://schemas.openxmlformats.org/officeDocument/2006/relationships/slideLayout" Target="../slideLayouts/slideLayout57.xml"/><Relationship Id="rId56" Type="http://schemas.openxmlformats.org/officeDocument/2006/relationships/slideLayout" Target="../slideLayouts/slideLayout78.xml"/><Relationship Id="rId77" Type="http://schemas.openxmlformats.org/officeDocument/2006/relationships/slideLayout" Target="../slideLayouts/slideLayout99.xml"/><Relationship Id="rId100" Type="http://schemas.openxmlformats.org/officeDocument/2006/relationships/slideLayout" Target="../slideLayouts/slideLayout122.xml"/><Relationship Id="rId105" Type="http://schemas.openxmlformats.org/officeDocument/2006/relationships/slideLayout" Target="../slideLayouts/slideLayout127.xml"/><Relationship Id="rId126" Type="http://schemas.openxmlformats.org/officeDocument/2006/relationships/slideLayout" Target="../slideLayouts/slideLayout148.xml"/><Relationship Id="rId147" Type="http://schemas.openxmlformats.org/officeDocument/2006/relationships/slideLayout" Target="../slideLayouts/slideLayout169.xml"/><Relationship Id="rId168" Type="http://schemas.openxmlformats.org/officeDocument/2006/relationships/slideLayout" Target="../slideLayouts/slideLayout190.xml"/><Relationship Id="rId8" Type="http://schemas.openxmlformats.org/officeDocument/2006/relationships/slideLayout" Target="../slideLayouts/slideLayout30.xml"/><Relationship Id="rId51" Type="http://schemas.openxmlformats.org/officeDocument/2006/relationships/slideLayout" Target="../slideLayouts/slideLayout73.xml"/><Relationship Id="rId72" Type="http://schemas.openxmlformats.org/officeDocument/2006/relationships/slideLayout" Target="../slideLayouts/slideLayout94.xml"/><Relationship Id="rId93" Type="http://schemas.openxmlformats.org/officeDocument/2006/relationships/slideLayout" Target="../slideLayouts/slideLayout115.xml"/><Relationship Id="rId98" Type="http://schemas.openxmlformats.org/officeDocument/2006/relationships/slideLayout" Target="../slideLayouts/slideLayout120.xml"/><Relationship Id="rId121" Type="http://schemas.openxmlformats.org/officeDocument/2006/relationships/slideLayout" Target="../slideLayouts/slideLayout143.xml"/><Relationship Id="rId142" Type="http://schemas.openxmlformats.org/officeDocument/2006/relationships/slideLayout" Target="../slideLayouts/slideLayout164.xml"/><Relationship Id="rId163" Type="http://schemas.openxmlformats.org/officeDocument/2006/relationships/slideLayout" Target="../slideLayouts/slideLayout185.xml"/><Relationship Id="rId3" Type="http://schemas.openxmlformats.org/officeDocument/2006/relationships/slideLayout" Target="../slideLayouts/slideLayout25.xml"/><Relationship Id="rId25" Type="http://schemas.openxmlformats.org/officeDocument/2006/relationships/slideLayout" Target="../slideLayouts/slideLayout47.xml"/><Relationship Id="rId46" Type="http://schemas.openxmlformats.org/officeDocument/2006/relationships/slideLayout" Target="../slideLayouts/slideLayout68.xml"/><Relationship Id="rId67" Type="http://schemas.openxmlformats.org/officeDocument/2006/relationships/slideLayout" Target="../slideLayouts/slideLayout89.xml"/><Relationship Id="rId116" Type="http://schemas.openxmlformats.org/officeDocument/2006/relationships/slideLayout" Target="../slideLayouts/slideLayout138.xml"/><Relationship Id="rId137" Type="http://schemas.openxmlformats.org/officeDocument/2006/relationships/slideLayout" Target="../slideLayouts/slideLayout159.xml"/><Relationship Id="rId158" Type="http://schemas.openxmlformats.org/officeDocument/2006/relationships/slideLayout" Target="../slideLayouts/slideLayout180.xml"/><Relationship Id="rId20" Type="http://schemas.openxmlformats.org/officeDocument/2006/relationships/slideLayout" Target="../slideLayouts/slideLayout42.xml"/><Relationship Id="rId41" Type="http://schemas.openxmlformats.org/officeDocument/2006/relationships/slideLayout" Target="../slideLayouts/slideLayout63.xml"/><Relationship Id="rId62" Type="http://schemas.openxmlformats.org/officeDocument/2006/relationships/slideLayout" Target="../slideLayouts/slideLayout84.xml"/><Relationship Id="rId83" Type="http://schemas.openxmlformats.org/officeDocument/2006/relationships/slideLayout" Target="../slideLayouts/slideLayout105.xml"/><Relationship Id="rId88" Type="http://schemas.openxmlformats.org/officeDocument/2006/relationships/slideLayout" Target="../slideLayouts/slideLayout110.xml"/><Relationship Id="rId111" Type="http://schemas.openxmlformats.org/officeDocument/2006/relationships/slideLayout" Target="../slideLayouts/slideLayout133.xml"/><Relationship Id="rId132" Type="http://schemas.openxmlformats.org/officeDocument/2006/relationships/slideLayout" Target="../slideLayouts/slideLayout154.xml"/><Relationship Id="rId153" Type="http://schemas.openxmlformats.org/officeDocument/2006/relationships/slideLayout" Target="../slideLayouts/slideLayout175.xml"/><Relationship Id="rId174" Type="http://schemas.openxmlformats.org/officeDocument/2006/relationships/theme" Target="../theme/theme4.xml"/><Relationship Id="rId15" Type="http://schemas.openxmlformats.org/officeDocument/2006/relationships/slideLayout" Target="../slideLayouts/slideLayout37.xml"/><Relationship Id="rId36" Type="http://schemas.openxmlformats.org/officeDocument/2006/relationships/slideLayout" Target="../slideLayouts/slideLayout58.xml"/><Relationship Id="rId57" Type="http://schemas.openxmlformats.org/officeDocument/2006/relationships/slideLayout" Target="../slideLayouts/slideLayout79.xml"/><Relationship Id="rId106" Type="http://schemas.openxmlformats.org/officeDocument/2006/relationships/slideLayout" Target="../slideLayouts/slideLayout128.xml"/><Relationship Id="rId127" Type="http://schemas.openxmlformats.org/officeDocument/2006/relationships/slideLayout" Target="../slideLayouts/slideLayout149.xml"/></Relationships>
</file>

<file path=ppt/slideMasters/_rels/slideMaster5.xml.rels><?xml version="1.0" encoding="UTF-8" standalone="yes"?>
<Relationships xmlns="http://schemas.openxmlformats.org/package/2006/relationships"><Relationship Id="rId26" Type="http://schemas.openxmlformats.org/officeDocument/2006/relationships/slideLayout" Target="../slideLayouts/slideLayout221.xml"/><Relationship Id="rId117" Type="http://schemas.openxmlformats.org/officeDocument/2006/relationships/slideLayout" Target="../slideLayouts/slideLayout312.xml"/><Relationship Id="rId21" Type="http://schemas.openxmlformats.org/officeDocument/2006/relationships/slideLayout" Target="../slideLayouts/slideLayout216.xml"/><Relationship Id="rId42" Type="http://schemas.openxmlformats.org/officeDocument/2006/relationships/slideLayout" Target="../slideLayouts/slideLayout237.xml"/><Relationship Id="rId47" Type="http://schemas.openxmlformats.org/officeDocument/2006/relationships/slideLayout" Target="../slideLayouts/slideLayout242.xml"/><Relationship Id="rId63" Type="http://schemas.openxmlformats.org/officeDocument/2006/relationships/slideLayout" Target="../slideLayouts/slideLayout258.xml"/><Relationship Id="rId68" Type="http://schemas.openxmlformats.org/officeDocument/2006/relationships/slideLayout" Target="../slideLayouts/slideLayout263.xml"/><Relationship Id="rId84" Type="http://schemas.openxmlformats.org/officeDocument/2006/relationships/slideLayout" Target="../slideLayouts/slideLayout279.xml"/><Relationship Id="rId89" Type="http://schemas.openxmlformats.org/officeDocument/2006/relationships/slideLayout" Target="../slideLayouts/slideLayout284.xml"/><Relationship Id="rId112" Type="http://schemas.openxmlformats.org/officeDocument/2006/relationships/slideLayout" Target="../slideLayouts/slideLayout307.xml"/><Relationship Id="rId133" Type="http://schemas.openxmlformats.org/officeDocument/2006/relationships/slideLayout" Target="../slideLayouts/slideLayout328.xml"/><Relationship Id="rId138" Type="http://schemas.openxmlformats.org/officeDocument/2006/relationships/slideLayout" Target="../slideLayouts/slideLayout333.xml"/><Relationship Id="rId154" Type="http://schemas.openxmlformats.org/officeDocument/2006/relationships/slideLayout" Target="../slideLayouts/slideLayout349.xml"/><Relationship Id="rId159" Type="http://schemas.openxmlformats.org/officeDocument/2006/relationships/slideLayout" Target="../slideLayouts/slideLayout354.xml"/><Relationship Id="rId175" Type="http://schemas.openxmlformats.org/officeDocument/2006/relationships/image" Target="../media/image2.emf"/><Relationship Id="rId170" Type="http://schemas.openxmlformats.org/officeDocument/2006/relationships/slideLayout" Target="../slideLayouts/slideLayout365.xml"/><Relationship Id="rId16" Type="http://schemas.openxmlformats.org/officeDocument/2006/relationships/slideLayout" Target="../slideLayouts/slideLayout211.xml"/><Relationship Id="rId107" Type="http://schemas.openxmlformats.org/officeDocument/2006/relationships/slideLayout" Target="../slideLayouts/slideLayout302.xml"/><Relationship Id="rId11" Type="http://schemas.openxmlformats.org/officeDocument/2006/relationships/slideLayout" Target="../slideLayouts/slideLayout206.xml"/><Relationship Id="rId32" Type="http://schemas.openxmlformats.org/officeDocument/2006/relationships/slideLayout" Target="../slideLayouts/slideLayout227.xml"/><Relationship Id="rId37" Type="http://schemas.openxmlformats.org/officeDocument/2006/relationships/slideLayout" Target="../slideLayouts/slideLayout232.xml"/><Relationship Id="rId53" Type="http://schemas.openxmlformats.org/officeDocument/2006/relationships/slideLayout" Target="../slideLayouts/slideLayout248.xml"/><Relationship Id="rId58" Type="http://schemas.openxmlformats.org/officeDocument/2006/relationships/slideLayout" Target="../slideLayouts/slideLayout253.xml"/><Relationship Id="rId74" Type="http://schemas.openxmlformats.org/officeDocument/2006/relationships/slideLayout" Target="../slideLayouts/slideLayout269.xml"/><Relationship Id="rId79" Type="http://schemas.openxmlformats.org/officeDocument/2006/relationships/slideLayout" Target="../slideLayouts/slideLayout274.xml"/><Relationship Id="rId102" Type="http://schemas.openxmlformats.org/officeDocument/2006/relationships/slideLayout" Target="../slideLayouts/slideLayout297.xml"/><Relationship Id="rId123" Type="http://schemas.openxmlformats.org/officeDocument/2006/relationships/slideLayout" Target="../slideLayouts/slideLayout318.xml"/><Relationship Id="rId128" Type="http://schemas.openxmlformats.org/officeDocument/2006/relationships/slideLayout" Target="../slideLayouts/slideLayout323.xml"/><Relationship Id="rId144" Type="http://schemas.openxmlformats.org/officeDocument/2006/relationships/slideLayout" Target="../slideLayouts/slideLayout339.xml"/><Relationship Id="rId149" Type="http://schemas.openxmlformats.org/officeDocument/2006/relationships/slideLayout" Target="../slideLayouts/slideLayout344.xml"/><Relationship Id="rId5" Type="http://schemas.openxmlformats.org/officeDocument/2006/relationships/slideLayout" Target="../slideLayouts/slideLayout200.xml"/><Relationship Id="rId90" Type="http://schemas.openxmlformats.org/officeDocument/2006/relationships/slideLayout" Target="../slideLayouts/slideLayout285.xml"/><Relationship Id="rId95" Type="http://schemas.openxmlformats.org/officeDocument/2006/relationships/slideLayout" Target="../slideLayouts/slideLayout290.xml"/><Relationship Id="rId160" Type="http://schemas.openxmlformats.org/officeDocument/2006/relationships/slideLayout" Target="../slideLayouts/slideLayout355.xml"/><Relationship Id="rId165" Type="http://schemas.openxmlformats.org/officeDocument/2006/relationships/slideLayout" Target="../slideLayouts/slideLayout360.xml"/><Relationship Id="rId22" Type="http://schemas.openxmlformats.org/officeDocument/2006/relationships/slideLayout" Target="../slideLayouts/slideLayout217.xml"/><Relationship Id="rId27" Type="http://schemas.openxmlformats.org/officeDocument/2006/relationships/slideLayout" Target="../slideLayouts/slideLayout222.xml"/><Relationship Id="rId43" Type="http://schemas.openxmlformats.org/officeDocument/2006/relationships/slideLayout" Target="../slideLayouts/slideLayout238.xml"/><Relationship Id="rId48" Type="http://schemas.openxmlformats.org/officeDocument/2006/relationships/slideLayout" Target="../slideLayouts/slideLayout243.xml"/><Relationship Id="rId64" Type="http://schemas.openxmlformats.org/officeDocument/2006/relationships/slideLayout" Target="../slideLayouts/slideLayout259.xml"/><Relationship Id="rId69" Type="http://schemas.openxmlformats.org/officeDocument/2006/relationships/slideLayout" Target="../slideLayouts/slideLayout264.xml"/><Relationship Id="rId113" Type="http://schemas.openxmlformats.org/officeDocument/2006/relationships/slideLayout" Target="../slideLayouts/slideLayout308.xml"/><Relationship Id="rId118" Type="http://schemas.openxmlformats.org/officeDocument/2006/relationships/slideLayout" Target="../slideLayouts/slideLayout313.xml"/><Relationship Id="rId134" Type="http://schemas.openxmlformats.org/officeDocument/2006/relationships/slideLayout" Target="../slideLayouts/slideLayout329.xml"/><Relationship Id="rId139" Type="http://schemas.openxmlformats.org/officeDocument/2006/relationships/slideLayout" Target="../slideLayouts/slideLayout334.xml"/><Relationship Id="rId80" Type="http://schemas.openxmlformats.org/officeDocument/2006/relationships/slideLayout" Target="../slideLayouts/slideLayout275.xml"/><Relationship Id="rId85" Type="http://schemas.openxmlformats.org/officeDocument/2006/relationships/slideLayout" Target="../slideLayouts/slideLayout280.xml"/><Relationship Id="rId150" Type="http://schemas.openxmlformats.org/officeDocument/2006/relationships/slideLayout" Target="../slideLayouts/slideLayout345.xml"/><Relationship Id="rId155" Type="http://schemas.openxmlformats.org/officeDocument/2006/relationships/slideLayout" Target="../slideLayouts/slideLayout350.xml"/><Relationship Id="rId171" Type="http://schemas.openxmlformats.org/officeDocument/2006/relationships/slideLayout" Target="../slideLayouts/slideLayout366.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33" Type="http://schemas.openxmlformats.org/officeDocument/2006/relationships/slideLayout" Target="../slideLayouts/slideLayout228.xml"/><Relationship Id="rId38" Type="http://schemas.openxmlformats.org/officeDocument/2006/relationships/slideLayout" Target="../slideLayouts/slideLayout233.xml"/><Relationship Id="rId59" Type="http://schemas.openxmlformats.org/officeDocument/2006/relationships/slideLayout" Target="../slideLayouts/slideLayout254.xml"/><Relationship Id="rId103" Type="http://schemas.openxmlformats.org/officeDocument/2006/relationships/slideLayout" Target="../slideLayouts/slideLayout298.xml"/><Relationship Id="rId108" Type="http://schemas.openxmlformats.org/officeDocument/2006/relationships/slideLayout" Target="../slideLayouts/slideLayout303.xml"/><Relationship Id="rId124" Type="http://schemas.openxmlformats.org/officeDocument/2006/relationships/slideLayout" Target="../slideLayouts/slideLayout319.xml"/><Relationship Id="rId129" Type="http://schemas.openxmlformats.org/officeDocument/2006/relationships/slideLayout" Target="../slideLayouts/slideLayout324.xml"/><Relationship Id="rId54" Type="http://schemas.openxmlformats.org/officeDocument/2006/relationships/slideLayout" Target="../slideLayouts/slideLayout249.xml"/><Relationship Id="rId70" Type="http://schemas.openxmlformats.org/officeDocument/2006/relationships/slideLayout" Target="../slideLayouts/slideLayout265.xml"/><Relationship Id="rId75" Type="http://schemas.openxmlformats.org/officeDocument/2006/relationships/slideLayout" Target="../slideLayouts/slideLayout270.xml"/><Relationship Id="rId91" Type="http://schemas.openxmlformats.org/officeDocument/2006/relationships/slideLayout" Target="../slideLayouts/slideLayout286.xml"/><Relationship Id="rId96" Type="http://schemas.openxmlformats.org/officeDocument/2006/relationships/slideLayout" Target="../slideLayouts/slideLayout291.xml"/><Relationship Id="rId140" Type="http://schemas.openxmlformats.org/officeDocument/2006/relationships/slideLayout" Target="../slideLayouts/slideLayout335.xml"/><Relationship Id="rId145" Type="http://schemas.openxmlformats.org/officeDocument/2006/relationships/slideLayout" Target="../slideLayouts/slideLayout340.xml"/><Relationship Id="rId161" Type="http://schemas.openxmlformats.org/officeDocument/2006/relationships/slideLayout" Target="../slideLayouts/slideLayout356.xml"/><Relationship Id="rId166" Type="http://schemas.openxmlformats.org/officeDocument/2006/relationships/slideLayout" Target="../slideLayouts/slideLayout361.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23" Type="http://schemas.openxmlformats.org/officeDocument/2006/relationships/slideLayout" Target="../slideLayouts/slideLayout218.xml"/><Relationship Id="rId28" Type="http://schemas.openxmlformats.org/officeDocument/2006/relationships/slideLayout" Target="../slideLayouts/slideLayout223.xml"/><Relationship Id="rId49" Type="http://schemas.openxmlformats.org/officeDocument/2006/relationships/slideLayout" Target="../slideLayouts/slideLayout244.xml"/><Relationship Id="rId114" Type="http://schemas.openxmlformats.org/officeDocument/2006/relationships/slideLayout" Target="../slideLayouts/slideLayout309.xml"/><Relationship Id="rId119" Type="http://schemas.openxmlformats.org/officeDocument/2006/relationships/slideLayout" Target="../slideLayouts/slideLayout314.xml"/><Relationship Id="rId10" Type="http://schemas.openxmlformats.org/officeDocument/2006/relationships/slideLayout" Target="../slideLayouts/slideLayout205.xml"/><Relationship Id="rId31" Type="http://schemas.openxmlformats.org/officeDocument/2006/relationships/slideLayout" Target="../slideLayouts/slideLayout226.xml"/><Relationship Id="rId44" Type="http://schemas.openxmlformats.org/officeDocument/2006/relationships/slideLayout" Target="../slideLayouts/slideLayout239.xml"/><Relationship Id="rId52" Type="http://schemas.openxmlformats.org/officeDocument/2006/relationships/slideLayout" Target="../slideLayouts/slideLayout247.xml"/><Relationship Id="rId60" Type="http://schemas.openxmlformats.org/officeDocument/2006/relationships/slideLayout" Target="../slideLayouts/slideLayout255.xml"/><Relationship Id="rId65" Type="http://schemas.openxmlformats.org/officeDocument/2006/relationships/slideLayout" Target="../slideLayouts/slideLayout260.xml"/><Relationship Id="rId73" Type="http://schemas.openxmlformats.org/officeDocument/2006/relationships/slideLayout" Target="../slideLayouts/slideLayout268.xml"/><Relationship Id="rId78" Type="http://schemas.openxmlformats.org/officeDocument/2006/relationships/slideLayout" Target="../slideLayouts/slideLayout273.xml"/><Relationship Id="rId81" Type="http://schemas.openxmlformats.org/officeDocument/2006/relationships/slideLayout" Target="../slideLayouts/slideLayout276.xml"/><Relationship Id="rId86" Type="http://schemas.openxmlformats.org/officeDocument/2006/relationships/slideLayout" Target="../slideLayouts/slideLayout281.xml"/><Relationship Id="rId94" Type="http://schemas.openxmlformats.org/officeDocument/2006/relationships/slideLayout" Target="../slideLayouts/slideLayout289.xml"/><Relationship Id="rId99" Type="http://schemas.openxmlformats.org/officeDocument/2006/relationships/slideLayout" Target="../slideLayouts/slideLayout294.xml"/><Relationship Id="rId101" Type="http://schemas.openxmlformats.org/officeDocument/2006/relationships/slideLayout" Target="../slideLayouts/slideLayout296.xml"/><Relationship Id="rId122" Type="http://schemas.openxmlformats.org/officeDocument/2006/relationships/slideLayout" Target="../slideLayouts/slideLayout317.xml"/><Relationship Id="rId130" Type="http://schemas.openxmlformats.org/officeDocument/2006/relationships/slideLayout" Target="../slideLayouts/slideLayout325.xml"/><Relationship Id="rId135" Type="http://schemas.openxmlformats.org/officeDocument/2006/relationships/slideLayout" Target="../slideLayouts/slideLayout330.xml"/><Relationship Id="rId143" Type="http://schemas.openxmlformats.org/officeDocument/2006/relationships/slideLayout" Target="../slideLayouts/slideLayout338.xml"/><Relationship Id="rId148" Type="http://schemas.openxmlformats.org/officeDocument/2006/relationships/slideLayout" Target="../slideLayouts/slideLayout343.xml"/><Relationship Id="rId151" Type="http://schemas.openxmlformats.org/officeDocument/2006/relationships/slideLayout" Target="../slideLayouts/slideLayout346.xml"/><Relationship Id="rId156" Type="http://schemas.openxmlformats.org/officeDocument/2006/relationships/slideLayout" Target="../slideLayouts/slideLayout351.xml"/><Relationship Id="rId164" Type="http://schemas.openxmlformats.org/officeDocument/2006/relationships/slideLayout" Target="../slideLayouts/slideLayout359.xml"/><Relationship Id="rId169" Type="http://schemas.openxmlformats.org/officeDocument/2006/relationships/slideLayout" Target="../slideLayouts/slideLayout364.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72" Type="http://schemas.openxmlformats.org/officeDocument/2006/relationships/slideLayout" Target="../slideLayouts/slideLayout367.xml"/><Relationship Id="rId13" Type="http://schemas.openxmlformats.org/officeDocument/2006/relationships/slideLayout" Target="../slideLayouts/slideLayout208.xml"/><Relationship Id="rId18" Type="http://schemas.openxmlformats.org/officeDocument/2006/relationships/slideLayout" Target="../slideLayouts/slideLayout213.xml"/><Relationship Id="rId39" Type="http://schemas.openxmlformats.org/officeDocument/2006/relationships/slideLayout" Target="../slideLayouts/slideLayout234.xml"/><Relationship Id="rId109" Type="http://schemas.openxmlformats.org/officeDocument/2006/relationships/slideLayout" Target="../slideLayouts/slideLayout304.xml"/><Relationship Id="rId34" Type="http://schemas.openxmlformats.org/officeDocument/2006/relationships/slideLayout" Target="../slideLayouts/slideLayout229.xml"/><Relationship Id="rId50" Type="http://schemas.openxmlformats.org/officeDocument/2006/relationships/slideLayout" Target="../slideLayouts/slideLayout245.xml"/><Relationship Id="rId55" Type="http://schemas.openxmlformats.org/officeDocument/2006/relationships/slideLayout" Target="../slideLayouts/slideLayout250.xml"/><Relationship Id="rId76" Type="http://schemas.openxmlformats.org/officeDocument/2006/relationships/slideLayout" Target="../slideLayouts/slideLayout271.xml"/><Relationship Id="rId97" Type="http://schemas.openxmlformats.org/officeDocument/2006/relationships/slideLayout" Target="../slideLayouts/slideLayout292.xml"/><Relationship Id="rId104" Type="http://schemas.openxmlformats.org/officeDocument/2006/relationships/slideLayout" Target="../slideLayouts/slideLayout299.xml"/><Relationship Id="rId120" Type="http://schemas.openxmlformats.org/officeDocument/2006/relationships/slideLayout" Target="../slideLayouts/slideLayout315.xml"/><Relationship Id="rId125" Type="http://schemas.openxmlformats.org/officeDocument/2006/relationships/slideLayout" Target="../slideLayouts/slideLayout320.xml"/><Relationship Id="rId141" Type="http://schemas.openxmlformats.org/officeDocument/2006/relationships/slideLayout" Target="../slideLayouts/slideLayout336.xml"/><Relationship Id="rId146" Type="http://schemas.openxmlformats.org/officeDocument/2006/relationships/slideLayout" Target="../slideLayouts/slideLayout341.xml"/><Relationship Id="rId167" Type="http://schemas.openxmlformats.org/officeDocument/2006/relationships/slideLayout" Target="../slideLayouts/slideLayout362.xml"/><Relationship Id="rId7" Type="http://schemas.openxmlformats.org/officeDocument/2006/relationships/slideLayout" Target="../slideLayouts/slideLayout202.xml"/><Relationship Id="rId71" Type="http://schemas.openxmlformats.org/officeDocument/2006/relationships/slideLayout" Target="../slideLayouts/slideLayout266.xml"/><Relationship Id="rId92" Type="http://schemas.openxmlformats.org/officeDocument/2006/relationships/slideLayout" Target="../slideLayouts/slideLayout287.xml"/><Relationship Id="rId162" Type="http://schemas.openxmlformats.org/officeDocument/2006/relationships/slideLayout" Target="../slideLayouts/slideLayout357.xml"/><Relationship Id="rId2" Type="http://schemas.openxmlformats.org/officeDocument/2006/relationships/slideLayout" Target="../slideLayouts/slideLayout197.xml"/><Relationship Id="rId29" Type="http://schemas.openxmlformats.org/officeDocument/2006/relationships/slideLayout" Target="../slideLayouts/slideLayout224.xml"/><Relationship Id="rId24" Type="http://schemas.openxmlformats.org/officeDocument/2006/relationships/slideLayout" Target="../slideLayouts/slideLayout219.xml"/><Relationship Id="rId40" Type="http://schemas.openxmlformats.org/officeDocument/2006/relationships/slideLayout" Target="../slideLayouts/slideLayout235.xml"/><Relationship Id="rId45" Type="http://schemas.openxmlformats.org/officeDocument/2006/relationships/slideLayout" Target="../slideLayouts/slideLayout240.xml"/><Relationship Id="rId66" Type="http://schemas.openxmlformats.org/officeDocument/2006/relationships/slideLayout" Target="../slideLayouts/slideLayout261.xml"/><Relationship Id="rId87" Type="http://schemas.openxmlformats.org/officeDocument/2006/relationships/slideLayout" Target="../slideLayouts/slideLayout282.xml"/><Relationship Id="rId110" Type="http://schemas.openxmlformats.org/officeDocument/2006/relationships/slideLayout" Target="../slideLayouts/slideLayout305.xml"/><Relationship Id="rId115" Type="http://schemas.openxmlformats.org/officeDocument/2006/relationships/slideLayout" Target="../slideLayouts/slideLayout310.xml"/><Relationship Id="rId131" Type="http://schemas.openxmlformats.org/officeDocument/2006/relationships/slideLayout" Target="../slideLayouts/slideLayout326.xml"/><Relationship Id="rId136" Type="http://schemas.openxmlformats.org/officeDocument/2006/relationships/slideLayout" Target="../slideLayouts/slideLayout331.xml"/><Relationship Id="rId157" Type="http://schemas.openxmlformats.org/officeDocument/2006/relationships/slideLayout" Target="../slideLayouts/slideLayout352.xml"/><Relationship Id="rId61" Type="http://schemas.openxmlformats.org/officeDocument/2006/relationships/slideLayout" Target="../slideLayouts/slideLayout256.xml"/><Relationship Id="rId82" Type="http://schemas.openxmlformats.org/officeDocument/2006/relationships/slideLayout" Target="../slideLayouts/slideLayout277.xml"/><Relationship Id="rId152" Type="http://schemas.openxmlformats.org/officeDocument/2006/relationships/slideLayout" Target="../slideLayouts/slideLayout347.xml"/><Relationship Id="rId173" Type="http://schemas.openxmlformats.org/officeDocument/2006/relationships/slideLayout" Target="../slideLayouts/slideLayout368.xml"/><Relationship Id="rId19" Type="http://schemas.openxmlformats.org/officeDocument/2006/relationships/slideLayout" Target="../slideLayouts/slideLayout214.xml"/><Relationship Id="rId14" Type="http://schemas.openxmlformats.org/officeDocument/2006/relationships/slideLayout" Target="../slideLayouts/slideLayout209.xml"/><Relationship Id="rId30" Type="http://schemas.openxmlformats.org/officeDocument/2006/relationships/slideLayout" Target="../slideLayouts/slideLayout225.xml"/><Relationship Id="rId35" Type="http://schemas.openxmlformats.org/officeDocument/2006/relationships/slideLayout" Target="../slideLayouts/slideLayout230.xml"/><Relationship Id="rId56" Type="http://schemas.openxmlformats.org/officeDocument/2006/relationships/slideLayout" Target="../slideLayouts/slideLayout251.xml"/><Relationship Id="rId77" Type="http://schemas.openxmlformats.org/officeDocument/2006/relationships/slideLayout" Target="../slideLayouts/slideLayout272.xml"/><Relationship Id="rId100" Type="http://schemas.openxmlformats.org/officeDocument/2006/relationships/slideLayout" Target="../slideLayouts/slideLayout295.xml"/><Relationship Id="rId105" Type="http://schemas.openxmlformats.org/officeDocument/2006/relationships/slideLayout" Target="../slideLayouts/slideLayout300.xml"/><Relationship Id="rId126" Type="http://schemas.openxmlformats.org/officeDocument/2006/relationships/slideLayout" Target="../slideLayouts/slideLayout321.xml"/><Relationship Id="rId147" Type="http://schemas.openxmlformats.org/officeDocument/2006/relationships/slideLayout" Target="../slideLayouts/slideLayout342.xml"/><Relationship Id="rId168" Type="http://schemas.openxmlformats.org/officeDocument/2006/relationships/slideLayout" Target="../slideLayouts/slideLayout363.xml"/><Relationship Id="rId8" Type="http://schemas.openxmlformats.org/officeDocument/2006/relationships/slideLayout" Target="../slideLayouts/slideLayout203.xml"/><Relationship Id="rId51" Type="http://schemas.openxmlformats.org/officeDocument/2006/relationships/slideLayout" Target="../slideLayouts/slideLayout246.xml"/><Relationship Id="rId72" Type="http://schemas.openxmlformats.org/officeDocument/2006/relationships/slideLayout" Target="../slideLayouts/slideLayout267.xml"/><Relationship Id="rId93" Type="http://schemas.openxmlformats.org/officeDocument/2006/relationships/slideLayout" Target="../slideLayouts/slideLayout288.xml"/><Relationship Id="rId98" Type="http://schemas.openxmlformats.org/officeDocument/2006/relationships/slideLayout" Target="../slideLayouts/slideLayout293.xml"/><Relationship Id="rId121" Type="http://schemas.openxmlformats.org/officeDocument/2006/relationships/slideLayout" Target="../slideLayouts/slideLayout316.xml"/><Relationship Id="rId142" Type="http://schemas.openxmlformats.org/officeDocument/2006/relationships/slideLayout" Target="../slideLayouts/slideLayout337.xml"/><Relationship Id="rId163" Type="http://schemas.openxmlformats.org/officeDocument/2006/relationships/slideLayout" Target="../slideLayouts/slideLayout358.xml"/><Relationship Id="rId3" Type="http://schemas.openxmlformats.org/officeDocument/2006/relationships/slideLayout" Target="../slideLayouts/slideLayout198.xml"/><Relationship Id="rId25" Type="http://schemas.openxmlformats.org/officeDocument/2006/relationships/slideLayout" Target="../slideLayouts/slideLayout220.xml"/><Relationship Id="rId46" Type="http://schemas.openxmlformats.org/officeDocument/2006/relationships/slideLayout" Target="../slideLayouts/slideLayout241.xml"/><Relationship Id="rId67" Type="http://schemas.openxmlformats.org/officeDocument/2006/relationships/slideLayout" Target="../slideLayouts/slideLayout262.xml"/><Relationship Id="rId116" Type="http://schemas.openxmlformats.org/officeDocument/2006/relationships/slideLayout" Target="../slideLayouts/slideLayout311.xml"/><Relationship Id="rId137" Type="http://schemas.openxmlformats.org/officeDocument/2006/relationships/slideLayout" Target="../slideLayouts/slideLayout332.xml"/><Relationship Id="rId158" Type="http://schemas.openxmlformats.org/officeDocument/2006/relationships/slideLayout" Target="../slideLayouts/slideLayout353.xml"/><Relationship Id="rId20" Type="http://schemas.openxmlformats.org/officeDocument/2006/relationships/slideLayout" Target="../slideLayouts/slideLayout215.xml"/><Relationship Id="rId41" Type="http://schemas.openxmlformats.org/officeDocument/2006/relationships/slideLayout" Target="../slideLayouts/slideLayout236.xml"/><Relationship Id="rId62" Type="http://schemas.openxmlformats.org/officeDocument/2006/relationships/slideLayout" Target="../slideLayouts/slideLayout257.xml"/><Relationship Id="rId83" Type="http://schemas.openxmlformats.org/officeDocument/2006/relationships/slideLayout" Target="../slideLayouts/slideLayout278.xml"/><Relationship Id="rId88" Type="http://schemas.openxmlformats.org/officeDocument/2006/relationships/slideLayout" Target="../slideLayouts/slideLayout283.xml"/><Relationship Id="rId111" Type="http://schemas.openxmlformats.org/officeDocument/2006/relationships/slideLayout" Target="../slideLayouts/slideLayout306.xml"/><Relationship Id="rId132" Type="http://schemas.openxmlformats.org/officeDocument/2006/relationships/slideLayout" Target="../slideLayouts/slideLayout327.xml"/><Relationship Id="rId153" Type="http://schemas.openxmlformats.org/officeDocument/2006/relationships/slideLayout" Target="../slideLayouts/slideLayout348.xml"/><Relationship Id="rId174" Type="http://schemas.openxmlformats.org/officeDocument/2006/relationships/theme" Target="../theme/theme5.xml"/><Relationship Id="rId15" Type="http://schemas.openxmlformats.org/officeDocument/2006/relationships/slideLayout" Target="../slideLayouts/slideLayout210.xml"/><Relationship Id="rId36" Type="http://schemas.openxmlformats.org/officeDocument/2006/relationships/slideLayout" Target="../slideLayouts/slideLayout231.xml"/><Relationship Id="rId57" Type="http://schemas.openxmlformats.org/officeDocument/2006/relationships/slideLayout" Target="../slideLayouts/slideLayout252.xml"/><Relationship Id="rId106" Type="http://schemas.openxmlformats.org/officeDocument/2006/relationships/slideLayout" Target="../slideLayouts/slideLayout301.xml"/><Relationship Id="rId127" Type="http://schemas.openxmlformats.org/officeDocument/2006/relationships/slideLayout" Target="../slideLayouts/slideLayout32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76.xml"/><Relationship Id="rId3" Type="http://schemas.openxmlformats.org/officeDocument/2006/relationships/slideLayout" Target="../slideLayouts/slideLayout371.xml"/><Relationship Id="rId7" Type="http://schemas.openxmlformats.org/officeDocument/2006/relationships/slideLayout" Target="../slideLayouts/slideLayout375.xml"/><Relationship Id="rId12" Type="http://schemas.openxmlformats.org/officeDocument/2006/relationships/image" Target="../media/image2.emf"/><Relationship Id="rId2" Type="http://schemas.openxmlformats.org/officeDocument/2006/relationships/slideLayout" Target="../slideLayouts/slideLayout370.xml"/><Relationship Id="rId1" Type="http://schemas.openxmlformats.org/officeDocument/2006/relationships/slideLayout" Target="../slideLayouts/slideLayout369.xml"/><Relationship Id="rId6" Type="http://schemas.openxmlformats.org/officeDocument/2006/relationships/slideLayout" Target="../slideLayouts/slideLayout374.xml"/><Relationship Id="rId11" Type="http://schemas.openxmlformats.org/officeDocument/2006/relationships/theme" Target="../theme/theme6.xml"/><Relationship Id="rId5" Type="http://schemas.openxmlformats.org/officeDocument/2006/relationships/slideLayout" Target="../slideLayouts/slideLayout373.xml"/><Relationship Id="rId10" Type="http://schemas.openxmlformats.org/officeDocument/2006/relationships/slideLayout" Target="../slideLayouts/slideLayout378.xml"/><Relationship Id="rId4" Type="http://schemas.openxmlformats.org/officeDocument/2006/relationships/slideLayout" Target="../slideLayouts/slideLayout372.xml"/><Relationship Id="rId9" Type="http://schemas.openxmlformats.org/officeDocument/2006/relationships/slideLayout" Target="../slideLayouts/slideLayout377.xml"/></Relationships>
</file>

<file path=ppt/slideMasters/_rels/slideMaster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381.xml"/><Relationship Id="rId7" Type="http://schemas.openxmlformats.org/officeDocument/2006/relationships/tags" Target="../tags/tag5.xml"/><Relationship Id="rId2" Type="http://schemas.openxmlformats.org/officeDocument/2006/relationships/slideLayout" Target="../slideLayouts/slideLayout380.xml"/><Relationship Id="rId1" Type="http://schemas.openxmlformats.org/officeDocument/2006/relationships/slideLayout" Target="../slideLayouts/slideLayout379.xml"/><Relationship Id="rId6" Type="http://schemas.openxmlformats.org/officeDocument/2006/relationships/vmlDrawing" Target="../drawings/vmlDrawing3.vml"/><Relationship Id="rId5" Type="http://schemas.openxmlformats.org/officeDocument/2006/relationships/theme" Target="../theme/theme7.xml"/><Relationship Id="rId10" Type="http://schemas.openxmlformats.org/officeDocument/2006/relationships/image" Target="../media/image2.emf"/><Relationship Id="rId4" Type="http://schemas.openxmlformats.org/officeDocument/2006/relationships/slideLayout" Target="../slideLayouts/slideLayout38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ext uri="{D42A27DB-BD31-4B8C-83A1-F6EECF244321}">
                <p14:modId xmlns:p14="http://schemas.microsoft.com/office/powerpoint/2010/main" val="33615765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9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pic>
        <p:nvPicPr>
          <p:cNvPr id="1026" name="Picture 3" descr="11596-15266-TMOLogo_MG.eps"/>
          <p:cNvPicPr>
            <a:picLocks noChangeAspect="1"/>
          </p:cNvPicPr>
          <p:nvPr/>
        </p:nvPicPr>
        <p:blipFill>
          <a:blip r:embed="rId9"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1027" name="Text Placeholder 2"/>
          <p:cNvSpPr>
            <a:spLocks noGrp="1"/>
          </p:cNvSpPr>
          <p:nvPr>
            <p:ph type="body"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10" name="Round Same Side Corner Rectangle 9"/>
          <p:cNvSpPr/>
          <p:nvPr/>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031"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7" name="Rectangle 6"/>
          <p:cNvSpPr/>
          <p:nvPr/>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spTree>
    <p:extLst>
      <p:ext uri="{BB962C8B-B14F-4D97-AF65-F5344CB8AC3E}">
        <p14:creationId xmlns:p14="http://schemas.microsoft.com/office/powerpoint/2010/main" val="351566226"/>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2" r:id="rId3"/>
  </p:sldLayoutIdLst>
  <p:timing>
    <p:tnLst>
      <p:par>
        <p:cTn id="1" dur="indefinite" restart="never" nodeType="tmRoot"/>
      </p:par>
    </p:tnLst>
  </p:timing>
  <p:hf hdr="0" dt="0"/>
  <p:txStyles>
    <p:titleStyle>
      <a:lvl1pPr algn="l" defTabSz="457200" rtl="0" fontAlgn="base">
        <a:spcBef>
          <a:spcPct val="0"/>
        </a:spcBef>
        <a:spcAft>
          <a:spcPct val="0"/>
        </a:spcAft>
        <a:defRPr sz="2000" kern="1200">
          <a:solidFill>
            <a:srgbClr val="E20074"/>
          </a:solidFill>
          <a:latin typeface="TM AG Book Rounded Regular"/>
          <a:ea typeface="TM AG Book Rounded Regular"/>
          <a:cs typeface="TM AG Book Rounded Regular"/>
        </a:defRPr>
      </a:lvl1pPr>
      <a:lvl2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2pPr>
      <a:lvl3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3pPr>
      <a:lvl4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4pPr>
      <a:lvl5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5pPr>
      <a:lvl6pPr marL="4572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6pPr>
      <a:lvl7pPr marL="9144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7pPr>
      <a:lvl8pPr marL="13716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8pPr>
      <a:lvl9pPr marL="18288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9pPr>
    </p:titleStyle>
    <p:bodyStyle>
      <a:lvl1pPr marL="233363" indent="-233363" algn="l" defTabSz="457200" rtl="0" fontAlgn="base">
        <a:spcBef>
          <a:spcPct val="20000"/>
        </a:spcBef>
        <a:spcAft>
          <a:spcPct val="0"/>
        </a:spcAft>
        <a:buClr>
          <a:schemeClr val="accent1"/>
        </a:buClr>
        <a:buSzPct val="120000"/>
        <a:buFont typeface="Wingdings" pitchFamily="2" charset="2"/>
        <a:buChar char="§"/>
        <a:defRPr sz="1400" kern="1200">
          <a:solidFill>
            <a:srgbClr val="6A6A6A"/>
          </a:solidFill>
          <a:latin typeface="Arial" pitchFamily="34" charset="0"/>
          <a:ea typeface="+mn-ea"/>
          <a:cs typeface="Arial" pitchFamily="34" charset="0"/>
        </a:defRPr>
      </a:lvl1pPr>
      <a:lvl2pPr marL="457200" indent="-223838"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2pPr>
      <a:lvl3pPr marL="690563" indent="-233363"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3pPr>
      <a:lvl4pPr marL="1030288" indent="-339725"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4pPr>
      <a:lvl5pPr marL="1371600" indent="-341313"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descr="11596-15266-TMOLogo_MG.eps"/>
          <p:cNvPicPr>
            <a:picLocks noChangeAspect="1"/>
          </p:cNvPicPr>
          <p:nvPr/>
        </p:nvPicPr>
        <p:blipFill>
          <a:blip r:embed="rId11"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1027" name="Text Placeholder 2"/>
          <p:cNvSpPr>
            <a:spLocks noGrp="1"/>
          </p:cNvSpPr>
          <p:nvPr>
            <p:ph type="body"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r>
              <a:rPr lang="en-US" dirty="0" smtClean="0"/>
              <a:t>T-Mobile Confidential &amp; Privileged Communication</a:t>
            </a:r>
            <a:endParaRPr lang="en-US" dirty="0"/>
          </a:p>
        </p:txBody>
      </p:sp>
      <p:sp>
        <p:nvSpPr>
          <p:cNvPr id="10" name="Round Same Side Corner Rectangle 9"/>
          <p:cNvSpPr/>
          <p:nvPr/>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031"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7" name="Rectangle 6"/>
          <p:cNvSpPr/>
          <p:nvPr/>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sp>
        <p:nvSpPr>
          <p:cNvPr id="2" name="CaseCode"/>
          <p:cNvSpPr txBox="1"/>
          <p:nvPr/>
        </p:nvSpPr>
        <p:spPr>
          <a:xfrm>
            <a:off x="9044344" y="4924844"/>
            <a:ext cx="66675" cy="1828800"/>
          </a:xfrm>
          <a:prstGeom prst="rect">
            <a:avLst/>
          </a:prstGeom>
          <a:noFill/>
        </p:spPr>
        <p:txBody>
          <a:bodyPr vert="vert270" wrap="square" lIns="0" tIns="0" rIns="0" bIns="0" rtlCol="0" anchor="t">
            <a:noAutofit/>
          </a:bodyPr>
          <a:lstStyle/>
          <a:p>
            <a:pPr marL="173038" indent="-173038">
              <a:buClr>
                <a:srgbClr val="E20074"/>
              </a:buClr>
              <a:buFont typeface="Wingdings" pitchFamily="2" charset="2"/>
              <a:buNone/>
            </a:pPr>
            <a:endParaRPr lang="en-US" sz="400" dirty="0" smtClean="0">
              <a:solidFill>
                <a:srgbClr val="AFAFAF"/>
              </a:solidFill>
              <a:cs typeface="Arial" pitchFamily="34" charset="0"/>
            </a:endParaRPr>
          </a:p>
        </p:txBody>
      </p:sp>
    </p:spTree>
    <p:extLst>
      <p:ext uri="{BB962C8B-B14F-4D97-AF65-F5344CB8AC3E}">
        <p14:creationId xmlns:p14="http://schemas.microsoft.com/office/powerpoint/2010/main" val="342562013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Lst>
  <p:timing>
    <p:tnLst>
      <p:par>
        <p:cTn id="1" dur="indefinite" restart="never" nodeType="tmRoot"/>
      </p:par>
    </p:tnLst>
  </p:timing>
  <p:hf hdr="0"/>
  <p:txStyles>
    <p:titleStyle>
      <a:lvl1pPr algn="l" defTabSz="457200" rtl="0" fontAlgn="base">
        <a:spcBef>
          <a:spcPct val="0"/>
        </a:spcBef>
        <a:spcAft>
          <a:spcPct val="0"/>
        </a:spcAft>
        <a:defRPr sz="2000" kern="1200">
          <a:solidFill>
            <a:srgbClr val="E20074"/>
          </a:solidFill>
          <a:latin typeface="TM AG Book Rounded Regular"/>
          <a:ea typeface="TM AG Book Rounded Regular"/>
          <a:cs typeface="TM AG Book Rounded Regular"/>
        </a:defRPr>
      </a:lvl1pPr>
      <a:lvl2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2pPr>
      <a:lvl3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3pPr>
      <a:lvl4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4pPr>
      <a:lvl5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5pPr>
      <a:lvl6pPr marL="4572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6pPr>
      <a:lvl7pPr marL="9144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7pPr>
      <a:lvl8pPr marL="13716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8pPr>
      <a:lvl9pPr marL="18288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9pPr>
    </p:titleStyle>
    <p:bodyStyle>
      <a:lvl1pPr marL="233363" indent="-233363" algn="l" defTabSz="457200" rtl="0" fontAlgn="base">
        <a:spcBef>
          <a:spcPct val="20000"/>
        </a:spcBef>
        <a:spcAft>
          <a:spcPct val="0"/>
        </a:spcAft>
        <a:buClr>
          <a:schemeClr val="accent1"/>
        </a:buClr>
        <a:buSzPct val="120000"/>
        <a:buFont typeface="Wingdings" pitchFamily="2" charset="2"/>
        <a:buChar char="§"/>
        <a:defRPr sz="1400" kern="1200">
          <a:solidFill>
            <a:srgbClr val="6A6A6A"/>
          </a:solidFill>
          <a:latin typeface="Arial" pitchFamily="34" charset="0"/>
          <a:ea typeface="+mn-ea"/>
          <a:cs typeface="Arial" pitchFamily="34" charset="0"/>
        </a:defRPr>
      </a:lvl1pPr>
      <a:lvl2pPr marL="457200" indent="-223838"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2pPr>
      <a:lvl3pPr marL="690563" indent="-233363"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3pPr>
      <a:lvl4pPr marL="1030288" indent="-339725"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4pPr>
      <a:lvl5pPr marL="1371600" indent="-341313"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descr="11596-15266-TMOLogo_MG.eps"/>
          <p:cNvPicPr>
            <a:picLocks noChangeAspect="1"/>
          </p:cNvPicPr>
          <p:nvPr/>
        </p:nvPicPr>
        <p:blipFill>
          <a:blip r:embed="rId1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1027" name="Text Placeholder 2"/>
          <p:cNvSpPr>
            <a:spLocks noGrp="1"/>
          </p:cNvSpPr>
          <p:nvPr>
            <p:ph type="body"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Round Same Side Corner Rectangle 9"/>
          <p:cNvSpPr/>
          <p:nvPr/>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031"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7" name="Rectangle 6"/>
          <p:cNvSpPr/>
          <p:nvPr/>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sp>
        <p:nvSpPr>
          <p:cNvPr id="2" name="CaseCode"/>
          <p:cNvSpPr txBox="1"/>
          <p:nvPr/>
        </p:nvSpPr>
        <p:spPr>
          <a:xfrm>
            <a:off x="9044344" y="4924844"/>
            <a:ext cx="66675" cy="1828800"/>
          </a:xfrm>
          <a:prstGeom prst="rect">
            <a:avLst/>
          </a:prstGeom>
          <a:noFill/>
        </p:spPr>
        <p:txBody>
          <a:bodyPr vert="vert270" wrap="square" lIns="0" tIns="0" rIns="0" bIns="0" rtlCol="0" anchor="t">
            <a:noAutofit/>
          </a:bodyPr>
          <a:lstStyle/>
          <a:p>
            <a:pPr marL="173038" indent="-173038">
              <a:buClr>
                <a:srgbClr val="E20074"/>
              </a:buClr>
              <a:buFont typeface="Wingdings" pitchFamily="2" charset="2"/>
              <a:buNone/>
            </a:pPr>
            <a:endParaRPr lang="en-US" sz="400" dirty="0" smtClean="0">
              <a:solidFill>
                <a:srgbClr val="AFAFAF"/>
              </a:solidFill>
              <a:cs typeface="Arial" pitchFamily="34" charset="0"/>
            </a:endParaRPr>
          </a:p>
        </p:txBody>
      </p:sp>
      <p:sp>
        <p:nvSpPr>
          <p:cNvPr id="4" name="TextBox 3"/>
          <p:cNvSpPr txBox="1"/>
          <p:nvPr/>
        </p:nvSpPr>
        <p:spPr>
          <a:xfrm>
            <a:off x="1981200" y="6456362"/>
            <a:ext cx="5181600" cy="249238"/>
          </a:xfrm>
          <a:prstGeom prst="rect">
            <a:avLst/>
          </a:prstGeom>
          <a:noFill/>
        </p:spPr>
        <p:txBody>
          <a:bodyPr wrap="square" lIns="45720" rIns="45720" rtlCol="0">
            <a:noAutofit/>
          </a:bodyPr>
          <a:lstStyle/>
          <a:p>
            <a:pPr algn="ctr">
              <a:buClr>
                <a:srgbClr val="E20074"/>
              </a:buClr>
              <a:buFont typeface="Wingdings" pitchFamily="2" charset="2"/>
              <a:buNone/>
              <a:defRPr/>
            </a:pPr>
            <a:r>
              <a:rPr lang="en-US" sz="1000" dirty="0" smtClean="0">
                <a:solidFill>
                  <a:srgbClr val="FFFFFF">
                    <a:lumMod val="65000"/>
                  </a:srgbClr>
                </a:solidFill>
              </a:rPr>
              <a:t>T-Mobile Confidential &amp; Privileged Communication – DRAFT May 7, 2014</a:t>
            </a:r>
          </a:p>
          <a:p>
            <a:pPr algn="ctr">
              <a:buClr>
                <a:srgbClr val="E20074"/>
              </a:buClr>
              <a:buFont typeface="Wingdings" pitchFamily="2" charset="2"/>
              <a:buNone/>
            </a:pPr>
            <a:endParaRPr lang="en-US" sz="1000" dirty="0" smtClean="0">
              <a:solidFill>
                <a:srgbClr val="FFFFFF">
                  <a:lumMod val="65000"/>
                </a:srgbClr>
              </a:solidFill>
              <a:cs typeface="Arial" pitchFamily="34" charset="0"/>
            </a:endParaRPr>
          </a:p>
        </p:txBody>
      </p:sp>
    </p:spTree>
    <p:extLst>
      <p:ext uri="{BB962C8B-B14F-4D97-AF65-F5344CB8AC3E}">
        <p14:creationId xmlns:p14="http://schemas.microsoft.com/office/powerpoint/2010/main" val="98701779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1" r:id="rId6"/>
    <p:sldLayoutId id="2147483722" r:id="rId7"/>
    <p:sldLayoutId id="2147483723" r:id="rId8"/>
    <p:sldLayoutId id="2147483724" r:id="rId9"/>
    <p:sldLayoutId id="2147483725" r:id="rId10"/>
  </p:sldLayoutIdLst>
  <p:timing>
    <p:tnLst>
      <p:par>
        <p:cTn id="1" dur="indefinite" restart="never" nodeType="tmRoot"/>
      </p:par>
    </p:tnLst>
  </p:timing>
  <p:hf sldNum="0" hdr="0" dt="0"/>
  <p:txStyles>
    <p:titleStyle>
      <a:lvl1pPr algn="l" defTabSz="457200" rtl="0" fontAlgn="base">
        <a:spcBef>
          <a:spcPct val="0"/>
        </a:spcBef>
        <a:spcAft>
          <a:spcPct val="0"/>
        </a:spcAft>
        <a:defRPr sz="2000" kern="1200">
          <a:solidFill>
            <a:srgbClr val="E20074"/>
          </a:solidFill>
          <a:latin typeface="TM AG Book Rounded Regular"/>
          <a:ea typeface="TM AG Book Rounded Regular"/>
          <a:cs typeface="TM AG Book Rounded Regular"/>
        </a:defRPr>
      </a:lvl1pPr>
      <a:lvl2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2pPr>
      <a:lvl3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3pPr>
      <a:lvl4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4pPr>
      <a:lvl5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5pPr>
      <a:lvl6pPr marL="4572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6pPr>
      <a:lvl7pPr marL="9144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7pPr>
      <a:lvl8pPr marL="13716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8pPr>
      <a:lvl9pPr marL="18288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9pPr>
    </p:titleStyle>
    <p:bodyStyle>
      <a:lvl1pPr marL="233363" indent="-233363" algn="l" defTabSz="457200" rtl="0" fontAlgn="base">
        <a:spcBef>
          <a:spcPct val="20000"/>
        </a:spcBef>
        <a:spcAft>
          <a:spcPct val="0"/>
        </a:spcAft>
        <a:buClr>
          <a:schemeClr val="accent1"/>
        </a:buClr>
        <a:buSzPct val="120000"/>
        <a:buFont typeface="Wingdings" pitchFamily="2" charset="2"/>
        <a:buChar char="§"/>
        <a:defRPr sz="1400" kern="1200">
          <a:solidFill>
            <a:srgbClr val="6A6A6A"/>
          </a:solidFill>
          <a:latin typeface="Arial" pitchFamily="34" charset="0"/>
          <a:ea typeface="+mn-ea"/>
          <a:cs typeface="Arial" pitchFamily="34" charset="0"/>
        </a:defRPr>
      </a:lvl1pPr>
      <a:lvl2pPr marL="457200" indent="-223838"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2pPr>
      <a:lvl3pPr marL="690563" indent="-233363"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3pPr>
      <a:lvl4pPr marL="1030288" indent="-339725"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4pPr>
      <a:lvl5pPr marL="1371600" indent="-341313"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descr="11596-15266-TMOLogo_MG.eps"/>
          <p:cNvPicPr>
            <a:picLocks noChangeAspect="1"/>
          </p:cNvPicPr>
          <p:nvPr/>
        </p:nvPicPr>
        <p:blipFill>
          <a:blip r:embed="rId175"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1027" name="Text Placeholder 2"/>
          <p:cNvSpPr>
            <a:spLocks noGrp="1"/>
          </p:cNvSpPr>
          <p:nvPr>
            <p:ph type="body"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ound Same Side Corner Rectangle 9"/>
          <p:cNvSpPr/>
          <p:nvPr/>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1031"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dirty="0" smtClean="0"/>
              <a:t>Click to edit Master title style</a:t>
            </a:r>
          </a:p>
        </p:txBody>
      </p:sp>
      <p:sp>
        <p:nvSpPr>
          <p:cNvPr id="7" name="Rectangle 6"/>
          <p:cNvSpPr/>
          <p:nvPr/>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sp>
        <p:nvSpPr>
          <p:cNvPr id="8" name="Footer Placeholder 1"/>
          <p:cNvSpPr txBox="1">
            <a:spLocks/>
          </p:cNvSpPr>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defPPr>
              <a:defRPr lang="en-US"/>
            </a:defPPr>
            <a:lvl1pPr algn="ctr">
              <a:defRPr sz="1000">
                <a:solidFill>
                  <a:srgbClr val="A1A1A1"/>
                </a:solidFill>
                <a:cs typeface="Arial" charset="0"/>
              </a:defRPr>
            </a:lvl1pPr>
          </a:lstStyle>
          <a:p>
            <a:pPr defTabSz="914186"/>
            <a:r>
              <a:rPr lang="en-US" sz="900" dirty="0"/>
              <a:t>T-Mobile Confidential &amp; Privileged Communication</a:t>
            </a:r>
          </a:p>
        </p:txBody>
      </p:sp>
      <p:cxnSp>
        <p:nvCxnSpPr>
          <p:cNvPr id="11" name="Straight Connector 10"/>
          <p:cNvCxnSpPr/>
          <p:nvPr/>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742017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748" r:id="rId22"/>
    <p:sldLayoutId id="2147483749" r:id="rId23"/>
    <p:sldLayoutId id="2147483750" r:id="rId24"/>
    <p:sldLayoutId id="2147483751" r:id="rId25"/>
    <p:sldLayoutId id="2147483752" r:id="rId26"/>
    <p:sldLayoutId id="2147483753" r:id="rId27"/>
    <p:sldLayoutId id="2147483754" r:id="rId28"/>
    <p:sldLayoutId id="2147483755" r:id="rId29"/>
    <p:sldLayoutId id="2147483756" r:id="rId30"/>
    <p:sldLayoutId id="2147483757" r:id="rId31"/>
    <p:sldLayoutId id="2147483758" r:id="rId32"/>
    <p:sldLayoutId id="2147483759" r:id="rId33"/>
    <p:sldLayoutId id="2147483760" r:id="rId34"/>
    <p:sldLayoutId id="2147483761" r:id="rId35"/>
    <p:sldLayoutId id="2147483762" r:id="rId36"/>
    <p:sldLayoutId id="2147483763" r:id="rId37"/>
    <p:sldLayoutId id="2147483764" r:id="rId38"/>
    <p:sldLayoutId id="2147483765" r:id="rId39"/>
    <p:sldLayoutId id="2147483766" r:id="rId40"/>
    <p:sldLayoutId id="2147483767" r:id="rId41"/>
    <p:sldLayoutId id="2147483768" r:id="rId42"/>
    <p:sldLayoutId id="2147483769" r:id="rId43"/>
    <p:sldLayoutId id="2147483770" r:id="rId44"/>
    <p:sldLayoutId id="2147483771" r:id="rId45"/>
    <p:sldLayoutId id="2147483772" r:id="rId46"/>
    <p:sldLayoutId id="2147483773" r:id="rId47"/>
    <p:sldLayoutId id="2147483774" r:id="rId48"/>
    <p:sldLayoutId id="2147483775" r:id="rId49"/>
    <p:sldLayoutId id="2147483776" r:id="rId50"/>
    <p:sldLayoutId id="2147483777" r:id="rId51"/>
    <p:sldLayoutId id="2147483778" r:id="rId52"/>
    <p:sldLayoutId id="2147483779" r:id="rId53"/>
    <p:sldLayoutId id="2147483780" r:id="rId54"/>
    <p:sldLayoutId id="2147483781" r:id="rId55"/>
    <p:sldLayoutId id="2147483782" r:id="rId56"/>
    <p:sldLayoutId id="2147483783" r:id="rId57"/>
    <p:sldLayoutId id="2147483784" r:id="rId58"/>
    <p:sldLayoutId id="2147483785" r:id="rId59"/>
    <p:sldLayoutId id="2147483786" r:id="rId60"/>
    <p:sldLayoutId id="2147483787" r:id="rId61"/>
    <p:sldLayoutId id="2147483788" r:id="rId62"/>
    <p:sldLayoutId id="2147483789" r:id="rId63"/>
    <p:sldLayoutId id="2147483790" r:id="rId64"/>
    <p:sldLayoutId id="2147483791" r:id="rId65"/>
    <p:sldLayoutId id="2147483792" r:id="rId66"/>
    <p:sldLayoutId id="2147483793" r:id="rId67"/>
    <p:sldLayoutId id="2147483794" r:id="rId68"/>
    <p:sldLayoutId id="2147483795" r:id="rId69"/>
    <p:sldLayoutId id="2147483796" r:id="rId70"/>
    <p:sldLayoutId id="2147483797" r:id="rId71"/>
    <p:sldLayoutId id="2147483798" r:id="rId72"/>
    <p:sldLayoutId id="2147483799" r:id="rId73"/>
    <p:sldLayoutId id="2147483800" r:id="rId74"/>
    <p:sldLayoutId id="2147483801" r:id="rId75"/>
    <p:sldLayoutId id="2147483802" r:id="rId76"/>
    <p:sldLayoutId id="2147483803" r:id="rId77"/>
    <p:sldLayoutId id="2147483804" r:id="rId78"/>
    <p:sldLayoutId id="2147483805" r:id="rId79"/>
    <p:sldLayoutId id="2147483806" r:id="rId80"/>
    <p:sldLayoutId id="2147483807" r:id="rId81"/>
    <p:sldLayoutId id="2147483808" r:id="rId82"/>
    <p:sldLayoutId id="2147483809" r:id="rId83"/>
    <p:sldLayoutId id="2147483810" r:id="rId84"/>
    <p:sldLayoutId id="2147483811" r:id="rId85"/>
    <p:sldLayoutId id="2147483812" r:id="rId86"/>
    <p:sldLayoutId id="2147483813" r:id="rId87"/>
    <p:sldLayoutId id="2147483814" r:id="rId88"/>
    <p:sldLayoutId id="2147483815" r:id="rId89"/>
    <p:sldLayoutId id="2147483816" r:id="rId90"/>
    <p:sldLayoutId id="2147483817" r:id="rId91"/>
    <p:sldLayoutId id="2147483818" r:id="rId92"/>
    <p:sldLayoutId id="2147483819" r:id="rId93"/>
    <p:sldLayoutId id="2147483820" r:id="rId94"/>
    <p:sldLayoutId id="2147483821" r:id="rId95"/>
    <p:sldLayoutId id="2147483822" r:id="rId96"/>
    <p:sldLayoutId id="2147483823" r:id="rId97"/>
    <p:sldLayoutId id="2147483824" r:id="rId98"/>
    <p:sldLayoutId id="2147483825" r:id="rId99"/>
    <p:sldLayoutId id="2147483826" r:id="rId100"/>
    <p:sldLayoutId id="2147483827" r:id="rId101"/>
    <p:sldLayoutId id="2147483828" r:id="rId102"/>
    <p:sldLayoutId id="2147483829" r:id="rId103"/>
    <p:sldLayoutId id="2147483830" r:id="rId104"/>
    <p:sldLayoutId id="2147483831" r:id="rId105"/>
    <p:sldLayoutId id="2147483832" r:id="rId106"/>
    <p:sldLayoutId id="2147483833" r:id="rId107"/>
    <p:sldLayoutId id="2147483834" r:id="rId108"/>
    <p:sldLayoutId id="2147483835" r:id="rId109"/>
    <p:sldLayoutId id="2147483836" r:id="rId110"/>
    <p:sldLayoutId id="2147483837" r:id="rId111"/>
    <p:sldLayoutId id="2147483838" r:id="rId112"/>
    <p:sldLayoutId id="2147483839" r:id="rId113"/>
    <p:sldLayoutId id="2147483840" r:id="rId114"/>
    <p:sldLayoutId id="2147483841" r:id="rId115"/>
    <p:sldLayoutId id="2147483842" r:id="rId116"/>
    <p:sldLayoutId id="2147483843" r:id="rId117"/>
    <p:sldLayoutId id="2147483844" r:id="rId118"/>
    <p:sldLayoutId id="2147483845" r:id="rId119"/>
    <p:sldLayoutId id="2147483846" r:id="rId120"/>
    <p:sldLayoutId id="2147483847" r:id="rId121"/>
    <p:sldLayoutId id="2147483848" r:id="rId122"/>
    <p:sldLayoutId id="2147483849" r:id="rId123"/>
    <p:sldLayoutId id="2147483850" r:id="rId124"/>
    <p:sldLayoutId id="2147483851" r:id="rId125"/>
    <p:sldLayoutId id="2147483852" r:id="rId126"/>
    <p:sldLayoutId id="2147483853" r:id="rId127"/>
    <p:sldLayoutId id="2147483854" r:id="rId128"/>
    <p:sldLayoutId id="2147483855" r:id="rId129"/>
    <p:sldLayoutId id="2147483856" r:id="rId130"/>
    <p:sldLayoutId id="2147483857" r:id="rId131"/>
    <p:sldLayoutId id="2147483858" r:id="rId132"/>
    <p:sldLayoutId id="2147483859" r:id="rId133"/>
    <p:sldLayoutId id="2147483860" r:id="rId134"/>
    <p:sldLayoutId id="2147483861" r:id="rId135"/>
    <p:sldLayoutId id="2147483862" r:id="rId136"/>
    <p:sldLayoutId id="2147483863" r:id="rId137"/>
    <p:sldLayoutId id="2147483864" r:id="rId138"/>
    <p:sldLayoutId id="2147483865" r:id="rId139"/>
    <p:sldLayoutId id="2147483866" r:id="rId140"/>
    <p:sldLayoutId id="2147483867" r:id="rId141"/>
    <p:sldLayoutId id="2147483868" r:id="rId142"/>
    <p:sldLayoutId id="2147483869" r:id="rId143"/>
    <p:sldLayoutId id="2147483870" r:id="rId144"/>
    <p:sldLayoutId id="2147483871" r:id="rId145"/>
    <p:sldLayoutId id="2147483872" r:id="rId146"/>
    <p:sldLayoutId id="2147483873" r:id="rId147"/>
    <p:sldLayoutId id="2147483874" r:id="rId148"/>
    <p:sldLayoutId id="2147483875" r:id="rId149"/>
    <p:sldLayoutId id="2147483876" r:id="rId150"/>
    <p:sldLayoutId id="2147483877" r:id="rId151"/>
    <p:sldLayoutId id="2147483878" r:id="rId152"/>
    <p:sldLayoutId id="2147483879" r:id="rId153"/>
    <p:sldLayoutId id="2147483880" r:id="rId154"/>
    <p:sldLayoutId id="2147483881" r:id="rId155"/>
    <p:sldLayoutId id="2147483882" r:id="rId156"/>
    <p:sldLayoutId id="2147483883" r:id="rId157"/>
    <p:sldLayoutId id="2147483884" r:id="rId158"/>
    <p:sldLayoutId id="2147483885" r:id="rId159"/>
    <p:sldLayoutId id="2147483886" r:id="rId160"/>
    <p:sldLayoutId id="2147483887" r:id="rId161"/>
    <p:sldLayoutId id="2147483888" r:id="rId162"/>
    <p:sldLayoutId id="2147483889" r:id="rId163"/>
    <p:sldLayoutId id="2147483890" r:id="rId164"/>
    <p:sldLayoutId id="2147483891" r:id="rId165"/>
    <p:sldLayoutId id="2147483892" r:id="rId166"/>
    <p:sldLayoutId id="2147483893" r:id="rId167"/>
    <p:sldLayoutId id="2147483894" r:id="rId168"/>
    <p:sldLayoutId id="2147483895" r:id="rId169"/>
    <p:sldLayoutId id="2147483896" r:id="rId170"/>
    <p:sldLayoutId id="2147483897" r:id="rId171"/>
    <p:sldLayoutId id="2147483898" r:id="rId172"/>
    <p:sldLayoutId id="2147483899" r:id="rId173"/>
  </p:sldLayoutIdLst>
  <p:timing>
    <p:tnLst>
      <p:par>
        <p:cTn id="1" dur="indefinite" restart="never" nodeType="tmRoot"/>
      </p:par>
    </p:tnLst>
  </p:timing>
  <p:hf hdr="0"/>
  <p:txStyles>
    <p:titleStyle>
      <a:lvl1pPr algn="l" defTabSz="457092" rtl="0" fontAlgn="base">
        <a:spcBef>
          <a:spcPct val="0"/>
        </a:spcBef>
        <a:spcAft>
          <a:spcPct val="0"/>
        </a:spcAft>
        <a:defRPr sz="2000" kern="1200">
          <a:solidFill>
            <a:srgbClr val="E20074"/>
          </a:solidFill>
          <a:latin typeface="TM AG Book Rounded Regular"/>
          <a:ea typeface="TM AG Book Rounded Regular"/>
          <a:cs typeface="TM AG Book Rounded Regular"/>
        </a:defRPr>
      </a:lvl1pPr>
      <a:lvl2pPr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2pPr>
      <a:lvl3pPr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3pPr>
      <a:lvl4pPr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4pPr>
      <a:lvl5pPr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5pPr>
      <a:lvl6pPr marL="457092"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6pPr>
      <a:lvl7pPr marL="914186"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7pPr>
      <a:lvl8pPr marL="1371279"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8pPr>
      <a:lvl9pPr marL="1828373"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9pPr>
    </p:titleStyle>
    <p:bodyStyle>
      <a:lvl1pPr marL="233309" indent="-233309" algn="l" defTabSz="457092" rtl="0" fontAlgn="base">
        <a:spcBef>
          <a:spcPct val="20000"/>
        </a:spcBef>
        <a:spcAft>
          <a:spcPct val="0"/>
        </a:spcAft>
        <a:buClr>
          <a:schemeClr val="accent1"/>
        </a:buClr>
        <a:buSzPct val="120000"/>
        <a:buFont typeface="Wingdings" pitchFamily="2" charset="2"/>
        <a:buChar char="§"/>
        <a:defRPr sz="1400" kern="1200">
          <a:solidFill>
            <a:srgbClr val="6A6A6A"/>
          </a:solidFill>
          <a:latin typeface="Arial" pitchFamily="34" charset="0"/>
          <a:ea typeface="+mn-ea"/>
          <a:cs typeface="Arial" pitchFamily="34" charset="0"/>
        </a:defRPr>
      </a:lvl1pPr>
      <a:lvl2pPr marL="457092" indent="-223786" algn="l" defTabSz="457092"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2pPr>
      <a:lvl3pPr marL="690401" indent="-233309" algn="l" defTabSz="457092"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3pPr>
      <a:lvl4pPr marL="1030047" indent="-339646" algn="l" defTabSz="457092"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4pPr>
      <a:lvl5pPr marL="1371279" indent="-341233" algn="l" defTabSz="457092"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5pPr>
      <a:lvl6pPr marL="2514012" indent="-228546" algn="l" defTabSz="457092" rtl="0" eaLnBrk="1" latinLnBrk="0" hangingPunct="1">
        <a:spcBef>
          <a:spcPct val="20000"/>
        </a:spcBef>
        <a:buFont typeface="Arial"/>
        <a:buChar char="•"/>
        <a:defRPr sz="2000" kern="1200">
          <a:solidFill>
            <a:schemeClr val="tx1"/>
          </a:solidFill>
          <a:latin typeface="+mn-lt"/>
          <a:ea typeface="+mn-ea"/>
          <a:cs typeface="+mn-cs"/>
        </a:defRPr>
      </a:lvl6pPr>
      <a:lvl7pPr marL="2971106" indent="-228546" algn="l" defTabSz="457092" rtl="0" eaLnBrk="1" latinLnBrk="0" hangingPunct="1">
        <a:spcBef>
          <a:spcPct val="20000"/>
        </a:spcBef>
        <a:buFont typeface="Arial"/>
        <a:buChar char="•"/>
        <a:defRPr sz="2000" kern="1200">
          <a:solidFill>
            <a:schemeClr val="tx1"/>
          </a:solidFill>
          <a:latin typeface="+mn-lt"/>
          <a:ea typeface="+mn-ea"/>
          <a:cs typeface="+mn-cs"/>
        </a:defRPr>
      </a:lvl7pPr>
      <a:lvl8pPr marL="3428198" indent="-228546" algn="l" defTabSz="457092" rtl="0" eaLnBrk="1" latinLnBrk="0" hangingPunct="1">
        <a:spcBef>
          <a:spcPct val="20000"/>
        </a:spcBef>
        <a:buFont typeface="Arial"/>
        <a:buChar char="•"/>
        <a:defRPr sz="2000" kern="1200">
          <a:solidFill>
            <a:schemeClr val="tx1"/>
          </a:solidFill>
          <a:latin typeface="+mn-lt"/>
          <a:ea typeface="+mn-ea"/>
          <a:cs typeface="+mn-cs"/>
        </a:defRPr>
      </a:lvl8pPr>
      <a:lvl9pPr marL="3885292" indent="-228546" algn="l" defTabSz="45709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92" rtl="0" eaLnBrk="1" latinLnBrk="0" hangingPunct="1">
        <a:defRPr sz="1800" kern="1200">
          <a:solidFill>
            <a:schemeClr val="tx1"/>
          </a:solidFill>
          <a:latin typeface="+mn-lt"/>
          <a:ea typeface="+mn-ea"/>
          <a:cs typeface="+mn-cs"/>
        </a:defRPr>
      </a:lvl1pPr>
      <a:lvl2pPr marL="457092" algn="l" defTabSz="457092" rtl="0" eaLnBrk="1" latinLnBrk="0" hangingPunct="1">
        <a:defRPr sz="1800" kern="1200">
          <a:solidFill>
            <a:schemeClr val="tx1"/>
          </a:solidFill>
          <a:latin typeface="+mn-lt"/>
          <a:ea typeface="+mn-ea"/>
          <a:cs typeface="+mn-cs"/>
        </a:defRPr>
      </a:lvl2pPr>
      <a:lvl3pPr marL="914186" algn="l" defTabSz="457092" rtl="0" eaLnBrk="1" latinLnBrk="0" hangingPunct="1">
        <a:defRPr sz="1800" kern="1200">
          <a:solidFill>
            <a:schemeClr val="tx1"/>
          </a:solidFill>
          <a:latin typeface="+mn-lt"/>
          <a:ea typeface="+mn-ea"/>
          <a:cs typeface="+mn-cs"/>
        </a:defRPr>
      </a:lvl3pPr>
      <a:lvl4pPr marL="1371279" algn="l" defTabSz="457092" rtl="0" eaLnBrk="1" latinLnBrk="0" hangingPunct="1">
        <a:defRPr sz="1800" kern="1200">
          <a:solidFill>
            <a:schemeClr val="tx1"/>
          </a:solidFill>
          <a:latin typeface="+mn-lt"/>
          <a:ea typeface="+mn-ea"/>
          <a:cs typeface="+mn-cs"/>
        </a:defRPr>
      </a:lvl4pPr>
      <a:lvl5pPr marL="1828373" algn="l" defTabSz="457092" rtl="0" eaLnBrk="1" latinLnBrk="0" hangingPunct="1">
        <a:defRPr sz="1800" kern="1200">
          <a:solidFill>
            <a:schemeClr val="tx1"/>
          </a:solidFill>
          <a:latin typeface="+mn-lt"/>
          <a:ea typeface="+mn-ea"/>
          <a:cs typeface="+mn-cs"/>
        </a:defRPr>
      </a:lvl5pPr>
      <a:lvl6pPr marL="2285466" algn="l" defTabSz="457092" rtl="0" eaLnBrk="1" latinLnBrk="0" hangingPunct="1">
        <a:defRPr sz="1800" kern="1200">
          <a:solidFill>
            <a:schemeClr val="tx1"/>
          </a:solidFill>
          <a:latin typeface="+mn-lt"/>
          <a:ea typeface="+mn-ea"/>
          <a:cs typeface="+mn-cs"/>
        </a:defRPr>
      </a:lvl6pPr>
      <a:lvl7pPr marL="2742558" algn="l" defTabSz="457092" rtl="0" eaLnBrk="1" latinLnBrk="0" hangingPunct="1">
        <a:defRPr sz="1800" kern="1200">
          <a:solidFill>
            <a:schemeClr val="tx1"/>
          </a:solidFill>
          <a:latin typeface="+mn-lt"/>
          <a:ea typeface="+mn-ea"/>
          <a:cs typeface="+mn-cs"/>
        </a:defRPr>
      </a:lvl7pPr>
      <a:lvl8pPr marL="3199652" algn="l" defTabSz="457092" rtl="0" eaLnBrk="1" latinLnBrk="0" hangingPunct="1">
        <a:defRPr sz="1800" kern="1200">
          <a:solidFill>
            <a:schemeClr val="tx1"/>
          </a:solidFill>
          <a:latin typeface="+mn-lt"/>
          <a:ea typeface="+mn-ea"/>
          <a:cs typeface="+mn-cs"/>
        </a:defRPr>
      </a:lvl8pPr>
      <a:lvl9pPr marL="3656744" algn="l" defTabSz="45709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descr="11596-15266-TMOLogo_MG.eps"/>
          <p:cNvPicPr>
            <a:picLocks noChangeAspect="1"/>
          </p:cNvPicPr>
          <p:nvPr/>
        </p:nvPicPr>
        <p:blipFill>
          <a:blip r:embed="rId175" cstate="print"/>
          <a:srcRect l="10252" t="21722" r="10237" b="21378"/>
          <a:stretch>
            <a:fillRect/>
          </a:stretch>
        </p:blipFill>
        <p:spPr bwMode="auto">
          <a:xfrm>
            <a:off x="95251" y="6345238"/>
            <a:ext cx="1195388" cy="395287"/>
          </a:xfrm>
          <a:prstGeom prst="rect">
            <a:avLst/>
          </a:prstGeom>
          <a:noFill/>
          <a:ln w="9525">
            <a:noFill/>
            <a:miter lim="800000"/>
            <a:headEnd/>
            <a:tailEnd/>
          </a:ln>
        </p:spPr>
      </p:pic>
      <p:sp>
        <p:nvSpPr>
          <p:cNvPr id="1027" name="Text Placeholder 2"/>
          <p:cNvSpPr>
            <a:spLocks noGrp="1"/>
          </p:cNvSpPr>
          <p:nvPr>
            <p:ph type="body" idx="1"/>
          </p:nvPr>
        </p:nvSpPr>
        <p:spPr bwMode="auto">
          <a:xfrm>
            <a:off x="457200" y="914400"/>
            <a:ext cx="8229600" cy="4797425"/>
          </a:xfrm>
          <a:prstGeom prst="rect">
            <a:avLst/>
          </a:prstGeom>
          <a:noFill/>
          <a:ln w="9525">
            <a:noFill/>
            <a:miter lim="800000"/>
            <a:headEnd/>
            <a:tailEnd/>
          </a:ln>
        </p:spPr>
        <p:txBody>
          <a:bodyPr vert="horz" wrap="square" lIns="91418" tIns="45709" rIns="91418" bIns="45709"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ound Same Side Corner Rectangle 9"/>
          <p:cNvSpPr/>
          <p:nvPr/>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endParaRPr lang="en-US" dirty="0">
              <a:solidFill>
                <a:srgbClr val="FFFFFF"/>
              </a:solidFill>
            </a:endParaRPr>
          </a:p>
        </p:txBody>
      </p:sp>
      <p:sp>
        <p:nvSpPr>
          <p:cNvPr id="1031"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18" tIns="45709" rIns="91418" bIns="45709" numCol="1" anchor="b" anchorCtr="0" compatLnSpc="1">
            <a:prstTxWarp prst="textNoShape">
              <a:avLst/>
            </a:prstTxWarp>
            <a:spAutoFit/>
          </a:bodyPr>
          <a:lstStyle/>
          <a:p>
            <a:pPr lvl="0"/>
            <a:r>
              <a:rPr lang="en-US" dirty="0" smtClean="0"/>
              <a:t>Click to edit Master title style</a:t>
            </a:r>
          </a:p>
        </p:txBody>
      </p:sp>
      <p:sp>
        <p:nvSpPr>
          <p:cNvPr id="7" name="Rectangle 6"/>
          <p:cNvSpPr/>
          <p:nvPr/>
        </p:nvSpPr>
        <p:spPr>
          <a:xfrm>
            <a:off x="8283577"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anchor="ctr"/>
          <a:lstStyle/>
          <a:p>
            <a:pPr algn="ctr" defTabSz="457092">
              <a:defRPr/>
            </a:pPr>
            <a:fld id="{D607B660-4927-4DC8-BC71-C1A3725D0059}" type="slidenum">
              <a:rPr lang="en-US" sz="1100">
                <a:solidFill>
                  <a:srgbClr val="FFFFFF">
                    <a:lumMod val="50000"/>
                  </a:srgbClr>
                </a:solidFill>
              </a:rPr>
              <a:pPr algn="ctr" defTabSz="457092">
                <a:defRPr/>
              </a:pPr>
              <a:t>‹#›</a:t>
            </a:fld>
            <a:endParaRPr lang="en-US" sz="1100" dirty="0">
              <a:solidFill>
                <a:srgbClr val="FFFFFF">
                  <a:lumMod val="50000"/>
                </a:srgbClr>
              </a:solidFill>
            </a:endParaRPr>
          </a:p>
        </p:txBody>
      </p:sp>
      <p:sp>
        <p:nvSpPr>
          <p:cNvPr id="8" name="Footer Placeholder 1"/>
          <p:cNvSpPr txBox="1">
            <a:spLocks/>
          </p:cNvSpPr>
          <p:nvPr/>
        </p:nvSpPr>
        <p:spPr>
          <a:xfrm>
            <a:off x="2239965" y="6542883"/>
            <a:ext cx="4664075" cy="177007"/>
          </a:xfrm>
          <a:prstGeom prst="rect">
            <a:avLst/>
          </a:prstGeom>
        </p:spPr>
        <p:txBody>
          <a:bodyPr vert="horz" wrap="square" lIns="91418" tIns="45709" rIns="91418" bIns="45709" numCol="1" anchor="ctr" anchorCtr="0" compatLnSpc="1">
            <a:prstTxWarp prst="textNoShape">
              <a:avLst/>
            </a:prstTxWarp>
          </a:bodyPr>
          <a:lstStyle>
            <a:defPPr>
              <a:defRPr lang="en-US"/>
            </a:defPPr>
            <a:lvl1pPr algn="ctr">
              <a:defRPr sz="1000">
                <a:solidFill>
                  <a:srgbClr val="A1A1A1"/>
                </a:solidFill>
                <a:cs typeface="Arial" charset="0"/>
              </a:defRPr>
            </a:lvl1pPr>
          </a:lstStyle>
          <a:p>
            <a:pPr defTabSz="914186"/>
            <a:r>
              <a:rPr lang="en-US" sz="900" dirty="0"/>
              <a:t>T-Mobile Confidential &amp; Privileged Communication</a:t>
            </a:r>
          </a:p>
        </p:txBody>
      </p:sp>
      <p:cxnSp>
        <p:nvCxnSpPr>
          <p:cNvPr id="11" name="Straight Connector 10"/>
          <p:cNvCxnSpPr/>
          <p:nvPr/>
        </p:nvCxnSpPr>
        <p:spPr>
          <a:xfrm>
            <a:off x="481013" y="773113"/>
            <a:ext cx="82057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3621683"/>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 id="2147483918" r:id="rId18"/>
    <p:sldLayoutId id="2147483919" r:id="rId19"/>
    <p:sldLayoutId id="2147483920" r:id="rId20"/>
    <p:sldLayoutId id="2147483921" r:id="rId21"/>
    <p:sldLayoutId id="2147483922" r:id="rId22"/>
    <p:sldLayoutId id="2147483923" r:id="rId23"/>
    <p:sldLayoutId id="2147483924" r:id="rId24"/>
    <p:sldLayoutId id="2147483925" r:id="rId25"/>
    <p:sldLayoutId id="2147483926" r:id="rId26"/>
    <p:sldLayoutId id="2147483927" r:id="rId27"/>
    <p:sldLayoutId id="2147483928" r:id="rId28"/>
    <p:sldLayoutId id="2147483929" r:id="rId29"/>
    <p:sldLayoutId id="2147483930" r:id="rId30"/>
    <p:sldLayoutId id="2147483931" r:id="rId31"/>
    <p:sldLayoutId id="2147483932" r:id="rId32"/>
    <p:sldLayoutId id="2147483933" r:id="rId33"/>
    <p:sldLayoutId id="2147483934" r:id="rId34"/>
    <p:sldLayoutId id="2147483935" r:id="rId35"/>
    <p:sldLayoutId id="2147483936" r:id="rId36"/>
    <p:sldLayoutId id="2147483937" r:id="rId37"/>
    <p:sldLayoutId id="2147483938" r:id="rId38"/>
    <p:sldLayoutId id="2147483939" r:id="rId39"/>
    <p:sldLayoutId id="2147483940" r:id="rId40"/>
    <p:sldLayoutId id="2147483941" r:id="rId41"/>
    <p:sldLayoutId id="2147483942" r:id="rId42"/>
    <p:sldLayoutId id="2147483943" r:id="rId43"/>
    <p:sldLayoutId id="2147483944" r:id="rId44"/>
    <p:sldLayoutId id="2147483945" r:id="rId45"/>
    <p:sldLayoutId id="2147483946" r:id="rId46"/>
    <p:sldLayoutId id="2147483947" r:id="rId47"/>
    <p:sldLayoutId id="2147483948" r:id="rId48"/>
    <p:sldLayoutId id="2147483949" r:id="rId49"/>
    <p:sldLayoutId id="2147483950" r:id="rId50"/>
    <p:sldLayoutId id="2147483951" r:id="rId51"/>
    <p:sldLayoutId id="2147483952" r:id="rId52"/>
    <p:sldLayoutId id="2147483953" r:id="rId53"/>
    <p:sldLayoutId id="2147483954" r:id="rId54"/>
    <p:sldLayoutId id="2147483955" r:id="rId55"/>
    <p:sldLayoutId id="2147483956" r:id="rId56"/>
    <p:sldLayoutId id="2147483957" r:id="rId57"/>
    <p:sldLayoutId id="2147483958" r:id="rId58"/>
    <p:sldLayoutId id="2147483959" r:id="rId59"/>
    <p:sldLayoutId id="2147483960" r:id="rId60"/>
    <p:sldLayoutId id="2147483961" r:id="rId61"/>
    <p:sldLayoutId id="2147483962" r:id="rId62"/>
    <p:sldLayoutId id="2147483963" r:id="rId63"/>
    <p:sldLayoutId id="2147483964" r:id="rId64"/>
    <p:sldLayoutId id="2147483965" r:id="rId65"/>
    <p:sldLayoutId id="2147483966" r:id="rId66"/>
    <p:sldLayoutId id="2147483967" r:id="rId67"/>
    <p:sldLayoutId id="2147483968" r:id="rId68"/>
    <p:sldLayoutId id="2147483969" r:id="rId69"/>
    <p:sldLayoutId id="2147483970" r:id="rId70"/>
    <p:sldLayoutId id="2147483971" r:id="rId71"/>
    <p:sldLayoutId id="2147483972" r:id="rId72"/>
    <p:sldLayoutId id="2147483973" r:id="rId73"/>
    <p:sldLayoutId id="2147483974" r:id="rId74"/>
    <p:sldLayoutId id="2147483975" r:id="rId75"/>
    <p:sldLayoutId id="2147483976" r:id="rId76"/>
    <p:sldLayoutId id="2147483977" r:id="rId77"/>
    <p:sldLayoutId id="2147483978" r:id="rId78"/>
    <p:sldLayoutId id="2147483979" r:id="rId79"/>
    <p:sldLayoutId id="2147483980" r:id="rId80"/>
    <p:sldLayoutId id="2147483981" r:id="rId81"/>
    <p:sldLayoutId id="2147483982" r:id="rId82"/>
    <p:sldLayoutId id="2147483983" r:id="rId83"/>
    <p:sldLayoutId id="2147483984" r:id="rId84"/>
    <p:sldLayoutId id="2147483985" r:id="rId85"/>
    <p:sldLayoutId id="2147483986" r:id="rId86"/>
    <p:sldLayoutId id="2147483987" r:id="rId87"/>
    <p:sldLayoutId id="2147483988" r:id="rId88"/>
    <p:sldLayoutId id="2147483989" r:id="rId89"/>
    <p:sldLayoutId id="2147483990" r:id="rId90"/>
    <p:sldLayoutId id="2147483991" r:id="rId91"/>
    <p:sldLayoutId id="2147483992" r:id="rId92"/>
    <p:sldLayoutId id="2147483993" r:id="rId93"/>
    <p:sldLayoutId id="2147483994" r:id="rId94"/>
    <p:sldLayoutId id="2147483995" r:id="rId95"/>
    <p:sldLayoutId id="2147483996" r:id="rId96"/>
    <p:sldLayoutId id="2147483997" r:id="rId97"/>
    <p:sldLayoutId id="2147483998" r:id="rId98"/>
    <p:sldLayoutId id="2147483999" r:id="rId99"/>
    <p:sldLayoutId id="2147484000" r:id="rId100"/>
    <p:sldLayoutId id="2147484001" r:id="rId101"/>
    <p:sldLayoutId id="2147484002" r:id="rId102"/>
    <p:sldLayoutId id="2147484003" r:id="rId103"/>
    <p:sldLayoutId id="2147484004" r:id="rId104"/>
    <p:sldLayoutId id="2147484005" r:id="rId105"/>
    <p:sldLayoutId id="2147484006" r:id="rId106"/>
    <p:sldLayoutId id="2147484007" r:id="rId107"/>
    <p:sldLayoutId id="2147484008" r:id="rId108"/>
    <p:sldLayoutId id="2147484009" r:id="rId109"/>
    <p:sldLayoutId id="2147484010" r:id="rId110"/>
    <p:sldLayoutId id="2147484011" r:id="rId111"/>
    <p:sldLayoutId id="2147484012" r:id="rId112"/>
    <p:sldLayoutId id="2147484013" r:id="rId113"/>
    <p:sldLayoutId id="2147484014" r:id="rId114"/>
    <p:sldLayoutId id="2147484015" r:id="rId115"/>
    <p:sldLayoutId id="2147484016" r:id="rId116"/>
    <p:sldLayoutId id="2147484017" r:id="rId117"/>
    <p:sldLayoutId id="2147484018" r:id="rId118"/>
    <p:sldLayoutId id="2147484019" r:id="rId119"/>
    <p:sldLayoutId id="2147484020" r:id="rId120"/>
    <p:sldLayoutId id="2147484021" r:id="rId121"/>
    <p:sldLayoutId id="2147484022" r:id="rId122"/>
    <p:sldLayoutId id="2147484023" r:id="rId123"/>
    <p:sldLayoutId id="2147484024" r:id="rId124"/>
    <p:sldLayoutId id="2147484025" r:id="rId125"/>
    <p:sldLayoutId id="2147484026" r:id="rId126"/>
    <p:sldLayoutId id="2147484027" r:id="rId127"/>
    <p:sldLayoutId id="2147484028" r:id="rId128"/>
    <p:sldLayoutId id="2147484029" r:id="rId129"/>
    <p:sldLayoutId id="2147484030" r:id="rId130"/>
    <p:sldLayoutId id="2147484031" r:id="rId131"/>
    <p:sldLayoutId id="2147484032" r:id="rId132"/>
    <p:sldLayoutId id="2147484033" r:id="rId133"/>
    <p:sldLayoutId id="2147484034" r:id="rId134"/>
    <p:sldLayoutId id="2147484035" r:id="rId135"/>
    <p:sldLayoutId id="2147484036" r:id="rId136"/>
    <p:sldLayoutId id="2147484037" r:id="rId137"/>
    <p:sldLayoutId id="2147484038" r:id="rId138"/>
    <p:sldLayoutId id="2147484039" r:id="rId139"/>
    <p:sldLayoutId id="2147484040" r:id="rId140"/>
    <p:sldLayoutId id="2147484041" r:id="rId141"/>
    <p:sldLayoutId id="2147484042" r:id="rId142"/>
    <p:sldLayoutId id="2147484043" r:id="rId143"/>
    <p:sldLayoutId id="2147484044" r:id="rId144"/>
    <p:sldLayoutId id="2147484045" r:id="rId145"/>
    <p:sldLayoutId id="2147484046" r:id="rId146"/>
    <p:sldLayoutId id="2147484047" r:id="rId147"/>
    <p:sldLayoutId id="2147484048" r:id="rId148"/>
    <p:sldLayoutId id="2147484049" r:id="rId149"/>
    <p:sldLayoutId id="2147484050" r:id="rId150"/>
    <p:sldLayoutId id="2147484051" r:id="rId151"/>
    <p:sldLayoutId id="2147484052" r:id="rId152"/>
    <p:sldLayoutId id="2147484053" r:id="rId153"/>
    <p:sldLayoutId id="2147484054" r:id="rId154"/>
    <p:sldLayoutId id="2147484055" r:id="rId155"/>
    <p:sldLayoutId id="2147484056" r:id="rId156"/>
    <p:sldLayoutId id="2147484057" r:id="rId157"/>
    <p:sldLayoutId id="2147484058" r:id="rId158"/>
    <p:sldLayoutId id="2147484059" r:id="rId159"/>
    <p:sldLayoutId id="2147484060" r:id="rId160"/>
    <p:sldLayoutId id="2147484061" r:id="rId161"/>
    <p:sldLayoutId id="2147484062" r:id="rId162"/>
    <p:sldLayoutId id="2147484063" r:id="rId163"/>
    <p:sldLayoutId id="2147484064" r:id="rId164"/>
    <p:sldLayoutId id="2147484065" r:id="rId165"/>
    <p:sldLayoutId id="2147484066" r:id="rId166"/>
    <p:sldLayoutId id="2147484067" r:id="rId167"/>
    <p:sldLayoutId id="2147484068" r:id="rId168"/>
    <p:sldLayoutId id="2147484069" r:id="rId169"/>
    <p:sldLayoutId id="2147484070" r:id="rId170"/>
    <p:sldLayoutId id="2147484071" r:id="rId171"/>
    <p:sldLayoutId id="2147484072" r:id="rId172"/>
    <p:sldLayoutId id="2147484073" r:id="rId173"/>
  </p:sldLayoutIdLst>
  <p:timing>
    <p:tnLst>
      <p:par>
        <p:cTn id="1" dur="indefinite" restart="never" nodeType="tmRoot"/>
      </p:par>
    </p:tnLst>
  </p:timing>
  <p:hf hdr="0"/>
  <p:txStyles>
    <p:titleStyle>
      <a:lvl1pPr algn="l" defTabSz="457092" rtl="0" fontAlgn="base">
        <a:spcBef>
          <a:spcPct val="0"/>
        </a:spcBef>
        <a:spcAft>
          <a:spcPct val="0"/>
        </a:spcAft>
        <a:defRPr sz="2000" kern="1200">
          <a:solidFill>
            <a:srgbClr val="E20074"/>
          </a:solidFill>
          <a:latin typeface="TM AG Book Rounded Regular"/>
          <a:ea typeface="TM AG Book Rounded Regular"/>
          <a:cs typeface="TM AG Book Rounded Regular"/>
        </a:defRPr>
      </a:lvl1pPr>
      <a:lvl2pPr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2pPr>
      <a:lvl3pPr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3pPr>
      <a:lvl4pPr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4pPr>
      <a:lvl5pPr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5pPr>
      <a:lvl6pPr marL="457092"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6pPr>
      <a:lvl7pPr marL="914186"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7pPr>
      <a:lvl8pPr marL="1371279"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8pPr>
      <a:lvl9pPr marL="1828373" algn="l" defTabSz="457092" rtl="0" fontAlgn="base">
        <a:spcBef>
          <a:spcPct val="0"/>
        </a:spcBef>
        <a:spcAft>
          <a:spcPct val="0"/>
        </a:spcAft>
        <a:defRPr sz="2000">
          <a:solidFill>
            <a:srgbClr val="E20074"/>
          </a:solidFill>
          <a:latin typeface="TM AG Book Rounded Regular"/>
          <a:ea typeface="TM AG Book Rounded Regular"/>
          <a:cs typeface="TM AG Book Rounded Regular"/>
        </a:defRPr>
      </a:lvl9pPr>
    </p:titleStyle>
    <p:bodyStyle>
      <a:lvl1pPr marL="233309" indent="-233309" algn="l" defTabSz="457092" rtl="0" fontAlgn="base">
        <a:spcBef>
          <a:spcPct val="20000"/>
        </a:spcBef>
        <a:spcAft>
          <a:spcPct val="0"/>
        </a:spcAft>
        <a:buClr>
          <a:schemeClr val="accent1"/>
        </a:buClr>
        <a:buSzPct val="120000"/>
        <a:buFont typeface="Wingdings" pitchFamily="2" charset="2"/>
        <a:buChar char="§"/>
        <a:defRPr sz="1400" kern="1200">
          <a:solidFill>
            <a:srgbClr val="6A6A6A"/>
          </a:solidFill>
          <a:latin typeface="Arial" pitchFamily="34" charset="0"/>
          <a:ea typeface="+mn-ea"/>
          <a:cs typeface="Arial" pitchFamily="34" charset="0"/>
        </a:defRPr>
      </a:lvl1pPr>
      <a:lvl2pPr marL="457092" indent="-223786" algn="l" defTabSz="457092"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2pPr>
      <a:lvl3pPr marL="690401" indent="-233309" algn="l" defTabSz="457092"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3pPr>
      <a:lvl4pPr marL="1030047" indent="-339646" algn="l" defTabSz="457092"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4pPr>
      <a:lvl5pPr marL="1371279" indent="-341233" algn="l" defTabSz="457092"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5pPr>
      <a:lvl6pPr marL="2514012" indent="-228546" algn="l" defTabSz="457092" rtl="0" eaLnBrk="1" latinLnBrk="0" hangingPunct="1">
        <a:spcBef>
          <a:spcPct val="20000"/>
        </a:spcBef>
        <a:buFont typeface="Arial"/>
        <a:buChar char="•"/>
        <a:defRPr sz="2000" kern="1200">
          <a:solidFill>
            <a:schemeClr val="tx1"/>
          </a:solidFill>
          <a:latin typeface="+mn-lt"/>
          <a:ea typeface="+mn-ea"/>
          <a:cs typeface="+mn-cs"/>
        </a:defRPr>
      </a:lvl6pPr>
      <a:lvl7pPr marL="2971106" indent="-228546" algn="l" defTabSz="457092" rtl="0" eaLnBrk="1" latinLnBrk="0" hangingPunct="1">
        <a:spcBef>
          <a:spcPct val="20000"/>
        </a:spcBef>
        <a:buFont typeface="Arial"/>
        <a:buChar char="•"/>
        <a:defRPr sz="2000" kern="1200">
          <a:solidFill>
            <a:schemeClr val="tx1"/>
          </a:solidFill>
          <a:latin typeface="+mn-lt"/>
          <a:ea typeface="+mn-ea"/>
          <a:cs typeface="+mn-cs"/>
        </a:defRPr>
      </a:lvl7pPr>
      <a:lvl8pPr marL="3428198" indent="-228546" algn="l" defTabSz="457092" rtl="0" eaLnBrk="1" latinLnBrk="0" hangingPunct="1">
        <a:spcBef>
          <a:spcPct val="20000"/>
        </a:spcBef>
        <a:buFont typeface="Arial"/>
        <a:buChar char="•"/>
        <a:defRPr sz="2000" kern="1200">
          <a:solidFill>
            <a:schemeClr val="tx1"/>
          </a:solidFill>
          <a:latin typeface="+mn-lt"/>
          <a:ea typeface="+mn-ea"/>
          <a:cs typeface="+mn-cs"/>
        </a:defRPr>
      </a:lvl8pPr>
      <a:lvl9pPr marL="3885292" indent="-228546" algn="l" defTabSz="45709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92" rtl="0" eaLnBrk="1" latinLnBrk="0" hangingPunct="1">
        <a:defRPr sz="1800" kern="1200">
          <a:solidFill>
            <a:schemeClr val="tx1"/>
          </a:solidFill>
          <a:latin typeface="+mn-lt"/>
          <a:ea typeface="+mn-ea"/>
          <a:cs typeface="+mn-cs"/>
        </a:defRPr>
      </a:lvl1pPr>
      <a:lvl2pPr marL="457092" algn="l" defTabSz="457092" rtl="0" eaLnBrk="1" latinLnBrk="0" hangingPunct="1">
        <a:defRPr sz="1800" kern="1200">
          <a:solidFill>
            <a:schemeClr val="tx1"/>
          </a:solidFill>
          <a:latin typeface="+mn-lt"/>
          <a:ea typeface="+mn-ea"/>
          <a:cs typeface="+mn-cs"/>
        </a:defRPr>
      </a:lvl2pPr>
      <a:lvl3pPr marL="914186" algn="l" defTabSz="457092" rtl="0" eaLnBrk="1" latinLnBrk="0" hangingPunct="1">
        <a:defRPr sz="1800" kern="1200">
          <a:solidFill>
            <a:schemeClr val="tx1"/>
          </a:solidFill>
          <a:latin typeface="+mn-lt"/>
          <a:ea typeface="+mn-ea"/>
          <a:cs typeface="+mn-cs"/>
        </a:defRPr>
      </a:lvl3pPr>
      <a:lvl4pPr marL="1371279" algn="l" defTabSz="457092" rtl="0" eaLnBrk="1" latinLnBrk="0" hangingPunct="1">
        <a:defRPr sz="1800" kern="1200">
          <a:solidFill>
            <a:schemeClr val="tx1"/>
          </a:solidFill>
          <a:latin typeface="+mn-lt"/>
          <a:ea typeface="+mn-ea"/>
          <a:cs typeface="+mn-cs"/>
        </a:defRPr>
      </a:lvl4pPr>
      <a:lvl5pPr marL="1828373" algn="l" defTabSz="457092" rtl="0" eaLnBrk="1" latinLnBrk="0" hangingPunct="1">
        <a:defRPr sz="1800" kern="1200">
          <a:solidFill>
            <a:schemeClr val="tx1"/>
          </a:solidFill>
          <a:latin typeface="+mn-lt"/>
          <a:ea typeface="+mn-ea"/>
          <a:cs typeface="+mn-cs"/>
        </a:defRPr>
      </a:lvl5pPr>
      <a:lvl6pPr marL="2285466" algn="l" defTabSz="457092" rtl="0" eaLnBrk="1" latinLnBrk="0" hangingPunct="1">
        <a:defRPr sz="1800" kern="1200">
          <a:solidFill>
            <a:schemeClr val="tx1"/>
          </a:solidFill>
          <a:latin typeface="+mn-lt"/>
          <a:ea typeface="+mn-ea"/>
          <a:cs typeface="+mn-cs"/>
        </a:defRPr>
      </a:lvl6pPr>
      <a:lvl7pPr marL="2742558" algn="l" defTabSz="457092" rtl="0" eaLnBrk="1" latinLnBrk="0" hangingPunct="1">
        <a:defRPr sz="1800" kern="1200">
          <a:solidFill>
            <a:schemeClr val="tx1"/>
          </a:solidFill>
          <a:latin typeface="+mn-lt"/>
          <a:ea typeface="+mn-ea"/>
          <a:cs typeface="+mn-cs"/>
        </a:defRPr>
      </a:lvl7pPr>
      <a:lvl8pPr marL="3199652" algn="l" defTabSz="457092" rtl="0" eaLnBrk="1" latinLnBrk="0" hangingPunct="1">
        <a:defRPr sz="1800" kern="1200">
          <a:solidFill>
            <a:schemeClr val="tx1"/>
          </a:solidFill>
          <a:latin typeface="+mn-lt"/>
          <a:ea typeface="+mn-ea"/>
          <a:cs typeface="+mn-cs"/>
        </a:defRPr>
      </a:lvl8pPr>
      <a:lvl9pPr marL="3656744" algn="l" defTabSz="45709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descr="11596-15266-TMOLogo_MG.eps"/>
          <p:cNvPicPr>
            <a:picLocks noChangeAspect="1"/>
          </p:cNvPicPr>
          <p:nvPr/>
        </p:nvPicPr>
        <p:blipFill>
          <a:blip r:embed="rId12"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1027" name="Text Placeholder 2"/>
          <p:cNvSpPr>
            <a:spLocks noGrp="1"/>
          </p:cNvSpPr>
          <p:nvPr>
            <p:ph type="body"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Round Same Side Corner Rectangle 9"/>
          <p:cNvSpPr/>
          <p:nvPr/>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cxnSp>
        <p:nvCxnSpPr>
          <p:cNvPr id="11" name="Straight Connector 10"/>
          <p:cNvCxnSpPr/>
          <p:nvPr/>
        </p:nvCxnSpPr>
        <p:spPr>
          <a:xfrm>
            <a:off x="481013" y="773113"/>
            <a:ext cx="8662987" cy="0"/>
          </a:xfrm>
          <a:prstGeom prst="line">
            <a:avLst/>
          </a:prstGeom>
          <a:ln>
            <a:solidFill>
              <a:srgbClr val="E20074"/>
            </a:solidFill>
          </a:ln>
          <a:effectLst/>
        </p:spPr>
        <p:style>
          <a:lnRef idx="2">
            <a:schemeClr val="accent1"/>
          </a:lnRef>
          <a:fillRef idx="0">
            <a:schemeClr val="accent1"/>
          </a:fillRef>
          <a:effectRef idx="1">
            <a:schemeClr val="accent1"/>
          </a:effectRef>
          <a:fontRef idx="minor">
            <a:schemeClr val="tx1"/>
          </a:fontRef>
        </p:style>
      </p:cxnSp>
      <p:sp>
        <p:nvSpPr>
          <p:cNvPr id="1031"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7" name="Rectangle 6"/>
          <p:cNvSpPr/>
          <p:nvPr/>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sp>
        <p:nvSpPr>
          <p:cNvPr id="9" name="Footer Placeholder 1"/>
          <p:cNvSpPr txBox="1">
            <a:spLocks/>
          </p:cNvSpPr>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a:defRPr sz="1000">
                <a:solidFill>
                  <a:srgbClr val="A1A1A1"/>
                </a:solidFill>
                <a:cs typeface="Arial" charset="0"/>
              </a:defRPr>
            </a:lvl1pPr>
          </a:lstStyle>
          <a:p>
            <a:r>
              <a:rPr lang="en-US" dirty="0"/>
              <a:t>T-Mobile Confidential &amp; Privileged Communication</a:t>
            </a:r>
          </a:p>
        </p:txBody>
      </p:sp>
    </p:spTree>
    <p:extLst>
      <p:ext uri="{BB962C8B-B14F-4D97-AF65-F5344CB8AC3E}">
        <p14:creationId xmlns:p14="http://schemas.microsoft.com/office/powerpoint/2010/main" val="3701912822"/>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Lst>
  <p:timing>
    <p:tnLst>
      <p:par>
        <p:cTn id="1" dur="indefinite" restart="never" nodeType="tmRoot"/>
      </p:par>
    </p:tnLst>
  </p:timing>
  <p:hf hdr="0"/>
  <p:txStyles>
    <p:titleStyle>
      <a:lvl1pPr algn="l" defTabSz="457200" rtl="0" fontAlgn="base">
        <a:spcBef>
          <a:spcPct val="0"/>
        </a:spcBef>
        <a:spcAft>
          <a:spcPct val="0"/>
        </a:spcAft>
        <a:defRPr sz="2000" kern="1200">
          <a:solidFill>
            <a:srgbClr val="E20074"/>
          </a:solidFill>
          <a:latin typeface="TM AG Book Rounded Regular"/>
          <a:ea typeface="TM AG Book Rounded Regular"/>
          <a:cs typeface="TM AG Book Rounded Regular"/>
        </a:defRPr>
      </a:lvl1pPr>
      <a:lvl2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2pPr>
      <a:lvl3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3pPr>
      <a:lvl4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4pPr>
      <a:lvl5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5pPr>
      <a:lvl6pPr marL="4572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6pPr>
      <a:lvl7pPr marL="9144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7pPr>
      <a:lvl8pPr marL="13716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8pPr>
      <a:lvl9pPr marL="18288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9pPr>
    </p:titleStyle>
    <p:bodyStyle>
      <a:lvl1pPr marL="233363" indent="-233363" algn="l" defTabSz="457200" rtl="0" fontAlgn="base">
        <a:spcBef>
          <a:spcPct val="20000"/>
        </a:spcBef>
        <a:spcAft>
          <a:spcPct val="0"/>
        </a:spcAft>
        <a:buClr>
          <a:schemeClr val="accent1"/>
        </a:buClr>
        <a:buSzPct val="120000"/>
        <a:buFont typeface="Wingdings" pitchFamily="2" charset="2"/>
        <a:buChar char="§"/>
        <a:defRPr sz="1400" kern="1200">
          <a:solidFill>
            <a:srgbClr val="6A6A6A"/>
          </a:solidFill>
          <a:latin typeface="Arial" pitchFamily="34" charset="0"/>
          <a:ea typeface="+mn-ea"/>
          <a:cs typeface="Arial" pitchFamily="34" charset="0"/>
        </a:defRPr>
      </a:lvl1pPr>
      <a:lvl2pPr marL="457200" indent="-223838"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2pPr>
      <a:lvl3pPr marL="690563" indent="-233363"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3pPr>
      <a:lvl4pPr marL="1030288" indent="-339725"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4pPr>
      <a:lvl5pPr marL="1371600" indent="-341313"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59"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pic>
        <p:nvPicPr>
          <p:cNvPr id="1026" name="Picture 3" descr="11596-15266-TMOLogo_MG.eps"/>
          <p:cNvPicPr>
            <a:picLocks noChangeAspect="1"/>
          </p:cNvPicPr>
          <p:nvPr/>
        </p:nvPicPr>
        <p:blipFill>
          <a:blip r:embed="rId10" cstate="print"/>
          <a:srcRect l="10252" t="21722" r="10237" b="21378"/>
          <a:stretch>
            <a:fillRect/>
          </a:stretch>
        </p:blipFill>
        <p:spPr bwMode="auto">
          <a:xfrm>
            <a:off x="95250" y="6345238"/>
            <a:ext cx="1195388" cy="395287"/>
          </a:xfrm>
          <a:prstGeom prst="rect">
            <a:avLst/>
          </a:prstGeom>
          <a:noFill/>
          <a:ln w="9525">
            <a:noFill/>
            <a:miter lim="800000"/>
            <a:headEnd/>
            <a:tailEnd/>
          </a:ln>
        </p:spPr>
      </p:pic>
      <p:sp>
        <p:nvSpPr>
          <p:cNvPr id="1027" name="Text Placeholder 2"/>
          <p:cNvSpPr>
            <a:spLocks noGrp="1"/>
          </p:cNvSpPr>
          <p:nvPr>
            <p:ph type="body" idx="1"/>
          </p:nvPr>
        </p:nvSpPr>
        <p:spPr bwMode="auto">
          <a:xfrm>
            <a:off x="457200" y="914400"/>
            <a:ext cx="8229600" cy="479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2239963" y="6542881"/>
            <a:ext cx="4664075" cy="177007"/>
          </a:xfrm>
          <a:prstGeom prst="rect">
            <a:avLst/>
          </a:prstGeom>
        </p:spPr>
        <p:txBody>
          <a:bodyPr vert="horz" wrap="square" lIns="91440" tIns="45720" rIns="91440" bIns="45720" numCol="1" anchor="ctr" anchorCtr="0" compatLnSpc="1">
            <a:prstTxWarp prst="textNoShape">
              <a:avLst/>
            </a:prstTxWarp>
          </a:bodyPr>
          <a:lstStyle>
            <a:lvl1pPr algn="ctr">
              <a:defRPr sz="1000">
                <a:solidFill>
                  <a:srgbClr val="A1A1A1"/>
                </a:solidFill>
                <a:cs typeface="Arial" charset="0"/>
              </a:defRPr>
            </a:lvl1pPr>
          </a:lstStyle>
          <a:p>
            <a:pPr fontAlgn="base">
              <a:spcBef>
                <a:spcPct val="0"/>
              </a:spcBef>
              <a:spcAft>
                <a:spcPct val="0"/>
              </a:spcAft>
            </a:pPr>
            <a:r>
              <a:rPr lang="en-US" dirty="0" smtClean="0"/>
              <a:t>T-Mobile Confidential &amp; Privileged Communication</a:t>
            </a:r>
            <a:endParaRPr lang="en-US" dirty="0"/>
          </a:p>
        </p:txBody>
      </p:sp>
      <p:sp>
        <p:nvSpPr>
          <p:cNvPr id="10" name="Round Same Side Corner Rectangle 9"/>
          <p:cNvSpPr/>
          <p:nvPr/>
        </p:nvSpPr>
        <p:spPr>
          <a:xfrm>
            <a:off x="0" y="6721475"/>
            <a:ext cx="9144000" cy="136525"/>
          </a:xfrm>
          <a:prstGeom prst="round2SameRect">
            <a:avLst/>
          </a:prstGeom>
          <a:solidFill>
            <a:srgbClr val="E2007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031" name="Title Placeholder 1"/>
          <p:cNvSpPr>
            <a:spLocks noGrp="1"/>
          </p:cNvSpPr>
          <p:nvPr>
            <p:ph type="title"/>
          </p:nvPr>
        </p:nvSpPr>
        <p:spPr bwMode="auto">
          <a:xfrm>
            <a:off x="457200" y="361950"/>
            <a:ext cx="8229600" cy="4000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7" name="Rectangle 6"/>
          <p:cNvSpPr/>
          <p:nvPr/>
        </p:nvSpPr>
        <p:spPr>
          <a:xfrm>
            <a:off x="8283575" y="6426200"/>
            <a:ext cx="641350" cy="1984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fld id="{D607B660-4927-4DC8-BC71-C1A3725D0059}" type="slidenum">
              <a:rPr lang="en-US" sz="1100">
                <a:solidFill>
                  <a:srgbClr val="FFFFFF">
                    <a:lumMod val="50000"/>
                  </a:srgbClr>
                </a:solidFill>
              </a:rPr>
              <a:pPr algn="ctr" defTabSz="457200">
                <a:defRPr/>
              </a:pPr>
              <a:t>‹#›</a:t>
            </a:fld>
            <a:endParaRPr lang="en-US" sz="1100" dirty="0">
              <a:solidFill>
                <a:srgbClr val="FFFFFF">
                  <a:lumMod val="50000"/>
                </a:srgbClr>
              </a:solidFill>
            </a:endParaRPr>
          </a:p>
        </p:txBody>
      </p:sp>
    </p:spTree>
    <p:extLst>
      <p:ext uri="{BB962C8B-B14F-4D97-AF65-F5344CB8AC3E}">
        <p14:creationId xmlns:p14="http://schemas.microsoft.com/office/powerpoint/2010/main" val="377196741"/>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Lst>
  <p:timing>
    <p:tnLst>
      <p:par>
        <p:cTn id="1" dur="indefinite" restart="never" nodeType="tmRoot"/>
      </p:par>
    </p:tnLst>
  </p:timing>
  <p:hf hdr="0" dt="0"/>
  <p:txStyles>
    <p:titleStyle>
      <a:lvl1pPr algn="l" defTabSz="457200" rtl="0" fontAlgn="base">
        <a:spcBef>
          <a:spcPct val="0"/>
        </a:spcBef>
        <a:spcAft>
          <a:spcPct val="0"/>
        </a:spcAft>
        <a:defRPr sz="2000" kern="1200">
          <a:solidFill>
            <a:srgbClr val="E20074"/>
          </a:solidFill>
          <a:latin typeface="TM AG Book Rounded Regular"/>
          <a:ea typeface="TM AG Book Rounded Regular"/>
          <a:cs typeface="TM AG Book Rounded Regular"/>
        </a:defRPr>
      </a:lvl1pPr>
      <a:lvl2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2pPr>
      <a:lvl3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3pPr>
      <a:lvl4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4pPr>
      <a:lvl5pPr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5pPr>
      <a:lvl6pPr marL="4572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6pPr>
      <a:lvl7pPr marL="9144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7pPr>
      <a:lvl8pPr marL="13716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8pPr>
      <a:lvl9pPr marL="1828800" algn="l" defTabSz="457200" rtl="0" fontAlgn="base">
        <a:spcBef>
          <a:spcPct val="0"/>
        </a:spcBef>
        <a:spcAft>
          <a:spcPct val="0"/>
        </a:spcAft>
        <a:defRPr sz="2000">
          <a:solidFill>
            <a:srgbClr val="E20074"/>
          </a:solidFill>
          <a:latin typeface="TM AG Book Rounded Regular"/>
          <a:ea typeface="TM AG Book Rounded Regular"/>
          <a:cs typeface="TM AG Book Rounded Regular"/>
        </a:defRPr>
      </a:lvl9pPr>
    </p:titleStyle>
    <p:bodyStyle>
      <a:lvl1pPr marL="233363" indent="-233363" algn="l" defTabSz="457200" rtl="0" fontAlgn="base">
        <a:spcBef>
          <a:spcPct val="20000"/>
        </a:spcBef>
        <a:spcAft>
          <a:spcPct val="0"/>
        </a:spcAft>
        <a:buClr>
          <a:schemeClr val="accent1"/>
        </a:buClr>
        <a:buSzPct val="120000"/>
        <a:buFont typeface="Wingdings" pitchFamily="2" charset="2"/>
        <a:buChar char="§"/>
        <a:defRPr sz="1400" kern="1200">
          <a:solidFill>
            <a:srgbClr val="6A6A6A"/>
          </a:solidFill>
          <a:latin typeface="Arial" pitchFamily="34" charset="0"/>
          <a:ea typeface="+mn-ea"/>
          <a:cs typeface="Arial" pitchFamily="34" charset="0"/>
        </a:defRPr>
      </a:lvl1pPr>
      <a:lvl2pPr marL="457200" indent="-223838"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2pPr>
      <a:lvl3pPr marL="690563" indent="-233363"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3pPr>
      <a:lvl4pPr marL="1030288" indent="-339725"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4pPr>
      <a:lvl5pPr marL="1371600" indent="-341313" algn="l" defTabSz="457200" rtl="0" fontAlgn="base">
        <a:spcBef>
          <a:spcPct val="20000"/>
        </a:spcBef>
        <a:spcAft>
          <a:spcPct val="0"/>
        </a:spcAft>
        <a:buClr>
          <a:schemeClr val="accent1"/>
        </a:buClr>
        <a:buSzPct val="120000"/>
        <a:buFont typeface="Arial" charset="0"/>
        <a:buChar char="»"/>
        <a:defRPr sz="1400" kern="1200">
          <a:solidFill>
            <a:srgbClr val="6A6A6A"/>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8" Type="http://schemas.openxmlformats.org/officeDocument/2006/relationships/hyperlink" Target="https://twire.t-mobile.com/docs/DOC-8282" TargetMode="External"/><Relationship Id="rId3" Type="http://schemas.openxmlformats.org/officeDocument/2006/relationships/slideLayout" Target="../slideLayouts/slideLayout2.xml"/><Relationship Id="rId7" Type="http://schemas.openxmlformats.org/officeDocument/2006/relationships/image" Target="../media/image19.wmf"/><Relationship Id="rId2" Type="http://schemas.openxmlformats.org/officeDocument/2006/relationships/tags" Target="../tags/tag31.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8.wmf"/><Relationship Id="rId10" Type="http://schemas.openxmlformats.org/officeDocument/2006/relationships/hyperlink" Target="https://twire.t-mobile.com/docs/DOC-8283" TargetMode="External"/><Relationship Id="rId4" Type="http://schemas.openxmlformats.org/officeDocument/2006/relationships/oleObject" Target="../embeddings/oleObject4.bin"/><Relationship Id="rId9" Type="http://schemas.openxmlformats.org/officeDocument/2006/relationships/hyperlink" Target="http://apigee.com/docs/api-services/content/use-third-party-oauth-system"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82.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slideLayout" Target="../slideLayouts/slideLayout2.xml"/><Relationship Id="rId7" Type="http://schemas.openxmlformats.org/officeDocument/2006/relationships/oleObject" Target="../embeddings/oleObject6.bin"/><Relationship Id="rId2" Type="http://schemas.openxmlformats.org/officeDocument/2006/relationships/tags" Target="../tags/tag38.xml"/><Relationship Id="rId1" Type="http://schemas.openxmlformats.org/officeDocument/2006/relationships/vmlDrawing" Target="../drawings/vmlDrawing5.vml"/><Relationship Id="rId6" Type="http://schemas.openxmlformats.org/officeDocument/2006/relationships/hyperlink" Target="https://twire.t-mobile.com/docs/DOC-8283" TargetMode="External"/><Relationship Id="rId5" Type="http://schemas.openxmlformats.org/officeDocument/2006/relationships/hyperlink" Target="http://apigee.com/docs/api-services/content/use-third-party-oauth-system" TargetMode="External"/><Relationship Id="rId10" Type="http://schemas.openxmlformats.org/officeDocument/2006/relationships/image" Target="../media/image23.wmf"/><Relationship Id="rId4" Type="http://schemas.openxmlformats.org/officeDocument/2006/relationships/hyperlink" Target="https://twire.t-mobile.com/docs/DOC-8282" TargetMode="External"/><Relationship Id="rId9"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apigee.com/docs/api-services/content/use-third-party-oauth-system" TargetMode="Externa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2167" y="5906403"/>
            <a:ext cx="5334000" cy="307777"/>
          </a:xfrm>
        </p:spPr>
        <p:txBody>
          <a:bodyPr/>
          <a:lstStyle/>
          <a:p>
            <a:r>
              <a:rPr lang="en-US" dirty="0" smtClean="0"/>
              <a:t>January 2015</a:t>
            </a:r>
            <a:endParaRPr lang="en-US" dirty="0"/>
          </a:p>
        </p:txBody>
      </p:sp>
      <p:sp>
        <p:nvSpPr>
          <p:cNvPr id="6" name="Text Placeholder 5"/>
          <p:cNvSpPr>
            <a:spLocks noGrp="1"/>
          </p:cNvSpPr>
          <p:nvPr>
            <p:ph type="body" sz="quarter" idx="16"/>
          </p:nvPr>
        </p:nvSpPr>
        <p:spPr>
          <a:xfrm>
            <a:off x="482167" y="2889504"/>
            <a:ext cx="7409105" cy="1645920"/>
          </a:xfrm>
        </p:spPr>
        <p:txBody>
          <a:bodyPr>
            <a:normAutofit/>
          </a:bodyPr>
          <a:lstStyle/>
          <a:p>
            <a:r>
              <a:rPr lang="en-US" b="1" dirty="0" smtClean="0">
                <a:solidFill>
                  <a:schemeClr val="accent1"/>
                </a:solidFill>
              </a:rPr>
              <a:t>Rebellion – Platform &amp; Architecture </a:t>
            </a:r>
          </a:p>
          <a:p>
            <a:r>
              <a:rPr lang="en-US" sz="2000" dirty="0" smtClean="0"/>
              <a:t>Common </a:t>
            </a:r>
            <a:r>
              <a:rPr lang="en-US" sz="2000" dirty="0"/>
              <a:t>Framework &amp; </a:t>
            </a:r>
            <a:r>
              <a:rPr lang="en-US" sz="2000" dirty="0" smtClean="0"/>
              <a:t>Services</a:t>
            </a:r>
          </a:p>
          <a:p>
            <a:endParaRPr lang="en-US" sz="2000" dirty="0"/>
          </a:p>
          <a:p>
            <a:r>
              <a:rPr lang="en-US" sz="1100" dirty="0" smtClean="0"/>
              <a:t>V1.4 – Updated 2/9/2015</a:t>
            </a:r>
            <a:endParaRPr lang="en-US" sz="1100" dirty="0"/>
          </a:p>
        </p:txBody>
      </p:sp>
    </p:spTree>
    <p:custDataLst>
      <p:tags r:id="rId1"/>
    </p:custDataLst>
    <p:extLst>
      <p:ext uri="{BB962C8B-B14F-4D97-AF65-F5344CB8AC3E}">
        <p14:creationId xmlns:p14="http://schemas.microsoft.com/office/powerpoint/2010/main" val="2516900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784" y="836231"/>
            <a:ext cx="8261416" cy="5259769"/>
          </a:xfrm>
        </p:spPr>
      </p:pic>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a:t>SSO Assisted Channel: Care, Desktop</a:t>
            </a:r>
          </a:p>
        </p:txBody>
      </p:sp>
    </p:spTree>
    <p:custDataLst>
      <p:tags r:id="rId1"/>
    </p:custDataLst>
    <p:extLst>
      <p:ext uri="{BB962C8B-B14F-4D97-AF65-F5344CB8AC3E}">
        <p14:creationId xmlns:p14="http://schemas.microsoft.com/office/powerpoint/2010/main" val="409318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8476" y="838200"/>
            <a:ext cx="8258324" cy="5257800"/>
          </a:xfrm>
        </p:spPr>
      </p:pic>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a:t>SSO Assisted Channel: Retail, </a:t>
            </a:r>
            <a:r>
              <a:rPr lang="en-US" dirty="0" smtClean="0"/>
              <a:t>Desktop</a:t>
            </a:r>
            <a:endParaRPr lang="en-US" dirty="0"/>
          </a:p>
        </p:txBody>
      </p:sp>
    </p:spTree>
    <p:custDataLst>
      <p:tags r:id="rId1"/>
    </p:custDataLst>
    <p:extLst>
      <p:ext uri="{BB962C8B-B14F-4D97-AF65-F5344CB8AC3E}">
        <p14:creationId xmlns:p14="http://schemas.microsoft.com/office/powerpoint/2010/main" val="40325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Architecture for Mobile Retail SSO is still under consideration pending POC.</a:t>
            </a:r>
          </a:p>
        </p:txBody>
      </p:sp>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a:t>SSO Assisted Channel: Retail, Mobile</a:t>
            </a:r>
          </a:p>
        </p:txBody>
      </p:sp>
    </p:spTree>
    <p:custDataLst>
      <p:tags r:id="rId1"/>
    </p:custDataLst>
    <p:extLst>
      <p:ext uri="{BB962C8B-B14F-4D97-AF65-F5344CB8AC3E}">
        <p14:creationId xmlns:p14="http://schemas.microsoft.com/office/powerpoint/2010/main" val="307967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a:t>All Assisted Channel Variants: Web App Launch</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65875"/>
            <a:ext cx="8229600" cy="4696725"/>
          </a:xfrm>
        </p:spPr>
      </p:pic>
    </p:spTree>
    <p:custDataLst>
      <p:tags r:id="rId1"/>
    </p:custDataLst>
    <p:extLst>
      <p:ext uri="{BB962C8B-B14F-4D97-AF65-F5344CB8AC3E}">
        <p14:creationId xmlns:p14="http://schemas.microsoft.com/office/powerpoint/2010/main" val="341635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3716" y="863600"/>
            <a:ext cx="8243084" cy="4927600"/>
          </a:xfrm>
        </p:spPr>
      </p:pic>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a:t>All Assisted Channel Variants: API Façade Call Pattern</a:t>
            </a:r>
          </a:p>
        </p:txBody>
      </p:sp>
    </p:spTree>
    <p:custDataLst>
      <p:tags r:id="rId1"/>
    </p:custDataLst>
    <p:extLst>
      <p:ext uri="{BB962C8B-B14F-4D97-AF65-F5344CB8AC3E}">
        <p14:creationId xmlns:p14="http://schemas.microsoft.com/office/powerpoint/2010/main" val="153160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8998" y="914400"/>
            <a:ext cx="7826003" cy="4797425"/>
          </a:xfrm>
        </p:spPr>
      </p:pic>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a:t>All Assisted Channel Variants: Refresh Pattern</a:t>
            </a:r>
          </a:p>
        </p:txBody>
      </p:sp>
    </p:spTree>
    <p:custDataLst>
      <p:tags r:id="rId1"/>
    </p:custDataLst>
    <p:extLst>
      <p:ext uri="{BB962C8B-B14F-4D97-AF65-F5344CB8AC3E}">
        <p14:creationId xmlns:p14="http://schemas.microsoft.com/office/powerpoint/2010/main" val="213922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59455"/>
            <a:ext cx="8229600" cy="4474545"/>
          </a:xfrm>
        </p:spPr>
      </p:pic>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534400" cy="400110"/>
          </a:xfrm>
        </p:spPr>
        <p:txBody>
          <a:bodyPr/>
          <a:lstStyle/>
          <a:p>
            <a:r>
              <a:rPr lang="en-US" dirty="0" smtClean="0"/>
              <a:t>Consumer Channel Application Load</a:t>
            </a:r>
            <a:endParaRPr lang="en-US" dirty="0"/>
          </a:p>
        </p:txBody>
      </p:sp>
    </p:spTree>
    <p:custDataLst>
      <p:tags r:id="rId1"/>
    </p:custDataLst>
    <p:extLst>
      <p:ext uri="{BB962C8B-B14F-4D97-AF65-F5344CB8AC3E}">
        <p14:creationId xmlns:p14="http://schemas.microsoft.com/office/powerpoint/2010/main" val="3888606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6300" y="853123"/>
            <a:ext cx="7696200" cy="5547677"/>
          </a:xfrm>
        </p:spPr>
      </p:pic>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534400" cy="400110"/>
          </a:xfrm>
        </p:spPr>
        <p:txBody>
          <a:bodyPr/>
          <a:lstStyle/>
          <a:p>
            <a:r>
              <a:rPr lang="en-US" dirty="0" smtClean="0"/>
              <a:t>Consumer Channel Public Routes</a:t>
            </a:r>
            <a:endParaRPr lang="en-US" dirty="0"/>
          </a:p>
        </p:txBody>
      </p:sp>
    </p:spTree>
    <p:custDataLst>
      <p:tags r:id="rId1"/>
    </p:custDataLst>
    <p:extLst>
      <p:ext uri="{BB962C8B-B14F-4D97-AF65-F5344CB8AC3E}">
        <p14:creationId xmlns:p14="http://schemas.microsoft.com/office/powerpoint/2010/main" val="2397140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a client-side JS application, the Rebellion UI is “untrusted” (i.e. anyone with JS skills can interfere with a client-side JS application).</a:t>
            </a:r>
          </a:p>
          <a:p>
            <a:endParaRPr lang="en-US" dirty="0"/>
          </a:p>
          <a:p>
            <a:r>
              <a:rPr lang="en-US" dirty="0" smtClean="0"/>
              <a:t>Thus, enforcement of routes ultimately happens at the API Façade layer.</a:t>
            </a:r>
          </a:p>
          <a:p>
            <a:endParaRPr lang="en-US" dirty="0"/>
          </a:p>
          <a:p>
            <a:r>
              <a:rPr lang="en-US" dirty="0" smtClean="0"/>
              <a:t>When the API Façade layer returns a 401 (unauthorized) status code, a global error handler attached to the Ajax call is invoked. </a:t>
            </a:r>
          </a:p>
          <a:p>
            <a:endParaRPr lang="en-US" dirty="0"/>
          </a:p>
          <a:p>
            <a:r>
              <a:rPr lang="en-US" dirty="0" smtClean="0"/>
              <a:t>This error handler will take the following steps when a 401 is passed:</a:t>
            </a:r>
          </a:p>
          <a:p>
            <a:pPr lvl="1"/>
            <a:r>
              <a:rPr lang="en-US" dirty="0" smtClean="0"/>
              <a:t>Save the current </a:t>
            </a:r>
            <a:r>
              <a:rPr lang="en-US" dirty="0"/>
              <a:t>application state </a:t>
            </a:r>
            <a:r>
              <a:rPr lang="en-US" dirty="0" smtClean="0"/>
              <a:t>(see rest of architecture </a:t>
            </a:r>
            <a:r>
              <a:rPr lang="en-US" dirty="0"/>
              <a:t>for </a:t>
            </a:r>
            <a:r>
              <a:rPr lang="en-US" dirty="0" smtClean="0"/>
              <a:t>additional details </a:t>
            </a:r>
            <a:r>
              <a:rPr lang="en-US" dirty="0"/>
              <a:t>on state </a:t>
            </a:r>
            <a:r>
              <a:rPr lang="en-US" dirty="0" smtClean="0"/>
              <a:t>management)</a:t>
            </a:r>
          </a:p>
          <a:p>
            <a:pPr lvl="1"/>
            <a:r>
              <a:rPr lang="en-US" dirty="0" smtClean="0"/>
              <a:t>Captures the current browser URL and then redirects to the </a:t>
            </a:r>
            <a:r>
              <a:rPr lang="en-US" dirty="0" err="1" smtClean="0"/>
              <a:t>eUI</a:t>
            </a:r>
            <a:r>
              <a:rPr lang="en-US" dirty="0" smtClean="0"/>
              <a:t> login page, setting the ‘</a:t>
            </a:r>
            <a:r>
              <a:rPr lang="en-US" dirty="0" err="1" smtClean="0"/>
              <a:t>return_url</a:t>
            </a:r>
            <a:r>
              <a:rPr lang="en-US" dirty="0" smtClean="0"/>
              <a:t>’ query parameter in that redirect with the value of the current browser URL.</a:t>
            </a:r>
          </a:p>
          <a:p>
            <a:pPr lvl="1"/>
            <a:endParaRPr lang="en-US" dirty="0"/>
          </a:p>
          <a:p>
            <a:r>
              <a:rPr lang="en-US" dirty="0" smtClean="0"/>
              <a:t>After login on the </a:t>
            </a:r>
            <a:r>
              <a:rPr lang="en-US" dirty="0" err="1" smtClean="0"/>
              <a:t>eUI</a:t>
            </a:r>
            <a:r>
              <a:rPr lang="en-US" dirty="0" smtClean="0"/>
              <a:t> page, control will be redirected to that “</a:t>
            </a:r>
            <a:r>
              <a:rPr lang="en-US" dirty="0" err="1" smtClean="0"/>
              <a:t>return_url</a:t>
            </a:r>
            <a:r>
              <a:rPr lang="en-US" dirty="0" smtClean="0"/>
              <a:t>” address, and a ‘</a:t>
            </a:r>
            <a:r>
              <a:rPr lang="en-US" dirty="0" err="1" smtClean="0"/>
              <a:t>authorization_code</a:t>
            </a:r>
            <a:r>
              <a:rPr lang="en-US" dirty="0" smtClean="0"/>
              <a:t>’ query parameter will be attached. </a:t>
            </a:r>
          </a:p>
          <a:p>
            <a:endParaRPr lang="en-US" dirty="0"/>
          </a:p>
          <a:p>
            <a:r>
              <a:rPr lang="en-US" dirty="0" smtClean="0"/>
              <a:t>When the Web App starts, and notices the presence of that query parameter, it will process the rest of the authentication flow (i.e. the code for token exchange).</a:t>
            </a:r>
          </a:p>
          <a:p>
            <a:pPr lvl="1"/>
            <a:endParaRPr lang="en-US" dirty="0" smtClean="0"/>
          </a:p>
          <a:p>
            <a:pPr lvl="1"/>
            <a:endParaRPr lang="en-US" dirty="0"/>
          </a:p>
        </p:txBody>
      </p:sp>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smtClean="0"/>
              <a:t>Consumer Channel Protected Route Enforcement</a:t>
            </a:r>
            <a:endParaRPr lang="en-US" dirty="0"/>
          </a:p>
        </p:txBody>
      </p:sp>
    </p:spTree>
    <p:custDataLst>
      <p:tags r:id="rId1"/>
    </p:custDataLst>
    <p:extLst>
      <p:ext uri="{BB962C8B-B14F-4D97-AF65-F5344CB8AC3E}">
        <p14:creationId xmlns:p14="http://schemas.microsoft.com/office/powerpoint/2010/main" val="2035356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534400" cy="400110"/>
          </a:xfrm>
        </p:spPr>
        <p:txBody>
          <a:bodyPr/>
          <a:lstStyle/>
          <a:p>
            <a:r>
              <a:rPr lang="en-US" dirty="0" smtClean="0"/>
              <a:t>Sequence Diagrams: Consumer Channel Protected Routes Step 1</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864657"/>
            <a:ext cx="7772400" cy="5688543"/>
          </a:xfrm>
        </p:spPr>
      </p:pic>
    </p:spTree>
    <p:custDataLst>
      <p:tags r:id="rId1"/>
    </p:custDataLst>
    <p:extLst>
      <p:ext uri="{BB962C8B-B14F-4D97-AF65-F5344CB8AC3E}">
        <p14:creationId xmlns:p14="http://schemas.microsoft.com/office/powerpoint/2010/main" val="123357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482167" y="2889504"/>
            <a:ext cx="7409105" cy="1645920"/>
          </a:xfrm>
        </p:spPr>
        <p:txBody>
          <a:bodyPr>
            <a:normAutofit/>
          </a:bodyPr>
          <a:lstStyle/>
          <a:p>
            <a:r>
              <a:rPr lang="en-US" b="1" dirty="0">
                <a:solidFill>
                  <a:schemeClr val="accent1"/>
                </a:solidFill>
              </a:rPr>
              <a:t>Authentication &amp; </a:t>
            </a:r>
            <a:r>
              <a:rPr lang="en-US" b="1" dirty="0" smtClean="0">
                <a:solidFill>
                  <a:schemeClr val="accent1"/>
                </a:solidFill>
              </a:rPr>
              <a:t>Authorization</a:t>
            </a:r>
          </a:p>
        </p:txBody>
      </p:sp>
      <p:sp>
        <p:nvSpPr>
          <p:cNvPr id="2" name="Text Placeholder 1"/>
          <p:cNvSpPr>
            <a:spLocks noGrp="1"/>
          </p:cNvSpPr>
          <p:nvPr>
            <p:ph type="body" sz="quarter" idx="15"/>
          </p:nvPr>
        </p:nvSpPr>
        <p:spPr/>
        <p:txBody>
          <a:bodyPr/>
          <a:lstStyle/>
          <a:p>
            <a:endParaRPr lang="en-US" dirty="0"/>
          </a:p>
        </p:txBody>
      </p:sp>
    </p:spTree>
    <p:custDataLst>
      <p:tags r:id="rId1"/>
    </p:custDataLst>
    <p:extLst>
      <p:ext uri="{BB962C8B-B14F-4D97-AF65-F5344CB8AC3E}">
        <p14:creationId xmlns:p14="http://schemas.microsoft.com/office/powerpoint/2010/main" val="1261698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534400" cy="400110"/>
          </a:xfrm>
        </p:spPr>
        <p:txBody>
          <a:bodyPr/>
          <a:lstStyle/>
          <a:p>
            <a:r>
              <a:rPr lang="en-US" dirty="0" smtClean="0"/>
              <a:t>Sequence Diagrams: Consumer Channel Protected Routes Step 2</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16956"/>
            <a:ext cx="8229600" cy="4059844"/>
          </a:xfrm>
        </p:spPr>
      </p:pic>
    </p:spTree>
    <p:custDataLst>
      <p:tags r:id="rId1"/>
    </p:custDataLst>
    <p:extLst>
      <p:ext uri="{BB962C8B-B14F-4D97-AF65-F5344CB8AC3E}">
        <p14:creationId xmlns:p14="http://schemas.microsoft.com/office/powerpoint/2010/main" val="155933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38200"/>
            <a:ext cx="8229600" cy="3749664"/>
          </a:xfrm>
        </p:spPr>
      </p:pic>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534400" cy="400110"/>
          </a:xfrm>
        </p:spPr>
        <p:txBody>
          <a:bodyPr/>
          <a:lstStyle/>
          <a:p>
            <a:r>
              <a:rPr lang="en-US" dirty="0" smtClean="0"/>
              <a:t>Sequence Diagrams: Consumer Channel API Call Pattern</a:t>
            </a:r>
            <a:endParaRPr lang="en-US" dirty="0"/>
          </a:p>
        </p:txBody>
      </p:sp>
    </p:spTree>
    <p:custDataLst>
      <p:tags r:id="rId1"/>
    </p:custDataLst>
    <p:extLst>
      <p:ext uri="{BB962C8B-B14F-4D97-AF65-F5344CB8AC3E}">
        <p14:creationId xmlns:p14="http://schemas.microsoft.com/office/powerpoint/2010/main" val="3270421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29572"/>
            <a:ext cx="8229600" cy="4275828"/>
          </a:xfrm>
        </p:spPr>
      </p:pic>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534400" cy="400110"/>
          </a:xfrm>
        </p:spPr>
        <p:txBody>
          <a:bodyPr/>
          <a:lstStyle/>
          <a:p>
            <a:r>
              <a:rPr lang="en-US" dirty="0" smtClean="0"/>
              <a:t>Sequence Diagrams: Consumer Channel Refresh Pattern</a:t>
            </a:r>
            <a:endParaRPr lang="en-US" dirty="0"/>
          </a:p>
        </p:txBody>
      </p:sp>
    </p:spTree>
    <p:custDataLst>
      <p:tags r:id="rId1"/>
    </p:custDataLst>
    <p:extLst>
      <p:ext uri="{BB962C8B-B14F-4D97-AF65-F5344CB8AC3E}">
        <p14:creationId xmlns:p14="http://schemas.microsoft.com/office/powerpoint/2010/main" val="24811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849854"/>
            <a:ext cx="8229600" cy="2802586"/>
          </a:xfrm>
        </p:spPr>
      </p:pic>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534400" cy="400110"/>
          </a:xfrm>
        </p:spPr>
        <p:txBody>
          <a:bodyPr/>
          <a:lstStyle/>
          <a:p>
            <a:r>
              <a:rPr lang="en-US" dirty="0" smtClean="0"/>
              <a:t>Sequence Diagrams: Consumer Channel SSO</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3581400"/>
            <a:ext cx="8257242" cy="2743200"/>
          </a:xfrm>
          <a:prstGeom prst="rect">
            <a:avLst/>
          </a:prstGeom>
        </p:spPr>
      </p:pic>
    </p:spTree>
    <p:custDataLst>
      <p:tags r:id="rId1"/>
    </p:custDataLst>
    <p:extLst>
      <p:ext uri="{BB962C8B-B14F-4D97-AF65-F5344CB8AC3E}">
        <p14:creationId xmlns:p14="http://schemas.microsoft.com/office/powerpoint/2010/main" val="4251513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72018"/>
            <a:ext cx="8229600" cy="3090382"/>
          </a:xfrm>
        </p:spPr>
      </p:pic>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534400" cy="400110"/>
          </a:xfrm>
        </p:spPr>
        <p:txBody>
          <a:bodyPr/>
          <a:lstStyle/>
          <a:p>
            <a:r>
              <a:rPr lang="en-US" dirty="0" smtClean="0"/>
              <a:t>Sequence Diagrams: Consumer Channel Centralized Logout</a:t>
            </a:r>
            <a:endParaRPr lang="en-US" dirty="0"/>
          </a:p>
        </p:txBody>
      </p:sp>
    </p:spTree>
    <p:custDataLst>
      <p:tags r:id="rId1"/>
    </p:custDataLst>
    <p:extLst>
      <p:ext uri="{BB962C8B-B14F-4D97-AF65-F5344CB8AC3E}">
        <p14:creationId xmlns:p14="http://schemas.microsoft.com/office/powerpoint/2010/main" val="469821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534400" cy="400110"/>
          </a:xfrm>
        </p:spPr>
        <p:txBody>
          <a:bodyPr/>
          <a:lstStyle/>
          <a:p>
            <a:r>
              <a:rPr lang="en-US" dirty="0" smtClean="0"/>
              <a:t>Session</a:t>
            </a:r>
            <a:endParaRPr lang="en-US" dirty="0"/>
          </a:p>
        </p:txBody>
      </p:sp>
      <p:sp>
        <p:nvSpPr>
          <p:cNvPr id="2" name="Content Placeholder 1"/>
          <p:cNvSpPr>
            <a:spLocks noGrp="1"/>
          </p:cNvSpPr>
          <p:nvPr>
            <p:ph idx="1"/>
          </p:nvPr>
        </p:nvSpPr>
        <p:spPr/>
        <p:txBody>
          <a:bodyPr/>
          <a:lstStyle/>
          <a:p>
            <a:pPr marL="0" indent="0">
              <a:buNone/>
            </a:pPr>
            <a:r>
              <a:rPr lang="en-US" dirty="0" smtClean="0"/>
              <a:t>Assisted Channel</a:t>
            </a:r>
          </a:p>
          <a:p>
            <a:pPr lvl="1"/>
            <a:r>
              <a:rPr lang="en-US" dirty="0" smtClean="0"/>
              <a:t>“</a:t>
            </a:r>
            <a:r>
              <a:rPr lang="en-US" dirty="0"/>
              <a:t>Session” between </a:t>
            </a:r>
            <a:r>
              <a:rPr lang="en-US" b="1" dirty="0"/>
              <a:t>UI</a:t>
            </a:r>
            <a:r>
              <a:rPr lang="en-US" dirty="0"/>
              <a:t> &amp; </a:t>
            </a:r>
            <a:r>
              <a:rPr lang="en-US" b="1" dirty="0"/>
              <a:t>Façade</a:t>
            </a:r>
            <a:r>
              <a:rPr lang="en-US" dirty="0"/>
              <a:t> is </a:t>
            </a:r>
            <a:r>
              <a:rPr lang="en-US" dirty="0" smtClean="0"/>
              <a:t>persisted in the assisted channel by the </a:t>
            </a:r>
            <a:r>
              <a:rPr lang="en-US" dirty="0"/>
              <a:t>existence of a valid </a:t>
            </a:r>
            <a:r>
              <a:rPr lang="en-US" i="1" dirty="0"/>
              <a:t>OAM Cookie</a:t>
            </a:r>
            <a:r>
              <a:rPr lang="en-US" dirty="0"/>
              <a:t> and valid </a:t>
            </a:r>
            <a:r>
              <a:rPr lang="en-US" b="1" dirty="0" err="1"/>
              <a:t>oAuth</a:t>
            </a:r>
            <a:r>
              <a:rPr lang="en-US" dirty="0"/>
              <a:t> token; and from the Core API Layer’s point of view, solely by </a:t>
            </a:r>
            <a:r>
              <a:rPr lang="en-US" b="1" dirty="0"/>
              <a:t>OAM Cookie</a:t>
            </a:r>
            <a:r>
              <a:rPr lang="en-US" b="1" dirty="0" smtClean="0"/>
              <a:t>.</a:t>
            </a:r>
          </a:p>
          <a:p>
            <a:pPr lvl="1"/>
            <a:endParaRPr lang="en-US" b="1" dirty="0"/>
          </a:p>
          <a:p>
            <a:pPr marL="0" indent="0">
              <a:buNone/>
            </a:pPr>
            <a:r>
              <a:rPr lang="en-US" dirty="0" smtClean="0"/>
              <a:t>Consumer Channel</a:t>
            </a:r>
            <a:endParaRPr lang="en-US" dirty="0"/>
          </a:p>
          <a:p>
            <a:pPr lvl="1"/>
            <a:r>
              <a:rPr lang="en-US" dirty="0"/>
              <a:t>“Session” between </a:t>
            </a:r>
            <a:r>
              <a:rPr lang="en-US" b="1" dirty="0"/>
              <a:t>UI</a:t>
            </a:r>
            <a:r>
              <a:rPr lang="en-US" dirty="0"/>
              <a:t> &amp; </a:t>
            </a:r>
            <a:r>
              <a:rPr lang="en-US" b="1" dirty="0"/>
              <a:t>Façade</a:t>
            </a:r>
            <a:r>
              <a:rPr lang="en-US" dirty="0"/>
              <a:t> is persisted </a:t>
            </a:r>
            <a:r>
              <a:rPr lang="en-US" dirty="0" smtClean="0"/>
              <a:t>in the consumer channel by the </a:t>
            </a:r>
            <a:r>
              <a:rPr lang="en-US" dirty="0"/>
              <a:t>existence of a valid </a:t>
            </a:r>
            <a:r>
              <a:rPr lang="en-US" i="1" dirty="0" err="1" smtClean="0"/>
              <a:t>IAM_SSO_Cookie</a:t>
            </a:r>
            <a:r>
              <a:rPr lang="en-US" dirty="0" smtClean="0"/>
              <a:t> </a:t>
            </a:r>
            <a:r>
              <a:rPr lang="en-US" dirty="0"/>
              <a:t>and valid </a:t>
            </a:r>
            <a:r>
              <a:rPr lang="en-US" b="1" dirty="0" err="1"/>
              <a:t>oAuth</a:t>
            </a:r>
            <a:r>
              <a:rPr lang="en-US" dirty="0"/>
              <a:t> token; </a:t>
            </a:r>
            <a:r>
              <a:rPr lang="en-US" dirty="0" smtClean="0"/>
              <a:t>and consumer session is not tracked by the Core API Layer.</a:t>
            </a:r>
            <a:endParaRPr lang="en-US" dirty="0"/>
          </a:p>
          <a:p>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1093179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534400" cy="400110"/>
          </a:xfrm>
        </p:spPr>
        <p:txBody>
          <a:bodyPr/>
          <a:lstStyle/>
          <a:p>
            <a:r>
              <a:rPr lang="en-US" dirty="0" smtClean="0"/>
              <a:t>Authentication &amp; Authorization Resources</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950773902"/>
              </p:ext>
            </p:extLst>
          </p:nvPr>
        </p:nvGraphicFramePr>
        <p:xfrm>
          <a:off x="475004" y="1066800"/>
          <a:ext cx="839637" cy="533400"/>
        </p:xfrm>
        <a:graphic>
          <a:graphicData uri="http://schemas.openxmlformats.org/presentationml/2006/ole">
            <mc:AlternateContent xmlns:mc="http://schemas.openxmlformats.org/markup-compatibility/2006">
              <mc:Choice xmlns:v="urn:schemas-microsoft-com:vml" Requires="v">
                <p:oleObj spid="_x0000_s22556" name="Packager Shell Object" showAsIcon="1" r:id="rId4" imgW="1079640" imgH="685800" progId="Package">
                  <p:embed/>
                </p:oleObj>
              </mc:Choice>
              <mc:Fallback>
                <p:oleObj name="Packager Shell Object" showAsIcon="1" r:id="rId4" imgW="1079640" imgH="685800" progId="Package">
                  <p:embed/>
                  <p:pic>
                    <p:nvPicPr>
                      <p:cNvPr id="0" name=""/>
                      <p:cNvPicPr/>
                      <p:nvPr/>
                    </p:nvPicPr>
                    <p:blipFill>
                      <a:blip r:embed="rId5"/>
                      <a:stretch>
                        <a:fillRect/>
                      </a:stretch>
                    </p:blipFill>
                    <p:spPr>
                      <a:xfrm>
                        <a:off x="475004" y="1066800"/>
                        <a:ext cx="839637" cy="533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10060844"/>
              </p:ext>
            </p:extLst>
          </p:nvPr>
        </p:nvGraphicFramePr>
        <p:xfrm>
          <a:off x="1600200" y="1066800"/>
          <a:ext cx="1828800" cy="530942"/>
        </p:xfrm>
        <a:graphic>
          <a:graphicData uri="http://schemas.openxmlformats.org/presentationml/2006/ole">
            <mc:AlternateContent xmlns:mc="http://schemas.openxmlformats.org/markup-compatibility/2006">
              <mc:Choice xmlns:v="urn:schemas-microsoft-com:vml" Requires="v">
                <p:oleObj spid="_x0000_s22557" name="Packager Shell Object" showAsIcon="1" r:id="rId6" imgW="2362680" imgH="685800" progId="Package">
                  <p:embed/>
                </p:oleObj>
              </mc:Choice>
              <mc:Fallback>
                <p:oleObj name="Packager Shell Object" showAsIcon="1" r:id="rId6" imgW="2362680" imgH="685800" progId="Package">
                  <p:embed/>
                  <p:pic>
                    <p:nvPicPr>
                      <p:cNvPr id="0" name=""/>
                      <p:cNvPicPr/>
                      <p:nvPr/>
                    </p:nvPicPr>
                    <p:blipFill>
                      <a:blip r:embed="rId7"/>
                      <a:stretch>
                        <a:fillRect/>
                      </a:stretch>
                    </p:blipFill>
                    <p:spPr>
                      <a:xfrm>
                        <a:off x="1600200" y="1066800"/>
                        <a:ext cx="1828800" cy="530942"/>
                      </a:xfrm>
                      <a:prstGeom prst="rect">
                        <a:avLst/>
                      </a:prstGeom>
                    </p:spPr>
                  </p:pic>
                </p:oleObj>
              </mc:Fallback>
            </mc:AlternateContent>
          </a:graphicData>
        </a:graphic>
      </p:graphicFrame>
      <p:sp>
        <p:nvSpPr>
          <p:cNvPr id="8" name="TextBox 7"/>
          <p:cNvSpPr txBox="1"/>
          <p:nvPr/>
        </p:nvSpPr>
        <p:spPr>
          <a:xfrm>
            <a:off x="609600" y="1828800"/>
            <a:ext cx="8077200" cy="4572000"/>
          </a:xfrm>
          <a:prstGeom prst="rect">
            <a:avLst/>
          </a:prstGeom>
          <a:noFill/>
        </p:spPr>
        <p:txBody>
          <a:bodyPr wrap="square" lIns="45720" rIns="45720" rtlCol="0">
            <a:noAutofit/>
          </a:bodyPr>
          <a:lstStyle/>
          <a:p>
            <a:pPr marL="173038" indent="-173038">
              <a:buClr>
                <a:schemeClr val="accent1"/>
              </a:buClr>
              <a:buFont typeface="Wingdings" pitchFamily="2" charset="2"/>
              <a:buChar char="§"/>
            </a:pPr>
            <a:r>
              <a:rPr lang="en-US" sz="1400" dirty="0">
                <a:latin typeface="Arial" pitchFamily="34" charset="0"/>
                <a:cs typeface="Arial" pitchFamily="34" charset="0"/>
              </a:rPr>
              <a:t>(for API Façade / Integration):</a:t>
            </a:r>
          </a:p>
          <a:p>
            <a:pPr marL="630238" lvl="1" indent="-173038">
              <a:buClr>
                <a:schemeClr val="accent1"/>
              </a:buClr>
              <a:buFont typeface="Wingdings" pitchFamily="2" charset="2"/>
              <a:buChar char="§"/>
            </a:pPr>
            <a:r>
              <a:rPr lang="en-US" sz="1400" dirty="0" smtClean="0">
                <a:latin typeface="Arial" pitchFamily="34" charset="0"/>
                <a:cs typeface="Arial" pitchFamily="34" charset="0"/>
              </a:rPr>
              <a:t>Documentation on IAM: </a:t>
            </a:r>
            <a:r>
              <a:rPr lang="en-US" sz="1400" dirty="0" smtClean="0">
                <a:latin typeface="Arial" pitchFamily="34" charset="0"/>
                <a:cs typeface="Arial" pitchFamily="34" charset="0"/>
                <a:hlinkClick r:id="rId8"/>
              </a:rPr>
              <a:t>https</a:t>
            </a:r>
            <a:r>
              <a:rPr lang="en-US" sz="1400" dirty="0">
                <a:latin typeface="Arial" pitchFamily="34" charset="0"/>
                <a:cs typeface="Arial" pitchFamily="34" charset="0"/>
                <a:hlinkClick r:id="rId8"/>
              </a:rPr>
              <a:t>://</a:t>
            </a:r>
            <a:r>
              <a:rPr lang="en-US" sz="1400" dirty="0" smtClean="0">
                <a:latin typeface="Arial" pitchFamily="34" charset="0"/>
                <a:cs typeface="Arial" pitchFamily="34" charset="0"/>
                <a:hlinkClick r:id="rId8"/>
              </a:rPr>
              <a:t>twire.t-mobile.com/docs/DOC-8282</a:t>
            </a:r>
            <a:endParaRPr lang="en-US" sz="1400" dirty="0" smtClean="0">
              <a:latin typeface="Arial" pitchFamily="34" charset="0"/>
              <a:cs typeface="Arial" pitchFamily="34" charset="0"/>
            </a:endParaRPr>
          </a:p>
          <a:p>
            <a:pPr marL="630238" lvl="1" indent="-173038">
              <a:buClr>
                <a:schemeClr val="accent1"/>
              </a:buClr>
              <a:buFont typeface="Wingdings" pitchFamily="2" charset="2"/>
              <a:buChar char="§"/>
            </a:pPr>
            <a:r>
              <a:rPr lang="en-US" sz="1400" dirty="0">
                <a:latin typeface="Arial" pitchFamily="34" charset="0"/>
                <a:cs typeface="Arial" pitchFamily="34" charset="0"/>
              </a:rPr>
              <a:t>Third Party Tokens &amp; </a:t>
            </a:r>
            <a:r>
              <a:rPr lang="en-US" sz="1400" dirty="0" err="1">
                <a:latin typeface="Arial" pitchFamily="34" charset="0"/>
                <a:cs typeface="Arial" pitchFamily="34" charset="0"/>
              </a:rPr>
              <a:t>Apigee</a:t>
            </a:r>
            <a:r>
              <a:rPr lang="en-US" sz="1400" dirty="0">
                <a:latin typeface="Arial" pitchFamily="34" charset="0"/>
                <a:cs typeface="Arial" pitchFamily="34" charset="0"/>
              </a:rPr>
              <a:t>: </a:t>
            </a:r>
            <a:r>
              <a:rPr lang="en-US" sz="1400" dirty="0">
                <a:latin typeface="Arial" pitchFamily="34" charset="0"/>
                <a:cs typeface="Arial" pitchFamily="34" charset="0"/>
                <a:hlinkClick r:id="rId9"/>
              </a:rPr>
              <a:t>http://apigee.com/docs/api-services/content/use-third-party-oauth-system</a:t>
            </a:r>
            <a:r>
              <a:rPr lang="en-US" sz="1400" dirty="0">
                <a:latin typeface="Arial" pitchFamily="34" charset="0"/>
                <a:cs typeface="Arial" pitchFamily="34" charset="0"/>
              </a:rPr>
              <a:t> </a:t>
            </a:r>
          </a:p>
          <a:p>
            <a:pPr marL="630238" lvl="1" indent="-173038">
              <a:buClr>
                <a:schemeClr val="accent1"/>
              </a:buClr>
              <a:buFont typeface="Wingdings" pitchFamily="2" charset="2"/>
              <a:buChar char="§"/>
            </a:pPr>
            <a:endParaRPr lang="en-US" sz="1400" dirty="0" smtClean="0">
              <a:latin typeface="Arial" pitchFamily="34" charset="0"/>
              <a:cs typeface="Arial" pitchFamily="34" charset="0"/>
            </a:endParaRPr>
          </a:p>
          <a:p>
            <a:pPr marL="173038" indent="-173038">
              <a:buClr>
                <a:schemeClr val="accent1"/>
              </a:buClr>
              <a:buFont typeface="Wingdings" pitchFamily="2" charset="2"/>
              <a:buChar char="§"/>
            </a:pPr>
            <a:endParaRPr lang="en-US" sz="1400" dirty="0" smtClean="0">
              <a:latin typeface="Arial" pitchFamily="34" charset="0"/>
              <a:cs typeface="Arial" pitchFamily="34" charset="0"/>
            </a:endParaRPr>
          </a:p>
          <a:p>
            <a:pPr marL="173038" indent="-173038">
              <a:buClr>
                <a:schemeClr val="accent1"/>
              </a:buClr>
              <a:buFont typeface="Wingdings" pitchFamily="2" charset="2"/>
              <a:buChar char="§"/>
            </a:pPr>
            <a:r>
              <a:rPr lang="en-US" sz="1400" dirty="0">
                <a:latin typeface="Arial" pitchFamily="34" charset="0"/>
                <a:cs typeface="Arial" pitchFamily="34" charset="0"/>
              </a:rPr>
              <a:t>(for Digital Experience)</a:t>
            </a:r>
          </a:p>
          <a:p>
            <a:pPr marL="630238" lvl="1" indent="-173038">
              <a:buClr>
                <a:schemeClr val="accent1"/>
              </a:buClr>
              <a:buFont typeface="Wingdings" pitchFamily="2" charset="2"/>
              <a:buChar char="§"/>
            </a:pPr>
            <a:r>
              <a:rPr lang="en-US" sz="1400" dirty="0" smtClean="0">
                <a:latin typeface="Arial" pitchFamily="34" charset="0"/>
                <a:cs typeface="Arial" pitchFamily="34" charset="0"/>
              </a:rPr>
              <a:t>Documentation on </a:t>
            </a:r>
            <a:r>
              <a:rPr lang="en-US" sz="1400" dirty="0" err="1" smtClean="0">
                <a:latin typeface="Arial" pitchFamily="34" charset="0"/>
                <a:cs typeface="Arial" pitchFamily="34" charset="0"/>
              </a:rPr>
              <a:t>eUI</a:t>
            </a:r>
            <a:r>
              <a:rPr lang="en-US" sz="1400" dirty="0" smtClean="0">
                <a:latin typeface="Arial" pitchFamily="34" charset="0"/>
                <a:cs typeface="Arial" pitchFamily="34" charset="0"/>
              </a:rPr>
              <a:t>: </a:t>
            </a:r>
            <a:r>
              <a:rPr lang="en-US" sz="1400" dirty="0">
                <a:latin typeface="Arial" pitchFamily="34" charset="0"/>
                <a:cs typeface="Arial" pitchFamily="34" charset="0"/>
                <a:hlinkClick r:id="rId10"/>
              </a:rPr>
              <a:t>https://</a:t>
            </a:r>
            <a:r>
              <a:rPr lang="en-US" sz="1400" dirty="0" smtClean="0">
                <a:latin typeface="Arial" pitchFamily="34" charset="0"/>
                <a:cs typeface="Arial" pitchFamily="34" charset="0"/>
                <a:hlinkClick r:id="rId10"/>
              </a:rPr>
              <a:t>twire.t-mobile.com/docs/DOC-8283</a:t>
            </a:r>
            <a:endParaRPr lang="en-US" sz="1400" dirty="0" smtClean="0">
              <a:latin typeface="Arial" pitchFamily="34" charset="0"/>
              <a:cs typeface="Arial" pitchFamily="34" charset="0"/>
            </a:endParaRPr>
          </a:p>
          <a:p>
            <a:pPr marL="173038" indent="-173038">
              <a:buClr>
                <a:schemeClr val="accent1"/>
              </a:buClr>
              <a:buFont typeface="Wingdings" pitchFamily="2" charset="2"/>
              <a:buChar char="§"/>
            </a:pPr>
            <a:endParaRPr lang="en-US" sz="1400" dirty="0">
              <a:latin typeface="Arial" pitchFamily="34" charset="0"/>
              <a:cs typeface="Arial" pitchFamily="34" charset="0"/>
            </a:endParaRPr>
          </a:p>
          <a:p>
            <a:pPr marL="173038" indent="-173038">
              <a:buClr>
                <a:schemeClr val="accent1"/>
              </a:buClr>
              <a:buFont typeface="Wingdings" pitchFamily="2" charset="2"/>
              <a:buChar char="§"/>
            </a:pPr>
            <a:r>
              <a:rPr lang="en-US" sz="1400" dirty="0" smtClean="0">
                <a:latin typeface="Arial" pitchFamily="34" charset="0"/>
                <a:cs typeface="Arial" pitchFamily="34" charset="0"/>
              </a:rPr>
              <a:t> data stored in local storage:</a:t>
            </a:r>
          </a:p>
          <a:p>
            <a:pPr lvl="1">
              <a:buClr>
                <a:schemeClr val="accent1"/>
              </a:buClr>
            </a:pPr>
            <a:r>
              <a:rPr lang="en-US" sz="1000" dirty="0">
                <a:latin typeface="Arial" pitchFamily="34" charset="0"/>
                <a:cs typeface="Arial" pitchFamily="34" charset="0"/>
              </a:rPr>
              <a:t>{</a:t>
            </a:r>
          </a:p>
          <a:p>
            <a:pPr lvl="1">
              <a:buClr>
                <a:schemeClr val="accent1"/>
              </a:buClr>
            </a:pPr>
            <a:r>
              <a:rPr lang="en-US" sz="1000" dirty="0">
                <a:latin typeface="Arial" pitchFamily="34" charset="0"/>
                <a:cs typeface="Arial" pitchFamily="34" charset="0"/>
              </a:rPr>
              <a:t>    "session": {</a:t>
            </a:r>
          </a:p>
          <a:p>
            <a:pPr lvl="1">
              <a:buClr>
                <a:schemeClr val="accent1"/>
              </a:buClr>
            </a:pPr>
            <a:r>
              <a:rPr lang="en-US" sz="1000" dirty="0">
                <a:latin typeface="Arial" pitchFamily="34" charset="0"/>
                <a:cs typeface="Arial" pitchFamily="34" charset="0"/>
              </a:rPr>
              <a:t>        "</a:t>
            </a:r>
            <a:r>
              <a:rPr lang="en-US" sz="1000" dirty="0" err="1">
                <a:latin typeface="Arial" pitchFamily="34" charset="0"/>
                <a:cs typeface="Arial" pitchFamily="34" charset="0"/>
              </a:rPr>
              <a:t>access_token</a:t>
            </a:r>
            <a:r>
              <a:rPr lang="en-US" sz="1000" dirty="0">
                <a:latin typeface="Arial" pitchFamily="34" charset="0"/>
                <a:cs typeface="Arial" pitchFamily="34" charset="0"/>
              </a:rPr>
              <a:t>": "SplxlOBeZQQYbYS6WxSbIA"</a:t>
            </a:r>
          </a:p>
          <a:p>
            <a:pPr lvl="1">
              <a:buClr>
                <a:schemeClr val="accent1"/>
              </a:buClr>
            </a:pPr>
            <a:r>
              <a:rPr lang="en-US" sz="1000" dirty="0">
                <a:latin typeface="Arial" pitchFamily="34" charset="0"/>
                <a:cs typeface="Arial" pitchFamily="34" charset="0"/>
              </a:rPr>
              <a:t>    },</a:t>
            </a:r>
          </a:p>
          <a:p>
            <a:pPr lvl="1">
              <a:buClr>
                <a:schemeClr val="accent1"/>
              </a:buClr>
            </a:pPr>
            <a:r>
              <a:rPr lang="en-US" sz="1000" dirty="0">
                <a:latin typeface="Arial" pitchFamily="34" charset="0"/>
                <a:cs typeface="Arial" pitchFamily="34" charset="0"/>
              </a:rPr>
              <a:t>    "user": {},</a:t>
            </a:r>
          </a:p>
          <a:p>
            <a:pPr lvl="1">
              <a:buClr>
                <a:schemeClr val="accent1"/>
              </a:buClr>
            </a:pPr>
            <a:r>
              <a:rPr lang="en-US" sz="1000" dirty="0">
                <a:latin typeface="Arial" pitchFamily="34" charset="0"/>
                <a:cs typeface="Arial" pitchFamily="34" charset="0"/>
              </a:rPr>
              <a:t>    "permissions": {},</a:t>
            </a:r>
          </a:p>
          <a:p>
            <a:pPr lvl="1">
              <a:buClr>
                <a:schemeClr val="accent1"/>
              </a:buClr>
            </a:pPr>
            <a:r>
              <a:rPr lang="en-US" sz="1000" dirty="0">
                <a:latin typeface="Arial" pitchFamily="34" charset="0"/>
                <a:cs typeface="Arial" pitchFamily="34" charset="0"/>
              </a:rPr>
              <a:t>    "state": {}</a:t>
            </a:r>
          </a:p>
          <a:p>
            <a:pPr lvl="1">
              <a:buClr>
                <a:schemeClr val="accent1"/>
              </a:buClr>
            </a:pPr>
            <a:r>
              <a:rPr lang="en-US" sz="1000" dirty="0" smtClean="0">
                <a:latin typeface="Arial" pitchFamily="34" charset="0"/>
                <a:cs typeface="Arial" pitchFamily="34" charset="0"/>
              </a:rPr>
              <a:t>}</a:t>
            </a:r>
          </a:p>
          <a:p>
            <a:pPr lvl="1">
              <a:buClr>
                <a:schemeClr val="accent1"/>
              </a:buClr>
            </a:pPr>
            <a:endParaRPr lang="en-US" sz="1000" dirty="0">
              <a:latin typeface="Arial" pitchFamily="34" charset="0"/>
              <a:cs typeface="Arial" pitchFamily="34" charset="0"/>
            </a:endParaRPr>
          </a:p>
          <a:p>
            <a:pPr lvl="1">
              <a:buClr>
                <a:schemeClr val="accent1"/>
              </a:buClr>
            </a:pPr>
            <a:r>
              <a:rPr lang="en-US" sz="1000" dirty="0" smtClean="0">
                <a:latin typeface="Arial" pitchFamily="34" charset="0"/>
                <a:cs typeface="Arial" pitchFamily="34" charset="0"/>
              </a:rPr>
              <a:t>Both Assisted channel and Consumer channel will end up storing a limited amount of data in local storage. The user, permissions, and state objects will be further clarified later in the architecture. The session object will contain the current access token that is provide from API Façade layer.</a:t>
            </a:r>
          </a:p>
        </p:txBody>
      </p:sp>
    </p:spTree>
    <p:custDataLst>
      <p:tags r:id="rId2"/>
    </p:custDataLst>
    <p:extLst>
      <p:ext uri="{BB962C8B-B14F-4D97-AF65-F5344CB8AC3E}">
        <p14:creationId xmlns:p14="http://schemas.microsoft.com/office/powerpoint/2010/main" val="243497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482167" y="2889504"/>
            <a:ext cx="7409105" cy="1645920"/>
          </a:xfrm>
        </p:spPr>
        <p:txBody>
          <a:bodyPr>
            <a:normAutofit/>
          </a:bodyPr>
          <a:lstStyle/>
          <a:p>
            <a:r>
              <a:rPr lang="en-US" b="1" dirty="0" smtClean="0">
                <a:solidFill>
                  <a:schemeClr val="accent1"/>
                </a:solidFill>
              </a:rPr>
              <a:t>Search &amp; Routing</a:t>
            </a:r>
          </a:p>
        </p:txBody>
      </p:sp>
      <p:sp>
        <p:nvSpPr>
          <p:cNvPr id="2" name="Text Placeholder 1"/>
          <p:cNvSpPr>
            <a:spLocks noGrp="1"/>
          </p:cNvSpPr>
          <p:nvPr>
            <p:ph type="body" sz="quarter" idx="15"/>
          </p:nvPr>
        </p:nvSpPr>
        <p:spPr/>
        <p:txBody>
          <a:bodyPr/>
          <a:lstStyle/>
          <a:p>
            <a:endParaRPr lang="en-US" dirty="0"/>
          </a:p>
        </p:txBody>
      </p:sp>
    </p:spTree>
    <p:custDataLst>
      <p:tags r:id="rId1"/>
    </p:custDataLst>
    <p:extLst>
      <p:ext uri="{BB962C8B-B14F-4D97-AF65-F5344CB8AC3E}">
        <p14:creationId xmlns:p14="http://schemas.microsoft.com/office/powerpoint/2010/main" val="90243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 day 1 of the Rebellion release, customers will exist in two different “stacks”.</a:t>
            </a:r>
          </a:p>
          <a:p>
            <a:endParaRPr lang="en-US" dirty="0" smtClean="0"/>
          </a:p>
          <a:p>
            <a:r>
              <a:rPr lang="en-US" dirty="0" smtClean="0"/>
              <a:t>Search &amp; Routing exists to identify “where” a particular customer’s data resides, and “what” applications should be used to service that customer.</a:t>
            </a:r>
          </a:p>
          <a:p>
            <a:endParaRPr lang="en-US" dirty="0"/>
          </a:p>
          <a:p>
            <a:r>
              <a:rPr lang="en-US" dirty="0" smtClean="0"/>
              <a:t>The initial model is for search &amp; routing to begin with the Rebellion UI. This model will be used for the technical foundation project, but may be revised prior to R1.</a:t>
            </a:r>
            <a:endParaRPr lang="en-US" dirty="0"/>
          </a:p>
        </p:txBody>
      </p:sp>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smtClean="0"/>
              <a:t>Introduction</a:t>
            </a:r>
            <a:endParaRPr lang="en-US" dirty="0"/>
          </a:p>
        </p:txBody>
      </p:sp>
      <p:sp>
        <p:nvSpPr>
          <p:cNvPr id="5" name="Flowchart: Magnetic Disk 4"/>
          <p:cNvSpPr/>
          <p:nvPr/>
        </p:nvSpPr>
        <p:spPr>
          <a:xfrm>
            <a:off x="990600" y="4419600"/>
            <a:ext cx="1676400" cy="762000"/>
          </a:xfrm>
          <a:prstGeom prst="flowChartMagneticDisk">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E/// Stack</a:t>
            </a:r>
            <a:endParaRPr lang="en-US" dirty="0">
              <a:solidFill>
                <a:schemeClr val="tx1"/>
              </a:solidFill>
            </a:endParaRPr>
          </a:p>
          <a:p>
            <a:pPr algn="ctr"/>
            <a:endParaRPr lang="en-US" dirty="0"/>
          </a:p>
        </p:txBody>
      </p:sp>
      <p:sp>
        <p:nvSpPr>
          <p:cNvPr id="6" name="Flowchart: Magnetic Disk 5"/>
          <p:cNvSpPr/>
          <p:nvPr/>
        </p:nvSpPr>
        <p:spPr>
          <a:xfrm>
            <a:off x="990600" y="3874286"/>
            <a:ext cx="1676400" cy="762000"/>
          </a:xfrm>
          <a:prstGeom prst="flowChartMagneticDisk">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Core APIs</a:t>
            </a:r>
            <a:endParaRPr lang="en-US" dirty="0">
              <a:solidFill>
                <a:schemeClr val="tx1"/>
              </a:solidFill>
            </a:endParaRPr>
          </a:p>
          <a:p>
            <a:pPr algn="ctr"/>
            <a:endParaRPr lang="en-US" dirty="0"/>
          </a:p>
        </p:txBody>
      </p:sp>
      <p:sp>
        <p:nvSpPr>
          <p:cNvPr id="7" name="Flowchart: Magnetic Disk 6"/>
          <p:cNvSpPr/>
          <p:nvPr/>
        </p:nvSpPr>
        <p:spPr>
          <a:xfrm>
            <a:off x="990600" y="3340886"/>
            <a:ext cx="1676400" cy="762000"/>
          </a:xfrm>
          <a:prstGeom prst="flowChartMagneticDisk">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API Facade</a:t>
            </a:r>
            <a:endParaRPr lang="en-US" dirty="0">
              <a:solidFill>
                <a:schemeClr val="tx1"/>
              </a:solidFill>
            </a:endParaRPr>
          </a:p>
          <a:p>
            <a:pPr algn="ctr"/>
            <a:endParaRPr lang="en-US" dirty="0"/>
          </a:p>
        </p:txBody>
      </p:sp>
      <p:sp>
        <p:nvSpPr>
          <p:cNvPr id="8" name="Flowchart: Magnetic Disk 7"/>
          <p:cNvSpPr/>
          <p:nvPr/>
        </p:nvSpPr>
        <p:spPr>
          <a:xfrm>
            <a:off x="992736" y="2801529"/>
            <a:ext cx="1676400" cy="762000"/>
          </a:xfrm>
          <a:prstGeom prst="flowChartMagneticDisk">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Rebellion UI</a:t>
            </a:r>
            <a:endParaRPr lang="en-US" dirty="0">
              <a:solidFill>
                <a:schemeClr val="tx1"/>
              </a:solidFill>
            </a:endParaRPr>
          </a:p>
        </p:txBody>
      </p:sp>
      <p:sp>
        <p:nvSpPr>
          <p:cNvPr id="9" name="Flowchart: Magnetic Disk 8"/>
          <p:cNvSpPr/>
          <p:nvPr/>
        </p:nvSpPr>
        <p:spPr>
          <a:xfrm>
            <a:off x="6629400" y="4419600"/>
            <a:ext cx="1676400" cy="762000"/>
          </a:xfrm>
          <a:prstGeom prst="flowChartMagneticDisk">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Samson</a:t>
            </a:r>
            <a:endParaRPr lang="en-US" dirty="0">
              <a:solidFill>
                <a:schemeClr val="tx1"/>
              </a:solidFill>
            </a:endParaRPr>
          </a:p>
          <a:p>
            <a:pPr algn="ctr"/>
            <a:endParaRPr lang="en-US" dirty="0"/>
          </a:p>
        </p:txBody>
      </p:sp>
      <p:sp>
        <p:nvSpPr>
          <p:cNvPr id="10" name="Flowchart: Magnetic Disk 9"/>
          <p:cNvSpPr/>
          <p:nvPr/>
        </p:nvSpPr>
        <p:spPr>
          <a:xfrm>
            <a:off x="6629400" y="3886200"/>
            <a:ext cx="1676400" cy="762000"/>
          </a:xfrm>
          <a:prstGeom prst="flowChartMagneticDisk">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1.0 Stack</a:t>
            </a:r>
            <a:endParaRPr lang="en-US" dirty="0">
              <a:solidFill>
                <a:schemeClr val="tx1"/>
              </a:solidFill>
            </a:endParaRPr>
          </a:p>
          <a:p>
            <a:pPr algn="ctr"/>
            <a:endParaRPr lang="en-US" dirty="0"/>
          </a:p>
        </p:txBody>
      </p:sp>
      <p:sp>
        <p:nvSpPr>
          <p:cNvPr id="11" name="Flowchart: Magnetic Disk 10"/>
          <p:cNvSpPr/>
          <p:nvPr/>
        </p:nvSpPr>
        <p:spPr>
          <a:xfrm>
            <a:off x="6631536" y="3346843"/>
            <a:ext cx="1676400" cy="762000"/>
          </a:xfrm>
          <a:prstGeom prst="flowChartMagneticDisk">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Legacy </a:t>
            </a:r>
            <a:r>
              <a:rPr lang="en-US" dirty="0">
                <a:solidFill>
                  <a:schemeClr val="tx1"/>
                </a:solidFill>
              </a:rPr>
              <a:t>UI</a:t>
            </a:r>
          </a:p>
          <a:p>
            <a:pPr algn="ctr"/>
            <a:endParaRPr lang="en-US" dirty="0"/>
          </a:p>
        </p:txBody>
      </p:sp>
    </p:spTree>
    <p:custDataLst>
      <p:tags r:id="rId1"/>
    </p:custDataLst>
    <p:extLst>
      <p:ext uri="{BB962C8B-B14F-4D97-AF65-F5344CB8AC3E}">
        <p14:creationId xmlns:p14="http://schemas.microsoft.com/office/powerpoint/2010/main" val="2836400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Rebellion will serve as the main entry point for both Legacy Customers and Rebellion Customers for the Technical Foundation POC</a:t>
            </a:r>
          </a:p>
          <a:p>
            <a:endParaRPr lang="en-US" dirty="0"/>
          </a:p>
          <a:p>
            <a:r>
              <a:rPr lang="en-US" dirty="0"/>
              <a:t>When </a:t>
            </a:r>
            <a:r>
              <a:rPr lang="en-US" dirty="0" smtClean="0"/>
              <a:t>Rebellion </a:t>
            </a:r>
            <a:r>
              <a:rPr lang="en-US" dirty="0"/>
              <a:t>logs a user in, </a:t>
            </a:r>
            <a:r>
              <a:rPr lang="en-US" dirty="0" err="1"/>
              <a:t>eUI</a:t>
            </a:r>
            <a:r>
              <a:rPr lang="en-US" dirty="0"/>
              <a:t> will set the SSO_IAM cookie</a:t>
            </a:r>
          </a:p>
          <a:p>
            <a:endParaRPr lang="en-US" dirty="0"/>
          </a:p>
          <a:p>
            <a:r>
              <a:rPr lang="en-US" dirty="0"/>
              <a:t>Rebellion will then retrieve the correct host system from the core services.</a:t>
            </a:r>
          </a:p>
          <a:p>
            <a:endParaRPr lang="en-US" dirty="0"/>
          </a:p>
          <a:p>
            <a:r>
              <a:rPr lang="en-US" dirty="0"/>
              <a:t>Then it will redirect to either the eService 1.0 </a:t>
            </a:r>
            <a:r>
              <a:rPr lang="en-US" dirty="0" smtClean="0"/>
              <a:t>App (passing </a:t>
            </a:r>
            <a:r>
              <a:rPr lang="en-US" dirty="0"/>
              <a:t>the SSO_IAM </a:t>
            </a:r>
            <a:r>
              <a:rPr lang="en-US" dirty="0" smtClean="0"/>
              <a:t>cookie) </a:t>
            </a:r>
            <a:r>
              <a:rPr lang="en-US" dirty="0"/>
              <a:t>or </a:t>
            </a:r>
            <a:r>
              <a:rPr lang="en-US" dirty="0" smtClean="0"/>
              <a:t>continue on in Rebellion.</a:t>
            </a:r>
          </a:p>
          <a:p>
            <a:endParaRPr lang="en-US" dirty="0"/>
          </a:p>
          <a:p>
            <a:r>
              <a:rPr lang="en-US" dirty="0"/>
              <a:t>The “command to redirect to eService </a:t>
            </a:r>
            <a:r>
              <a:rPr lang="en-US" dirty="0" smtClean="0"/>
              <a:t>1.0” (see diagram) takes the form of a JSON response (from the API Façade call to exchange code for token) like this: {“action” : “redirect-to-eservice”}</a:t>
            </a:r>
          </a:p>
          <a:p>
            <a:endParaRPr lang="en-US" dirty="0"/>
          </a:p>
          <a:p>
            <a:r>
              <a:rPr lang="en-US" dirty="0" smtClean="0"/>
              <a:t>When the handler in the Web App for that API call detects this kind of response, it will redirect to eService 1.0</a:t>
            </a:r>
          </a:p>
          <a:p>
            <a:endParaRPr lang="en-US" dirty="0"/>
          </a:p>
          <a:p>
            <a:r>
              <a:rPr lang="en-US" dirty="0" smtClean="0"/>
              <a:t>eService 1.0 will use the </a:t>
            </a:r>
            <a:r>
              <a:rPr lang="en-US" dirty="0" err="1" smtClean="0"/>
              <a:t>IAM_SSO_Cookie</a:t>
            </a:r>
            <a:r>
              <a:rPr lang="en-US" dirty="0" smtClean="0"/>
              <a:t> to achieve SSO.</a:t>
            </a:r>
            <a:endParaRPr lang="en-US" dirty="0"/>
          </a:p>
          <a:p>
            <a:endParaRPr lang="en-US" dirty="0"/>
          </a:p>
          <a:p>
            <a:endParaRPr lang="en-US" dirty="0"/>
          </a:p>
        </p:txBody>
      </p:sp>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smtClean="0"/>
              <a:t>Consumer Channel Search &amp; Routing (technical foundation model)</a:t>
            </a:r>
            <a:endParaRPr lang="en-US" dirty="0"/>
          </a:p>
        </p:txBody>
      </p:sp>
    </p:spTree>
    <p:custDataLst>
      <p:tags r:id="rId1"/>
    </p:custDataLst>
    <p:extLst>
      <p:ext uri="{BB962C8B-B14F-4D97-AF65-F5344CB8AC3E}">
        <p14:creationId xmlns:p14="http://schemas.microsoft.com/office/powerpoint/2010/main" val="293474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4"/>
            <a:ext cx="8229600" cy="5486396"/>
          </a:xfrm>
        </p:spPr>
        <p:txBody>
          <a:bodyPr/>
          <a:lstStyle/>
          <a:p>
            <a:pPr marL="0" indent="0">
              <a:buNone/>
            </a:pPr>
            <a:endParaRPr lang="en-US" sz="1200" dirty="0" smtClean="0"/>
          </a:p>
          <a:p>
            <a:r>
              <a:rPr lang="en-US" sz="1200" dirty="0" smtClean="0"/>
              <a:t>By utilizing a custom build process, </a:t>
            </a:r>
            <a:r>
              <a:rPr lang="en-US" sz="1200" b="1" dirty="0" smtClean="0"/>
              <a:t>Rebellion</a:t>
            </a:r>
            <a:r>
              <a:rPr lang="en-US" sz="1200" dirty="0" smtClean="0"/>
              <a:t> will have separate client-side code for each channel, and separate configurations for each – including separate API endpoints for a common set of APIs.</a:t>
            </a:r>
          </a:p>
          <a:p>
            <a:endParaRPr lang="en-US" sz="1200" dirty="0"/>
          </a:p>
          <a:p>
            <a:r>
              <a:rPr lang="en-US" sz="1200" dirty="0" smtClean="0"/>
              <a:t>This allows the </a:t>
            </a:r>
            <a:r>
              <a:rPr lang="en-US" sz="1200" b="1" dirty="0" smtClean="0"/>
              <a:t>Rebellion</a:t>
            </a:r>
            <a:r>
              <a:rPr lang="en-US" sz="1200" dirty="0" smtClean="0"/>
              <a:t> to have separate authentication &amp; authorization methods both at the client side level, and at the API layer.</a:t>
            </a:r>
          </a:p>
          <a:p>
            <a:endParaRPr lang="en-US" sz="1200" dirty="0" smtClean="0"/>
          </a:p>
          <a:p>
            <a:r>
              <a:rPr lang="en-US" sz="1200" dirty="0" smtClean="0"/>
              <a:t>It also allows us to present separate sub-sets of APIs to each channel – so care specific APIs will not be available at the consumer API endpoint.</a:t>
            </a:r>
          </a:p>
          <a:p>
            <a:endParaRPr lang="en-US" sz="1200" dirty="0" smtClean="0"/>
          </a:p>
          <a:p>
            <a:r>
              <a:rPr lang="en-US" sz="1200" dirty="0" smtClean="0"/>
              <a:t>For the consumer channel ( “Big-C”), we will be using a system based on </a:t>
            </a:r>
            <a:r>
              <a:rPr lang="en-US" sz="1200" b="1" dirty="0" smtClean="0"/>
              <a:t>IAM</a:t>
            </a:r>
            <a:r>
              <a:rPr lang="en-US" sz="1200" dirty="0" smtClean="0"/>
              <a:t> and oAuth – this system will be designed to work with the SSO scheme provided by </a:t>
            </a:r>
            <a:r>
              <a:rPr lang="en-US" sz="1200" b="1" dirty="0" err="1"/>
              <a:t>eUI</a:t>
            </a:r>
            <a:r>
              <a:rPr lang="en-US" sz="1200" b="1" dirty="0"/>
              <a:t> / IAM</a:t>
            </a:r>
            <a:r>
              <a:rPr lang="en-US" sz="1200" dirty="0" smtClean="0"/>
              <a:t>.</a:t>
            </a:r>
          </a:p>
          <a:p>
            <a:endParaRPr lang="en-US" sz="1200" dirty="0"/>
          </a:p>
          <a:p>
            <a:r>
              <a:rPr lang="en-US" sz="1200" dirty="0" smtClean="0"/>
              <a:t>For the assisted channel, we will be using a system based on </a:t>
            </a:r>
            <a:r>
              <a:rPr lang="en-US" sz="1200" b="1" dirty="0" smtClean="0"/>
              <a:t>OAM</a:t>
            </a:r>
            <a:r>
              <a:rPr lang="en-US" sz="1200" dirty="0" smtClean="0"/>
              <a:t> / </a:t>
            </a:r>
            <a:r>
              <a:rPr lang="en-US" sz="1200" b="1" dirty="0" err="1" smtClean="0"/>
              <a:t>WebGate</a:t>
            </a:r>
            <a:r>
              <a:rPr lang="en-US" sz="1200" dirty="0" smtClean="0"/>
              <a:t> stack and </a:t>
            </a:r>
            <a:r>
              <a:rPr lang="en-US" sz="1200" dirty="0" err="1" smtClean="0"/>
              <a:t>oAuth</a:t>
            </a:r>
            <a:r>
              <a:rPr lang="en-US" sz="1200" dirty="0" smtClean="0"/>
              <a:t>.</a:t>
            </a:r>
          </a:p>
          <a:p>
            <a:pPr marL="0" indent="0">
              <a:buNone/>
            </a:pPr>
            <a:endParaRPr lang="en-US" sz="1200" dirty="0" smtClean="0"/>
          </a:p>
          <a:p>
            <a:r>
              <a:rPr lang="en-US" sz="1200" dirty="0" smtClean="0"/>
              <a:t>The </a:t>
            </a:r>
            <a:r>
              <a:rPr lang="en-US" sz="1200" dirty="0"/>
              <a:t>un-assisted channel ( “Big-C</a:t>
            </a:r>
            <a:r>
              <a:rPr lang="en-US" sz="1200" dirty="0" smtClean="0"/>
              <a:t>”) will allow both anonymous and logged-in access, while the assisted channel will require log-in.</a:t>
            </a:r>
          </a:p>
          <a:p>
            <a:endParaRPr lang="en-US" sz="1200" dirty="0"/>
          </a:p>
          <a:p>
            <a:r>
              <a:rPr lang="en-US" sz="1200" dirty="0" smtClean="0"/>
              <a:t>In the un-assisted channel, </a:t>
            </a:r>
            <a:r>
              <a:rPr lang="en-US" sz="1200" b="1" dirty="0" smtClean="0"/>
              <a:t>Rebellion UI</a:t>
            </a:r>
            <a:r>
              <a:rPr lang="en-US" sz="1200" dirty="0" smtClean="0"/>
              <a:t> </a:t>
            </a:r>
            <a:r>
              <a:rPr lang="en-US" sz="1200" dirty="0"/>
              <a:t>is built with “default” permissions </a:t>
            </a:r>
            <a:r>
              <a:rPr lang="en-US" sz="1200" dirty="0" smtClean="0"/>
              <a:t>appropriate for </a:t>
            </a:r>
            <a:r>
              <a:rPr lang="en-US" sz="1200" dirty="0"/>
              <a:t>anonymous users.</a:t>
            </a:r>
          </a:p>
          <a:p>
            <a:endParaRPr lang="en-US" sz="1200" dirty="0" smtClean="0"/>
          </a:p>
          <a:p>
            <a:pPr lvl="7"/>
            <a:endParaRPr lang="en-US" sz="1800" dirty="0" smtClean="0"/>
          </a:p>
          <a:p>
            <a:pPr lvl="8"/>
            <a:endParaRPr lang="en-US" sz="1800" dirty="0" smtClean="0"/>
          </a:p>
          <a:p>
            <a:pPr marL="0" indent="0">
              <a:buNone/>
            </a:pPr>
            <a:endParaRPr lang="en-US" sz="1200" dirty="0" smtClean="0"/>
          </a:p>
          <a:p>
            <a:endParaRPr lang="en-US" sz="1200" dirty="0" smtClean="0"/>
          </a:p>
          <a:p>
            <a:endParaRPr lang="en-US" sz="1200" dirty="0" smtClean="0"/>
          </a:p>
          <a:p>
            <a:endParaRPr lang="en-US" dirty="0"/>
          </a:p>
          <a:p>
            <a:pPr marL="0" indent="0">
              <a:buNone/>
            </a:pPr>
            <a:endParaRPr lang="en-US" dirty="0" smtClean="0"/>
          </a:p>
          <a:p>
            <a:pPr marL="0" indent="0">
              <a:buNone/>
            </a:pPr>
            <a:endParaRPr lang="en-US" dirty="0"/>
          </a:p>
        </p:txBody>
      </p:sp>
      <p:sp>
        <p:nvSpPr>
          <p:cNvPr id="4" name="Title 3"/>
          <p:cNvSpPr>
            <a:spLocks noGrp="1"/>
          </p:cNvSpPr>
          <p:nvPr>
            <p:ph type="title"/>
          </p:nvPr>
        </p:nvSpPr>
        <p:spPr/>
        <p:txBody>
          <a:bodyPr/>
          <a:lstStyle/>
          <a:p>
            <a:r>
              <a:rPr lang="en-US" dirty="0" smtClean="0"/>
              <a:t>Overview </a:t>
            </a:r>
            <a:endParaRPr lang="en-US" dirty="0"/>
          </a:p>
        </p:txBody>
      </p:sp>
      <p:sp>
        <p:nvSpPr>
          <p:cNvPr id="6" name="Footer Placeholder 2"/>
          <p:cNvSpPr>
            <a:spLocks noGrp="1"/>
          </p:cNvSpPr>
          <p:nvPr>
            <p:ph type="ftr" sz="quarter" idx="3"/>
          </p:nvPr>
        </p:nvSpPr>
        <p:spPr>
          <a:xfrm>
            <a:off x="2239963" y="6542881"/>
            <a:ext cx="4664075" cy="177007"/>
          </a:xfrm>
        </p:spPr>
        <p:txBody>
          <a:bodyPr/>
          <a:lstStyle/>
          <a:p>
            <a:pPr fontAlgn="base">
              <a:spcBef>
                <a:spcPct val="0"/>
              </a:spcBef>
              <a:spcAft>
                <a:spcPct val="0"/>
              </a:spcAft>
            </a:pPr>
            <a:r>
              <a:rPr lang="en-US" smtClean="0"/>
              <a:t>T-Mobile Confidential &amp; Privileged Communication</a:t>
            </a:r>
            <a:endParaRPr lang="en-US" dirty="0"/>
          </a:p>
        </p:txBody>
      </p:sp>
    </p:spTree>
    <p:custDataLst>
      <p:tags r:id="rId1"/>
    </p:custDataLst>
    <p:extLst>
      <p:ext uri="{BB962C8B-B14F-4D97-AF65-F5344CB8AC3E}">
        <p14:creationId xmlns:p14="http://schemas.microsoft.com/office/powerpoint/2010/main" val="2501478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038152"/>
            <a:ext cx="8229600" cy="4549920"/>
          </a:xfrm>
        </p:spPr>
      </p:pic>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a:t>Consumer Channel Search &amp; Routing (technical foundation model)</a:t>
            </a:r>
          </a:p>
        </p:txBody>
      </p:sp>
    </p:spTree>
    <p:custDataLst>
      <p:tags r:id="rId1"/>
    </p:custDataLst>
    <p:extLst>
      <p:ext uri="{BB962C8B-B14F-4D97-AF65-F5344CB8AC3E}">
        <p14:creationId xmlns:p14="http://schemas.microsoft.com/office/powerpoint/2010/main" val="3613104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Quick View Flex is typically launched at the beginning of a rep’s work session due to load time concerns, so practically speaking, QV may already be running – this architecture, however, will support SSO if needed.</a:t>
            </a:r>
          </a:p>
          <a:p>
            <a:endParaRPr lang="en-US" dirty="0"/>
          </a:p>
          <a:p>
            <a:r>
              <a:rPr lang="en-US" dirty="0"/>
              <a:t>When using Rebellion, reps will search for users, and when a user is a legacy </a:t>
            </a:r>
            <a:r>
              <a:rPr lang="en-US" dirty="0" smtClean="0"/>
              <a:t>Samson </a:t>
            </a:r>
            <a:r>
              <a:rPr lang="en-US" dirty="0"/>
              <a:t>customer, the search API will return a “redirect to </a:t>
            </a:r>
            <a:r>
              <a:rPr lang="en-US" dirty="0" smtClean="0"/>
              <a:t>QV” </a:t>
            </a:r>
            <a:r>
              <a:rPr lang="en-US" dirty="0"/>
              <a:t>command to the UI along with the extracted OAM cookie from the header.</a:t>
            </a:r>
          </a:p>
          <a:p>
            <a:endParaRPr lang="en-US" dirty="0"/>
          </a:p>
          <a:p>
            <a:r>
              <a:rPr lang="en-US" dirty="0"/>
              <a:t>The UI will utilize the HDK (HAS development kit) to send this redirect to HAS, passing along the customer BAN, MSISDN, and OAM Cookie.</a:t>
            </a:r>
          </a:p>
          <a:p>
            <a:endParaRPr lang="en-US" dirty="0"/>
          </a:p>
          <a:p>
            <a:r>
              <a:rPr lang="en-US" dirty="0"/>
              <a:t>HAS will launch QV Flex, passing along the BAN. HDK will implement a pattern where a command can be sent in JSON format like this:</a:t>
            </a:r>
            <a:endParaRPr lang="en-US" sz="1000" dirty="0"/>
          </a:p>
          <a:p>
            <a:pPr marL="457200" lvl="2" indent="0">
              <a:buNone/>
            </a:pPr>
            <a:r>
              <a:rPr lang="en-US" sz="1000" dirty="0"/>
              <a:t>{</a:t>
            </a:r>
          </a:p>
          <a:p>
            <a:pPr marL="457200" lvl="2" indent="0">
              <a:buNone/>
            </a:pPr>
            <a:r>
              <a:rPr lang="en-US" sz="1000" dirty="0"/>
              <a:t>    “service": "</a:t>
            </a:r>
            <a:r>
              <a:rPr lang="en-US" sz="1000" dirty="0" err="1"/>
              <a:t>TogggleToQV</a:t>
            </a:r>
            <a:r>
              <a:rPr lang="en-US" sz="1000" dirty="0"/>
              <a:t>",</a:t>
            </a:r>
          </a:p>
          <a:p>
            <a:pPr marL="457200" lvl="2" indent="0">
              <a:buNone/>
            </a:pPr>
            <a:r>
              <a:rPr lang="en-US" sz="1000" dirty="0"/>
              <a:t>    "parameters": {</a:t>
            </a:r>
          </a:p>
          <a:p>
            <a:pPr marL="457200" lvl="2" indent="0">
              <a:buNone/>
            </a:pPr>
            <a:r>
              <a:rPr lang="en-US" sz="1000" dirty="0"/>
              <a:t>        "BAN": "123423“, “MSISDN”:”1234443232”, “OAM_COOKIE”:”132k4jh2l234j2lkj3h2342jkjsa992-a23423”</a:t>
            </a:r>
          </a:p>
          <a:p>
            <a:pPr marL="457200" lvl="2" indent="0">
              <a:buNone/>
            </a:pPr>
            <a:r>
              <a:rPr lang="en-US" sz="1000" dirty="0"/>
              <a:t>    }</a:t>
            </a:r>
          </a:p>
          <a:p>
            <a:pPr marL="457200" lvl="2" indent="0">
              <a:buNone/>
            </a:pPr>
            <a:r>
              <a:rPr lang="en-US" sz="1000" dirty="0"/>
              <a:t>}</a:t>
            </a:r>
          </a:p>
          <a:p>
            <a:r>
              <a:rPr lang="en-US" dirty="0"/>
              <a:t>Toggling back to Rebellion form </a:t>
            </a:r>
            <a:r>
              <a:rPr lang="en-US" dirty="0" err="1" smtClean="0"/>
              <a:t>QuickView</a:t>
            </a:r>
            <a:r>
              <a:rPr lang="en-US" dirty="0" smtClean="0"/>
              <a:t> </a:t>
            </a:r>
            <a:r>
              <a:rPr lang="en-US" dirty="0"/>
              <a:t>will be accomplished via OS (windows) application toggle.</a:t>
            </a:r>
          </a:p>
          <a:p>
            <a:endParaRPr lang="en-US" dirty="0"/>
          </a:p>
        </p:txBody>
      </p:sp>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a:t>Assisted Channel, Desktop Search &amp; Routing</a:t>
            </a:r>
          </a:p>
        </p:txBody>
      </p:sp>
    </p:spTree>
    <p:custDataLst>
      <p:tags r:id="rId1"/>
    </p:custDataLst>
    <p:extLst>
      <p:ext uri="{BB962C8B-B14F-4D97-AF65-F5344CB8AC3E}">
        <p14:creationId xmlns:p14="http://schemas.microsoft.com/office/powerpoint/2010/main" val="2864461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smtClean="0"/>
              <a:t>Assisted Channel, Desktop Search &amp; Routing</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8379" y="914400"/>
            <a:ext cx="6807241" cy="4797425"/>
          </a:xfrm>
        </p:spPr>
      </p:pic>
    </p:spTree>
    <p:custDataLst>
      <p:tags r:id="rId1"/>
    </p:custDataLst>
    <p:extLst>
      <p:ext uri="{BB962C8B-B14F-4D97-AF65-F5344CB8AC3E}">
        <p14:creationId xmlns:p14="http://schemas.microsoft.com/office/powerpoint/2010/main" val="1667897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534400" cy="400110"/>
          </a:xfrm>
        </p:spPr>
        <p:txBody>
          <a:bodyPr/>
          <a:lstStyle/>
          <a:p>
            <a:r>
              <a:rPr lang="en-US" dirty="0" smtClean="0"/>
              <a:t>Search &amp; Routing Resources</a:t>
            </a:r>
            <a:endParaRPr lang="en-US" dirty="0"/>
          </a:p>
        </p:txBody>
      </p:sp>
      <p:sp>
        <p:nvSpPr>
          <p:cNvPr id="9" name="TextBox 8"/>
          <p:cNvSpPr txBox="1"/>
          <p:nvPr/>
        </p:nvSpPr>
        <p:spPr>
          <a:xfrm>
            <a:off x="609600" y="1828800"/>
            <a:ext cx="8077200" cy="4572000"/>
          </a:xfrm>
          <a:prstGeom prst="rect">
            <a:avLst/>
          </a:prstGeom>
          <a:noFill/>
        </p:spPr>
        <p:txBody>
          <a:bodyPr wrap="square" lIns="45720" rIns="45720" rtlCol="0">
            <a:noAutofit/>
          </a:bodyPr>
          <a:lstStyle/>
          <a:p>
            <a:pPr marL="173038" indent="-173038">
              <a:buClr>
                <a:schemeClr val="accent1"/>
              </a:buClr>
              <a:buFont typeface="Wingdings" pitchFamily="2" charset="2"/>
              <a:buChar char="§"/>
            </a:pPr>
            <a:r>
              <a:rPr lang="en-US" sz="1400" dirty="0">
                <a:latin typeface="Arial" pitchFamily="34" charset="0"/>
                <a:cs typeface="Arial" pitchFamily="34" charset="0"/>
              </a:rPr>
              <a:t>(for API Façade / Integration):</a:t>
            </a:r>
          </a:p>
          <a:p>
            <a:pPr marL="630238" lvl="1" indent="-173038">
              <a:buClr>
                <a:schemeClr val="accent1"/>
              </a:buClr>
              <a:buFont typeface="Wingdings" pitchFamily="2" charset="2"/>
              <a:buChar char="§"/>
            </a:pPr>
            <a:r>
              <a:rPr lang="en-US" sz="1400" dirty="0" smtClean="0">
                <a:latin typeface="Arial" pitchFamily="34" charset="0"/>
                <a:cs typeface="Arial" pitchFamily="34" charset="0"/>
              </a:rPr>
              <a:t>Documentation on IAM: </a:t>
            </a:r>
            <a:r>
              <a:rPr lang="en-US" sz="1400" dirty="0" smtClean="0">
                <a:latin typeface="Arial" pitchFamily="34" charset="0"/>
                <a:cs typeface="Arial" pitchFamily="34" charset="0"/>
                <a:hlinkClick r:id="rId4"/>
              </a:rPr>
              <a:t>https</a:t>
            </a:r>
            <a:r>
              <a:rPr lang="en-US" sz="1400" dirty="0">
                <a:latin typeface="Arial" pitchFamily="34" charset="0"/>
                <a:cs typeface="Arial" pitchFamily="34" charset="0"/>
                <a:hlinkClick r:id="rId4"/>
              </a:rPr>
              <a:t>://</a:t>
            </a:r>
            <a:r>
              <a:rPr lang="en-US" sz="1400" dirty="0" smtClean="0">
                <a:latin typeface="Arial" pitchFamily="34" charset="0"/>
                <a:cs typeface="Arial" pitchFamily="34" charset="0"/>
                <a:hlinkClick r:id="rId4"/>
              </a:rPr>
              <a:t>twire.t-mobile.com/docs/DOC-8282</a:t>
            </a:r>
            <a:endParaRPr lang="en-US" sz="1400" dirty="0" smtClean="0">
              <a:latin typeface="Arial" pitchFamily="34" charset="0"/>
              <a:cs typeface="Arial" pitchFamily="34" charset="0"/>
            </a:endParaRPr>
          </a:p>
          <a:p>
            <a:pPr marL="630238" lvl="1" indent="-173038">
              <a:buClr>
                <a:schemeClr val="accent1"/>
              </a:buClr>
              <a:buFont typeface="Wingdings" pitchFamily="2" charset="2"/>
              <a:buChar char="§"/>
            </a:pPr>
            <a:r>
              <a:rPr lang="en-US" sz="1400" dirty="0">
                <a:latin typeface="Arial" pitchFamily="34" charset="0"/>
                <a:cs typeface="Arial" pitchFamily="34" charset="0"/>
              </a:rPr>
              <a:t>Third Party Tokens &amp; </a:t>
            </a:r>
            <a:r>
              <a:rPr lang="en-US" sz="1400" dirty="0" err="1">
                <a:latin typeface="Arial" pitchFamily="34" charset="0"/>
                <a:cs typeface="Arial" pitchFamily="34" charset="0"/>
              </a:rPr>
              <a:t>Apigee</a:t>
            </a:r>
            <a:r>
              <a:rPr lang="en-US" sz="1400" dirty="0">
                <a:latin typeface="Arial" pitchFamily="34" charset="0"/>
                <a:cs typeface="Arial" pitchFamily="34" charset="0"/>
              </a:rPr>
              <a:t>: </a:t>
            </a:r>
            <a:r>
              <a:rPr lang="en-US" sz="1400" dirty="0">
                <a:latin typeface="Arial" pitchFamily="34" charset="0"/>
                <a:cs typeface="Arial" pitchFamily="34" charset="0"/>
                <a:hlinkClick r:id="rId5"/>
              </a:rPr>
              <a:t>http://apigee.com/docs/api-services/content/use-third-party-oauth-system</a:t>
            </a:r>
            <a:r>
              <a:rPr lang="en-US" sz="1400" dirty="0">
                <a:latin typeface="Arial" pitchFamily="34" charset="0"/>
                <a:cs typeface="Arial" pitchFamily="34" charset="0"/>
              </a:rPr>
              <a:t> </a:t>
            </a:r>
          </a:p>
          <a:p>
            <a:pPr marL="630238" lvl="1" indent="-173038">
              <a:buClr>
                <a:schemeClr val="accent1"/>
              </a:buClr>
              <a:buFont typeface="Wingdings" pitchFamily="2" charset="2"/>
              <a:buChar char="§"/>
            </a:pPr>
            <a:endParaRPr lang="en-US" sz="1400" dirty="0" smtClean="0">
              <a:latin typeface="Arial" pitchFamily="34" charset="0"/>
              <a:cs typeface="Arial" pitchFamily="34" charset="0"/>
            </a:endParaRPr>
          </a:p>
          <a:p>
            <a:pPr marL="173038" indent="-173038">
              <a:buClr>
                <a:schemeClr val="accent1"/>
              </a:buClr>
              <a:buFont typeface="Wingdings" pitchFamily="2" charset="2"/>
              <a:buChar char="§"/>
            </a:pPr>
            <a:endParaRPr lang="en-US" sz="1400" dirty="0" smtClean="0">
              <a:latin typeface="Arial" pitchFamily="34" charset="0"/>
              <a:cs typeface="Arial" pitchFamily="34" charset="0"/>
            </a:endParaRPr>
          </a:p>
          <a:p>
            <a:pPr marL="173038" indent="-173038">
              <a:buClr>
                <a:schemeClr val="accent1"/>
              </a:buClr>
              <a:buFont typeface="Wingdings" pitchFamily="2" charset="2"/>
              <a:buChar char="§"/>
            </a:pPr>
            <a:r>
              <a:rPr lang="en-US" sz="1400" dirty="0">
                <a:latin typeface="Arial" pitchFamily="34" charset="0"/>
                <a:cs typeface="Arial" pitchFamily="34" charset="0"/>
              </a:rPr>
              <a:t>(for Digital Experience)</a:t>
            </a:r>
          </a:p>
          <a:p>
            <a:pPr marL="630238" lvl="1" indent="-173038">
              <a:buClr>
                <a:schemeClr val="accent1"/>
              </a:buClr>
              <a:buFont typeface="Wingdings" pitchFamily="2" charset="2"/>
              <a:buChar char="§"/>
            </a:pPr>
            <a:r>
              <a:rPr lang="en-US" sz="1400" dirty="0" smtClean="0">
                <a:latin typeface="Arial" pitchFamily="34" charset="0"/>
                <a:cs typeface="Arial" pitchFamily="34" charset="0"/>
              </a:rPr>
              <a:t>Documentation on </a:t>
            </a:r>
            <a:r>
              <a:rPr lang="en-US" sz="1400" dirty="0" err="1" smtClean="0">
                <a:latin typeface="Arial" pitchFamily="34" charset="0"/>
                <a:cs typeface="Arial" pitchFamily="34" charset="0"/>
              </a:rPr>
              <a:t>eUI</a:t>
            </a:r>
            <a:r>
              <a:rPr lang="en-US" sz="1400" dirty="0" smtClean="0">
                <a:latin typeface="Arial" pitchFamily="34" charset="0"/>
                <a:cs typeface="Arial" pitchFamily="34" charset="0"/>
              </a:rPr>
              <a:t>: </a:t>
            </a:r>
            <a:r>
              <a:rPr lang="en-US" sz="1400" dirty="0">
                <a:latin typeface="Arial" pitchFamily="34" charset="0"/>
                <a:cs typeface="Arial" pitchFamily="34" charset="0"/>
                <a:hlinkClick r:id="rId6"/>
              </a:rPr>
              <a:t>https://</a:t>
            </a:r>
            <a:r>
              <a:rPr lang="en-US" sz="1400" dirty="0" smtClean="0">
                <a:latin typeface="Arial" pitchFamily="34" charset="0"/>
                <a:cs typeface="Arial" pitchFamily="34" charset="0"/>
                <a:hlinkClick r:id="rId6"/>
              </a:rPr>
              <a:t>twire.t-mobile.com/docs/DOC-8283</a:t>
            </a:r>
            <a:endParaRPr lang="en-US" sz="1400" dirty="0" smtClean="0">
              <a:latin typeface="Arial" pitchFamily="34" charset="0"/>
              <a:cs typeface="Arial" pitchFamily="34" charset="0"/>
            </a:endParaRPr>
          </a:p>
          <a:p>
            <a:pPr marL="173038" indent="-173038">
              <a:buClr>
                <a:schemeClr val="accent1"/>
              </a:buClr>
              <a:buFont typeface="Wingdings" pitchFamily="2" charset="2"/>
              <a:buChar char="§"/>
            </a:pPr>
            <a:endParaRPr lang="en-US" sz="1400" dirty="0">
              <a:latin typeface="Arial" pitchFamily="34" charset="0"/>
              <a:cs typeface="Arial" pitchFamily="34" charset="0"/>
            </a:endParaRPr>
          </a:p>
          <a:p>
            <a:pPr marL="173038" indent="-173038">
              <a:buClr>
                <a:schemeClr val="accent1"/>
              </a:buClr>
              <a:buFont typeface="Wingdings" pitchFamily="2" charset="2"/>
              <a:buChar char="§"/>
            </a:pPr>
            <a:r>
              <a:rPr lang="en-US" sz="1400" dirty="0" smtClean="0">
                <a:latin typeface="Arial" pitchFamily="34" charset="0"/>
                <a:cs typeface="Arial" pitchFamily="34" charset="0"/>
              </a:rPr>
              <a:t> data format for calling HAS with command to toggle to </a:t>
            </a:r>
            <a:r>
              <a:rPr lang="en-US" sz="1400" dirty="0" err="1" smtClean="0">
                <a:latin typeface="Arial" pitchFamily="34" charset="0"/>
                <a:cs typeface="Arial" pitchFamily="34" charset="0"/>
              </a:rPr>
              <a:t>QuickView</a:t>
            </a:r>
            <a:r>
              <a:rPr lang="en-US" sz="1400" dirty="0" smtClean="0">
                <a:latin typeface="Arial" pitchFamily="34" charset="0"/>
                <a:cs typeface="Arial" pitchFamily="34" charset="0"/>
              </a:rPr>
              <a:t>:</a:t>
            </a:r>
          </a:p>
          <a:p>
            <a:pPr marL="457200" lvl="2" indent="0">
              <a:buNone/>
            </a:pPr>
            <a:r>
              <a:rPr lang="en-US" sz="1000" dirty="0"/>
              <a:t>{</a:t>
            </a:r>
          </a:p>
          <a:p>
            <a:pPr marL="457200" lvl="2" indent="0">
              <a:buNone/>
            </a:pPr>
            <a:r>
              <a:rPr lang="en-US" sz="1000" dirty="0"/>
              <a:t>    “service": "</a:t>
            </a:r>
            <a:r>
              <a:rPr lang="en-US" sz="1000" dirty="0" err="1"/>
              <a:t>TogggleToQV</a:t>
            </a:r>
            <a:r>
              <a:rPr lang="en-US" sz="1000" dirty="0"/>
              <a:t>",</a:t>
            </a:r>
          </a:p>
          <a:p>
            <a:pPr marL="457200" lvl="2" indent="0">
              <a:buNone/>
            </a:pPr>
            <a:r>
              <a:rPr lang="en-US" sz="1000" dirty="0"/>
              <a:t>    "parameters": {</a:t>
            </a:r>
          </a:p>
          <a:p>
            <a:pPr marL="457200" lvl="2" indent="0">
              <a:buNone/>
            </a:pPr>
            <a:r>
              <a:rPr lang="en-US" sz="1000" dirty="0"/>
              <a:t>        "BAN": "123423“, “MSISDN”:”1234443232”, “OAM_COOKIE”:”132k4jh2l234j2lkj3h2342jkjsa992-a23423”</a:t>
            </a:r>
          </a:p>
          <a:p>
            <a:pPr marL="457200" lvl="2" indent="0">
              <a:buNone/>
            </a:pPr>
            <a:r>
              <a:rPr lang="en-US" sz="1000" dirty="0"/>
              <a:t>    }</a:t>
            </a:r>
          </a:p>
          <a:p>
            <a:pPr marL="457200" lvl="2" indent="0">
              <a:buNone/>
            </a:pPr>
            <a:r>
              <a:rPr lang="en-US" sz="1000" dirty="0"/>
              <a:t>}</a:t>
            </a:r>
          </a:p>
          <a:p>
            <a:pPr marL="173038" indent="-173038">
              <a:buClr>
                <a:schemeClr val="accent1"/>
              </a:buClr>
              <a:buFont typeface="Wingdings" pitchFamily="2" charset="2"/>
              <a:buChar char="§"/>
            </a:pPr>
            <a:endParaRPr lang="en-US" sz="1400" dirty="0" smtClean="0">
              <a:latin typeface="Arial" pitchFamily="34" charset="0"/>
              <a:cs typeface="Arial" pitchFamily="34" charset="0"/>
            </a:endParaRPr>
          </a:p>
          <a:p>
            <a:pPr marL="173038" indent="-173038">
              <a:buClr>
                <a:schemeClr val="accent1"/>
              </a:buClr>
              <a:buFont typeface="Wingdings" pitchFamily="2" charset="2"/>
              <a:buChar char="§"/>
            </a:pPr>
            <a:endParaRPr lang="en-US" sz="1000" dirty="0" smtClean="0">
              <a:latin typeface="Arial" pitchFamily="34" charset="0"/>
              <a:cs typeface="Arial"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175604628"/>
              </p:ext>
            </p:extLst>
          </p:nvPr>
        </p:nvGraphicFramePr>
        <p:xfrm>
          <a:off x="645017" y="985770"/>
          <a:ext cx="1079500" cy="685800"/>
        </p:xfrm>
        <a:graphic>
          <a:graphicData uri="http://schemas.openxmlformats.org/presentationml/2006/ole">
            <mc:AlternateContent xmlns:mc="http://schemas.openxmlformats.org/markup-compatibility/2006">
              <mc:Choice xmlns:v="urn:schemas-microsoft-com:vml" Requires="v">
                <p:oleObj spid="_x0000_s23558" name="Packager Shell Object" showAsIcon="1" r:id="rId7" imgW="1079640" imgH="685800" progId="Package">
                  <p:embed/>
                </p:oleObj>
              </mc:Choice>
              <mc:Fallback>
                <p:oleObj name="Packager Shell Object" showAsIcon="1" r:id="rId7" imgW="1079640" imgH="685800" progId="Package">
                  <p:embed/>
                  <p:pic>
                    <p:nvPicPr>
                      <p:cNvPr id="0" name=""/>
                      <p:cNvPicPr/>
                      <p:nvPr/>
                    </p:nvPicPr>
                    <p:blipFill>
                      <a:blip r:embed="rId8"/>
                      <a:stretch>
                        <a:fillRect/>
                      </a:stretch>
                    </p:blipFill>
                    <p:spPr>
                      <a:xfrm>
                        <a:off x="645017" y="985770"/>
                        <a:ext cx="1079500"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88037775"/>
              </p:ext>
            </p:extLst>
          </p:nvPr>
        </p:nvGraphicFramePr>
        <p:xfrm>
          <a:off x="2042911" y="987504"/>
          <a:ext cx="2705100" cy="685800"/>
        </p:xfrm>
        <a:graphic>
          <a:graphicData uri="http://schemas.openxmlformats.org/presentationml/2006/ole">
            <mc:AlternateContent xmlns:mc="http://schemas.openxmlformats.org/markup-compatibility/2006">
              <mc:Choice xmlns:v="urn:schemas-microsoft-com:vml" Requires="v">
                <p:oleObj spid="_x0000_s23559" name="Packager Shell Object" showAsIcon="1" r:id="rId9" imgW="2705760" imgH="685800" progId="Package">
                  <p:embed/>
                </p:oleObj>
              </mc:Choice>
              <mc:Fallback>
                <p:oleObj name="Packager Shell Object" showAsIcon="1" r:id="rId9" imgW="2705760" imgH="685800" progId="Package">
                  <p:embed/>
                  <p:pic>
                    <p:nvPicPr>
                      <p:cNvPr id="0" name=""/>
                      <p:cNvPicPr/>
                      <p:nvPr/>
                    </p:nvPicPr>
                    <p:blipFill>
                      <a:blip r:embed="rId10"/>
                      <a:stretch>
                        <a:fillRect/>
                      </a:stretch>
                    </p:blipFill>
                    <p:spPr>
                      <a:xfrm>
                        <a:off x="2042911" y="987504"/>
                        <a:ext cx="2705100" cy="6858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06856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626694267"/>
              </p:ext>
            </p:extLst>
          </p:nvPr>
        </p:nvGraphicFramePr>
        <p:xfrm>
          <a:off x="457200" y="914401"/>
          <a:ext cx="82296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smtClean="0"/>
              <a:t>Logical Overview of Key System Layers</a:t>
            </a:r>
            <a:endParaRPr lang="en-US" dirty="0"/>
          </a:p>
        </p:txBody>
      </p:sp>
      <p:sp>
        <p:nvSpPr>
          <p:cNvPr id="7" name="TextBox 6"/>
          <p:cNvSpPr txBox="1"/>
          <p:nvPr/>
        </p:nvSpPr>
        <p:spPr>
          <a:xfrm>
            <a:off x="457200" y="4800600"/>
            <a:ext cx="8305800" cy="1371600"/>
          </a:xfrm>
          <a:prstGeom prst="rect">
            <a:avLst/>
          </a:prstGeom>
          <a:noFill/>
        </p:spPr>
        <p:txBody>
          <a:bodyPr wrap="square" lIns="45720" rIns="45720" rtlCol="0">
            <a:noAutofit/>
          </a:bodyPr>
          <a:lstStyle/>
          <a:p>
            <a:pPr marL="173038" indent="-173038">
              <a:buClr>
                <a:schemeClr val="accent1"/>
              </a:buClr>
              <a:buFont typeface="Wingdings" pitchFamily="2" charset="2"/>
              <a:buChar char="§"/>
            </a:pPr>
            <a:r>
              <a:rPr lang="en-US" sz="1400" b="1" dirty="0" smtClean="0">
                <a:latin typeface="Arial" pitchFamily="34" charset="0"/>
                <a:cs typeface="Arial" pitchFamily="34" charset="0"/>
              </a:rPr>
              <a:t>Rebellion UI</a:t>
            </a:r>
            <a:r>
              <a:rPr lang="en-US" sz="1400" dirty="0" smtClean="0">
                <a:latin typeface="Arial" pitchFamily="34" charset="0"/>
                <a:cs typeface="Arial" pitchFamily="34" charset="0"/>
              </a:rPr>
              <a:t> is an untrusted client of the </a:t>
            </a:r>
            <a:r>
              <a:rPr lang="en-US" sz="1400" b="1" dirty="0" smtClean="0">
                <a:latin typeface="Arial" pitchFamily="34" charset="0"/>
                <a:cs typeface="Arial" pitchFamily="34" charset="0"/>
              </a:rPr>
              <a:t>API Façade</a:t>
            </a:r>
            <a:r>
              <a:rPr lang="en-US" sz="1400" dirty="0" smtClean="0">
                <a:latin typeface="Arial" pitchFamily="34" charset="0"/>
                <a:cs typeface="Arial" pitchFamily="34" charset="0"/>
              </a:rPr>
              <a:t>.</a:t>
            </a:r>
          </a:p>
          <a:p>
            <a:pPr marL="173038" indent="-173038">
              <a:buClr>
                <a:schemeClr val="accent1"/>
              </a:buClr>
              <a:buFont typeface="Wingdings" pitchFamily="2" charset="2"/>
              <a:buChar char="§"/>
            </a:pPr>
            <a:r>
              <a:rPr lang="en-US" sz="1400" b="1" dirty="0" smtClean="0">
                <a:latin typeface="Arial" pitchFamily="34" charset="0"/>
                <a:cs typeface="Arial" pitchFamily="34" charset="0"/>
              </a:rPr>
              <a:t>API Façade</a:t>
            </a:r>
            <a:r>
              <a:rPr lang="en-US" sz="1400" dirty="0" smtClean="0">
                <a:latin typeface="Arial" pitchFamily="34" charset="0"/>
                <a:cs typeface="Arial" pitchFamily="34" charset="0"/>
              </a:rPr>
              <a:t> is an trusted client of </a:t>
            </a:r>
            <a:r>
              <a:rPr lang="en-US" sz="1400" b="1" dirty="0" smtClean="0">
                <a:latin typeface="Arial" pitchFamily="34" charset="0"/>
                <a:cs typeface="Arial" pitchFamily="34" charset="0"/>
              </a:rPr>
              <a:t>Core APIs </a:t>
            </a:r>
            <a:r>
              <a:rPr lang="en-US" sz="1400" dirty="0" smtClean="0">
                <a:latin typeface="Arial" pitchFamily="34" charset="0"/>
                <a:cs typeface="Arial" pitchFamily="34" charset="0"/>
              </a:rPr>
              <a:t>(whitelisted IPs).</a:t>
            </a:r>
          </a:p>
          <a:p>
            <a:pPr marL="173038" indent="-173038">
              <a:buClr>
                <a:schemeClr val="accent1"/>
              </a:buClr>
              <a:buFont typeface="Wingdings" pitchFamily="2" charset="2"/>
              <a:buChar char="§"/>
            </a:pPr>
            <a:r>
              <a:rPr lang="en-US" sz="1400" b="1" dirty="0" smtClean="0">
                <a:latin typeface="Arial" pitchFamily="34" charset="0"/>
                <a:cs typeface="Arial" pitchFamily="34" charset="0"/>
              </a:rPr>
              <a:t>Core API</a:t>
            </a:r>
            <a:r>
              <a:rPr lang="en-US" sz="1400" dirty="0" smtClean="0">
                <a:latin typeface="Arial" pitchFamily="34" charset="0"/>
                <a:cs typeface="Arial" pitchFamily="34" charset="0"/>
              </a:rPr>
              <a:t> Layer is a trusted client of back end systems.</a:t>
            </a:r>
            <a:endParaRPr lang="en-US" sz="1400" dirty="0">
              <a:latin typeface="Arial" pitchFamily="34" charset="0"/>
              <a:cs typeface="Arial" pitchFamily="34" charset="0"/>
            </a:endParaRPr>
          </a:p>
          <a:p>
            <a:pPr marL="173038" indent="-173038">
              <a:buClr>
                <a:schemeClr val="accent1"/>
              </a:buClr>
              <a:buFont typeface="Wingdings" pitchFamily="2" charset="2"/>
              <a:buChar char="§"/>
            </a:pPr>
            <a:endParaRPr lang="en-US" sz="1400" dirty="0" smtClean="0">
              <a:latin typeface="Arial" pitchFamily="34" charset="0"/>
              <a:cs typeface="Arial" pitchFamily="34" charset="0"/>
            </a:endParaRPr>
          </a:p>
          <a:p>
            <a:pPr marL="173038" indent="-173038">
              <a:buClr>
                <a:schemeClr val="accent1"/>
              </a:buClr>
              <a:buFont typeface="Wingdings" pitchFamily="2" charset="2"/>
              <a:buChar char="§"/>
            </a:pPr>
            <a:r>
              <a:rPr lang="en-US" sz="1400" dirty="0" smtClean="0">
                <a:latin typeface="Arial" pitchFamily="34" charset="0"/>
                <a:cs typeface="Arial" pitchFamily="34" charset="0"/>
              </a:rPr>
              <a:t>Authentication &amp; Authorization Requirements are different for different channels.</a:t>
            </a:r>
          </a:p>
          <a:p>
            <a:pPr marL="173038" indent="-173038">
              <a:buClr>
                <a:schemeClr val="accent1"/>
              </a:buClr>
              <a:buFont typeface="Wingdings" pitchFamily="2" charset="2"/>
              <a:buChar char="§"/>
            </a:pPr>
            <a:r>
              <a:rPr lang="en-US" sz="1400" dirty="0" smtClean="0">
                <a:latin typeface="Arial" pitchFamily="34" charset="0"/>
                <a:cs typeface="Arial" pitchFamily="34" charset="0"/>
              </a:rPr>
              <a:t>Different Channels have different sources of Identity.</a:t>
            </a:r>
            <a:endParaRPr lang="en-US" sz="1400" dirty="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537384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81817382"/>
              </p:ext>
            </p:extLst>
          </p:nvPr>
        </p:nvGraphicFramePr>
        <p:xfrm>
          <a:off x="457200" y="914400"/>
          <a:ext cx="8229600" cy="4797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p:txBody>
          <a:bodyPr/>
          <a:lstStyle/>
          <a:p>
            <a:r>
              <a:rPr lang="en-US" dirty="0" smtClean="0"/>
              <a:t>Channel Variations – Authentication &amp; Authorization</a:t>
            </a:r>
            <a:endParaRPr lang="en-US" dirty="0"/>
          </a:p>
        </p:txBody>
      </p:sp>
    </p:spTree>
    <p:custDataLst>
      <p:tags r:id="rId1"/>
    </p:custDataLst>
    <p:extLst>
      <p:ext uri="{BB962C8B-B14F-4D97-AF65-F5344CB8AC3E}">
        <p14:creationId xmlns:p14="http://schemas.microsoft.com/office/powerpoint/2010/main" val="4020721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29042662"/>
              </p:ext>
            </p:extLst>
          </p:nvPr>
        </p:nvGraphicFramePr>
        <p:xfrm>
          <a:off x="457200" y="914401"/>
          <a:ext cx="8229600" cy="2285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229600" cy="400110"/>
          </a:xfrm>
        </p:spPr>
        <p:txBody>
          <a:bodyPr/>
          <a:lstStyle/>
          <a:p>
            <a:r>
              <a:rPr lang="en-US" dirty="0" smtClean="0"/>
              <a:t>Assisted Channel – </a:t>
            </a:r>
            <a:r>
              <a:rPr lang="en-US" sz="1800" dirty="0" smtClean="0"/>
              <a:t>Authentication &amp; Authorization Across System Layers </a:t>
            </a:r>
            <a:endParaRPr lang="en-US" sz="1800" dirty="0"/>
          </a:p>
        </p:txBody>
      </p:sp>
      <p:graphicFrame>
        <p:nvGraphicFramePr>
          <p:cNvPr id="6" name="Content Placeholder 5"/>
          <p:cNvGraphicFramePr>
            <a:graphicFrameLocks/>
          </p:cNvGraphicFramePr>
          <p:nvPr>
            <p:extLst>
              <p:ext uri="{D42A27DB-BD31-4B8C-83A1-F6EECF244321}">
                <p14:modId xmlns:p14="http://schemas.microsoft.com/office/powerpoint/2010/main" val="2494424451"/>
              </p:ext>
            </p:extLst>
          </p:nvPr>
        </p:nvGraphicFramePr>
        <p:xfrm>
          <a:off x="3819564" y="1447800"/>
          <a:ext cx="4638635" cy="1219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extBox 1"/>
          <p:cNvSpPr txBox="1"/>
          <p:nvPr/>
        </p:nvSpPr>
        <p:spPr>
          <a:xfrm>
            <a:off x="457200" y="3276600"/>
            <a:ext cx="8153400" cy="3048000"/>
          </a:xfrm>
          <a:prstGeom prst="rect">
            <a:avLst/>
          </a:prstGeom>
          <a:noFill/>
        </p:spPr>
        <p:txBody>
          <a:bodyPr wrap="square" lIns="45720" rIns="45720" rtlCol="0">
            <a:noAutofit/>
          </a:bodyPr>
          <a:lstStyle/>
          <a:p>
            <a:pPr marL="173038" indent="-173038">
              <a:buClr>
                <a:schemeClr val="accent1"/>
              </a:buClr>
              <a:buFont typeface="Wingdings" pitchFamily="2" charset="2"/>
              <a:buChar char="§"/>
            </a:pPr>
            <a:r>
              <a:rPr lang="en-US" sz="1200" dirty="0" smtClean="0">
                <a:latin typeface="Arial" pitchFamily="34" charset="0"/>
                <a:cs typeface="Arial" pitchFamily="34" charset="0"/>
              </a:rPr>
              <a:t>Authentication is persisted in the </a:t>
            </a:r>
            <a:r>
              <a:rPr lang="en-US" sz="1200" b="1" dirty="0" smtClean="0">
                <a:latin typeface="Arial" pitchFamily="34" charset="0"/>
                <a:cs typeface="Arial" pitchFamily="34" charset="0"/>
              </a:rPr>
              <a:t>UI</a:t>
            </a:r>
            <a:r>
              <a:rPr lang="en-US" sz="1200" dirty="0" smtClean="0">
                <a:latin typeface="Arial" pitchFamily="34" charset="0"/>
                <a:cs typeface="Arial" pitchFamily="34" charset="0"/>
              </a:rPr>
              <a:t> as an </a:t>
            </a:r>
            <a:r>
              <a:rPr lang="en-US" sz="1200" i="1" dirty="0" smtClean="0">
                <a:latin typeface="Arial" pitchFamily="34" charset="0"/>
                <a:cs typeface="Arial" pitchFamily="34" charset="0"/>
              </a:rPr>
              <a:t>OAM Cookie</a:t>
            </a:r>
            <a:r>
              <a:rPr lang="en-US" sz="1200" dirty="0" smtClean="0">
                <a:latin typeface="Arial" pitchFamily="34" charset="0"/>
                <a:cs typeface="Arial" pitchFamily="34" charset="0"/>
              </a:rPr>
              <a:t>, which is encrypted and contains </a:t>
            </a:r>
            <a:r>
              <a:rPr lang="en-US" sz="1200" i="1" dirty="0" err="1" smtClean="0">
                <a:latin typeface="Arial" pitchFamily="34" charset="0"/>
                <a:cs typeface="Arial" pitchFamily="34" charset="0"/>
              </a:rPr>
              <a:t>userId</a:t>
            </a:r>
            <a:r>
              <a:rPr lang="en-US" sz="1200" dirty="0" smtClean="0">
                <a:latin typeface="Arial" pitchFamily="34" charset="0"/>
                <a:cs typeface="Arial" pitchFamily="34" charset="0"/>
              </a:rPr>
              <a:t>.</a:t>
            </a:r>
          </a:p>
          <a:p>
            <a:pPr marL="173038" indent="-173038">
              <a:buClr>
                <a:schemeClr val="accent1"/>
              </a:buClr>
              <a:buFont typeface="Wingdings" pitchFamily="2" charset="2"/>
              <a:buChar char="§"/>
            </a:pPr>
            <a:endParaRPr lang="en-US" sz="1200" dirty="0" smtClean="0">
              <a:latin typeface="Arial" pitchFamily="34" charset="0"/>
              <a:cs typeface="Arial" pitchFamily="34" charset="0"/>
            </a:endParaRPr>
          </a:p>
          <a:p>
            <a:pPr marL="173038" indent="-173038">
              <a:buClr>
                <a:schemeClr val="accent1"/>
              </a:buClr>
              <a:buFont typeface="Wingdings" pitchFamily="2" charset="2"/>
              <a:buChar char="§"/>
            </a:pPr>
            <a:r>
              <a:rPr lang="en-US" sz="1200" dirty="0" smtClean="0">
                <a:latin typeface="Arial" pitchFamily="34" charset="0"/>
                <a:cs typeface="Arial" pitchFamily="34" charset="0"/>
              </a:rPr>
              <a:t>The </a:t>
            </a:r>
            <a:r>
              <a:rPr lang="en-US" sz="1200" b="1" dirty="0" smtClean="0">
                <a:latin typeface="Arial" pitchFamily="34" charset="0"/>
                <a:cs typeface="Arial" pitchFamily="34" charset="0"/>
              </a:rPr>
              <a:t>API Façade</a:t>
            </a:r>
            <a:r>
              <a:rPr lang="en-US" sz="1200" dirty="0" smtClean="0">
                <a:latin typeface="Arial" pitchFamily="34" charset="0"/>
                <a:cs typeface="Arial" pitchFamily="34" charset="0"/>
              </a:rPr>
              <a:t> initially validates this cookie, and caches as valid for a fixed TTL.</a:t>
            </a:r>
          </a:p>
          <a:p>
            <a:pPr marL="173038" indent="-173038">
              <a:buClr>
                <a:schemeClr val="accent1"/>
              </a:buClr>
              <a:buFont typeface="Wingdings" pitchFamily="2" charset="2"/>
              <a:buChar char="§"/>
            </a:pPr>
            <a:endParaRPr lang="en-US" sz="1200" dirty="0" smtClean="0">
              <a:latin typeface="Arial" pitchFamily="34" charset="0"/>
              <a:cs typeface="Arial" pitchFamily="34" charset="0"/>
            </a:endParaRPr>
          </a:p>
          <a:p>
            <a:pPr marL="173038" indent="-173038">
              <a:buClr>
                <a:schemeClr val="accent1"/>
              </a:buClr>
              <a:buFont typeface="Wingdings" pitchFamily="2" charset="2"/>
              <a:buChar char="§"/>
            </a:pPr>
            <a:r>
              <a:rPr lang="en-US" sz="1200" dirty="0" smtClean="0">
                <a:latin typeface="Arial" pitchFamily="34" charset="0"/>
                <a:cs typeface="Arial" pitchFamily="34" charset="0"/>
              </a:rPr>
              <a:t>The </a:t>
            </a:r>
            <a:r>
              <a:rPr lang="en-US" sz="1200" b="1" dirty="0">
                <a:latin typeface="Arial" pitchFamily="34" charset="0"/>
                <a:cs typeface="Arial" pitchFamily="34" charset="0"/>
              </a:rPr>
              <a:t>API Façade</a:t>
            </a:r>
            <a:r>
              <a:rPr lang="en-US" sz="1200" dirty="0" smtClean="0">
                <a:latin typeface="Arial" pitchFamily="34" charset="0"/>
                <a:cs typeface="Arial" pitchFamily="34" charset="0"/>
              </a:rPr>
              <a:t> also issues an </a:t>
            </a:r>
            <a:r>
              <a:rPr lang="en-US" sz="1200" i="1" dirty="0" err="1" smtClean="0">
                <a:latin typeface="Arial" pitchFamily="34" charset="0"/>
                <a:cs typeface="Arial" pitchFamily="34" charset="0"/>
              </a:rPr>
              <a:t>oAuth</a:t>
            </a:r>
            <a:r>
              <a:rPr lang="en-US" sz="1200" i="1" dirty="0" smtClean="0">
                <a:latin typeface="Arial" pitchFamily="34" charset="0"/>
                <a:cs typeface="Arial" pitchFamily="34" charset="0"/>
              </a:rPr>
              <a:t> token</a:t>
            </a:r>
            <a:r>
              <a:rPr lang="en-US" sz="1200" b="1" dirty="0" smtClean="0">
                <a:latin typeface="Arial" pitchFamily="34" charset="0"/>
                <a:cs typeface="Arial" pitchFamily="34" charset="0"/>
              </a:rPr>
              <a:t> </a:t>
            </a:r>
            <a:r>
              <a:rPr lang="en-US" sz="1200" dirty="0" smtClean="0">
                <a:latin typeface="Arial" pitchFamily="34" charset="0"/>
                <a:cs typeface="Arial" pitchFamily="34" charset="0"/>
              </a:rPr>
              <a:t>based on this cookie, which will be used by the UI in future interaction with </a:t>
            </a:r>
            <a:r>
              <a:rPr lang="en-US" sz="1200" b="1" dirty="0" smtClean="0">
                <a:latin typeface="Arial" pitchFamily="34" charset="0"/>
                <a:cs typeface="Arial" pitchFamily="34" charset="0"/>
              </a:rPr>
              <a:t>Façade</a:t>
            </a:r>
            <a:r>
              <a:rPr lang="en-US" sz="1200" dirty="0" smtClean="0">
                <a:latin typeface="Arial" pitchFamily="34" charset="0"/>
                <a:cs typeface="Arial" pitchFamily="34" charset="0"/>
              </a:rPr>
              <a:t> layer, and has a TTL less than the original </a:t>
            </a:r>
            <a:r>
              <a:rPr lang="en-US" sz="1200" i="1" dirty="0" smtClean="0">
                <a:latin typeface="Arial" pitchFamily="34" charset="0"/>
                <a:cs typeface="Arial" pitchFamily="34" charset="0"/>
              </a:rPr>
              <a:t>OAM Cookie</a:t>
            </a:r>
            <a:r>
              <a:rPr lang="en-US" sz="1200" dirty="0" smtClean="0">
                <a:latin typeface="Arial" pitchFamily="34" charset="0"/>
                <a:cs typeface="Arial" pitchFamily="34" charset="0"/>
              </a:rPr>
              <a:t>.</a:t>
            </a:r>
          </a:p>
          <a:p>
            <a:pPr marL="173038" indent="-173038">
              <a:buClr>
                <a:schemeClr val="accent1"/>
              </a:buClr>
              <a:buFont typeface="Wingdings" pitchFamily="2" charset="2"/>
              <a:buChar char="§"/>
            </a:pPr>
            <a:endParaRPr lang="en-US" sz="1200" dirty="0" smtClean="0">
              <a:latin typeface="Arial" pitchFamily="34" charset="0"/>
              <a:cs typeface="Arial" pitchFamily="34" charset="0"/>
            </a:endParaRPr>
          </a:p>
          <a:p>
            <a:pPr marL="173038" indent="-173038">
              <a:buClr>
                <a:schemeClr val="accent1"/>
              </a:buClr>
              <a:buFont typeface="Wingdings" pitchFamily="2" charset="2"/>
              <a:buChar char="§"/>
            </a:pPr>
            <a:r>
              <a:rPr lang="en-US" sz="1200" dirty="0" smtClean="0">
                <a:latin typeface="Arial" pitchFamily="34" charset="0"/>
                <a:cs typeface="Arial" pitchFamily="34" charset="0"/>
              </a:rPr>
              <a:t>After initial authentication, the </a:t>
            </a:r>
            <a:r>
              <a:rPr lang="en-US" sz="1200" b="1" dirty="0">
                <a:latin typeface="Arial" pitchFamily="34" charset="0"/>
                <a:cs typeface="Arial" pitchFamily="34" charset="0"/>
              </a:rPr>
              <a:t>API Façade</a:t>
            </a:r>
            <a:r>
              <a:rPr lang="en-US" sz="1200" dirty="0" smtClean="0">
                <a:latin typeface="Arial" pitchFamily="34" charset="0"/>
                <a:cs typeface="Arial" pitchFamily="34" charset="0"/>
              </a:rPr>
              <a:t> only accepts requests with valid </a:t>
            </a:r>
            <a:r>
              <a:rPr lang="en-US" sz="1200" i="1" dirty="0" err="1" smtClean="0">
                <a:latin typeface="Arial" pitchFamily="34" charset="0"/>
                <a:cs typeface="Arial" pitchFamily="34" charset="0"/>
              </a:rPr>
              <a:t>oAuth</a:t>
            </a:r>
            <a:r>
              <a:rPr lang="en-US" sz="1200" i="1" dirty="0" smtClean="0">
                <a:latin typeface="Arial" pitchFamily="34" charset="0"/>
                <a:cs typeface="Arial" pitchFamily="34" charset="0"/>
              </a:rPr>
              <a:t> token</a:t>
            </a:r>
            <a:r>
              <a:rPr lang="en-US" sz="1200" dirty="0" smtClean="0">
                <a:latin typeface="Arial" pitchFamily="34" charset="0"/>
                <a:cs typeface="Arial" pitchFamily="34" charset="0"/>
              </a:rPr>
              <a:t>.</a:t>
            </a:r>
          </a:p>
          <a:p>
            <a:pPr marL="173038" indent="-173038">
              <a:buClr>
                <a:schemeClr val="accent1"/>
              </a:buClr>
              <a:buFont typeface="Wingdings" pitchFamily="2" charset="2"/>
              <a:buChar char="§"/>
            </a:pPr>
            <a:endParaRPr lang="en-US" sz="1200" dirty="0" smtClean="0">
              <a:latin typeface="Arial" pitchFamily="34" charset="0"/>
              <a:cs typeface="Arial" pitchFamily="34" charset="0"/>
            </a:endParaRPr>
          </a:p>
          <a:p>
            <a:pPr marL="173038" indent="-173038">
              <a:buClr>
                <a:schemeClr val="accent1"/>
              </a:buClr>
              <a:buFont typeface="Wingdings" pitchFamily="2" charset="2"/>
              <a:buChar char="§"/>
            </a:pPr>
            <a:r>
              <a:rPr lang="en-US" sz="1200" dirty="0" smtClean="0">
                <a:latin typeface="Arial" pitchFamily="34" charset="0"/>
                <a:cs typeface="Arial" pitchFamily="34" charset="0"/>
              </a:rPr>
              <a:t>The </a:t>
            </a:r>
            <a:r>
              <a:rPr lang="en-US" sz="1200" b="1" dirty="0">
                <a:latin typeface="Arial" pitchFamily="34" charset="0"/>
                <a:cs typeface="Arial" pitchFamily="34" charset="0"/>
              </a:rPr>
              <a:t>API Façade</a:t>
            </a:r>
            <a:r>
              <a:rPr lang="en-US" sz="1200" dirty="0" smtClean="0">
                <a:latin typeface="Arial" pitchFamily="34" charset="0"/>
                <a:cs typeface="Arial" pitchFamily="34" charset="0"/>
              </a:rPr>
              <a:t> passes the </a:t>
            </a:r>
            <a:r>
              <a:rPr lang="en-US" sz="1200" i="1" dirty="0" smtClean="0">
                <a:latin typeface="Arial" pitchFamily="34" charset="0"/>
                <a:cs typeface="Arial" pitchFamily="34" charset="0"/>
              </a:rPr>
              <a:t>OAM Cookie</a:t>
            </a:r>
            <a:r>
              <a:rPr lang="en-US" sz="1200" dirty="0" smtClean="0">
                <a:latin typeface="Arial" pitchFamily="34" charset="0"/>
                <a:cs typeface="Arial" pitchFamily="34" charset="0"/>
              </a:rPr>
              <a:t> to the </a:t>
            </a:r>
            <a:r>
              <a:rPr lang="en-US" sz="1200" b="1" dirty="0" smtClean="0">
                <a:latin typeface="Arial" pitchFamily="34" charset="0"/>
                <a:cs typeface="Arial" pitchFamily="34" charset="0"/>
              </a:rPr>
              <a:t>Core</a:t>
            </a:r>
            <a:r>
              <a:rPr lang="en-US" sz="1200" dirty="0" smtClean="0">
                <a:latin typeface="Arial" pitchFamily="34" charset="0"/>
                <a:cs typeface="Arial" pitchFamily="34" charset="0"/>
              </a:rPr>
              <a:t> when making requests. As needed (by </a:t>
            </a:r>
            <a:r>
              <a:rPr lang="en-US" sz="1200" b="1" dirty="0" smtClean="0">
                <a:latin typeface="Arial" pitchFamily="34" charset="0"/>
                <a:cs typeface="Arial" pitchFamily="34" charset="0"/>
              </a:rPr>
              <a:t>Core API</a:t>
            </a:r>
            <a:r>
              <a:rPr lang="en-US" sz="1200" dirty="0" smtClean="0">
                <a:latin typeface="Arial" pitchFamily="34" charset="0"/>
                <a:cs typeface="Arial" pitchFamily="34" charset="0"/>
              </a:rPr>
              <a:t> design) the </a:t>
            </a:r>
            <a:r>
              <a:rPr lang="en-US" sz="1200" b="1" dirty="0" smtClean="0">
                <a:latin typeface="Arial" pitchFamily="34" charset="0"/>
                <a:cs typeface="Arial" pitchFamily="34" charset="0"/>
              </a:rPr>
              <a:t>Façade</a:t>
            </a:r>
            <a:r>
              <a:rPr lang="en-US" sz="1200" dirty="0" smtClean="0">
                <a:latin typeface="Arial" pitchFamily="34" charset="0"/>
                <a:cs typeface="Arial" pitchFamily="34" charset="0"/>
              </a:rPr>
              <a:t> may also pass other information with each call (for example </a:t>
            </a:r>
            <a:r>
              <a:rPr lang="en-US" sz="1200" i="1" dirty="0" smtClean="0">
                <a:latin typeface="Arial" pitchFamily="34" charset="0"/>
                <a:cs typeface="Arial" pitchFamily="34" charset="0"/>
              </a:rPr>
              <a:t>store id</a:t>
            </a:r>
            <a:r>
              <a:rPr lang="en-US" sz="1200" dirty="0" smtClean="0">
                <a:latin typeface="Arial" pitchFamily="34" charset="0"/>
                <a:cs typeface="Arial" pitchFamily="34" charset="0"/>
              </a:rPr>
              <a:t> or </a:t>
            </a:r>
            <a:r>
              <a:rPr lang="en-US" sz="1200" i="1" dirty="0" smtClean="0">
                <a:latin typeface="Arial" pitchFamily="34" charset="0"/>
                <a:cs typeface="Arial" pitchFamily="34" charset="0"/>
              </a:rPr>
              <a:t>data center </a:t>
            </a:r>
            <a:r>
              <a:rPr lang="en-US" sz="1200" i="1" dirty="0">
                <a:latin typeface="Arial" pitchFamily="34" charset="0"/>
                <a:cs typeface="Arial" pitchFamily="34" charset="0"/>
              </a:rPr>
              <a:t>s</a:t>
            </a:r>
            <a:r>
              <a:rPr lang="en-US" sz="1200" i="1" dirty="0" smtClean="0">
                <a:latin typeface="Arial" pitchFamily="34" charset="0"/>
                <a:cs typeface="Arial" pitchFamily="34" charset="0"/>
              </a:rPr>
              <a:t>egmentation id</a:t>
            </a:r>
            <a:r>
              <a:rPr lang="en-US" sz="1200" dirty="0" smtClean="0">
                <a:latin typeface="Arial" pitchFamily="34" charset="0"/>
                <a:cs typeface="Arial" pitchFamily="34" charset="0"/>
              </a:rPr>
              <a:t>)</a:t>
            </a:r>
          </a:p>
          <a:p>
            <a:pPr marL="173038" indent="-173038">
              <a:buClr>
                <a:schemeClr val="accent1"/>
              </a:buClr>
              <a:buFont typeface="Wingdings" pitchFamily="2" charset="2"/>
              <a:buChar char="§"/>
            </a:pPr>
            <a:endParaRPr lang="en-US" sz="1200" dirty="0" smtClean="0">
              <a:latin typeface="Arial" pitchFamily="34" charset="0"/>
              <a:cs typeface="Arial" pitchFamily="34" charset="0"/>
            </a:endParaRPr>
          </a:p>
          <a:p>
            <a:pPr marL="173038" indent="-173038">
              <a:buClr>
                <a:schemeClr val="accent1"/>
              </a:buClr>
              <a:buFont typeface="Wingdings" pitchFamily="2" charset="2"/>
              <a:buChar char="§"/>
            </a:pPr>
            <a:r>
              <a:rPr lang="en-US" sz="1200" b="1" dirty="0" smtClean="0">
                <a:latin typeface="Arial" pitchFamily="34" charset="0"/>
                <a:cs typeface="Arial" pitchFamily="34" charset="0"/>
              </a:rPr>
              <a:t>Core API</a:t>
            </a:r>
            <a:r>
              <a:rPr lang="en-US" sz="1200" dirty="0" smtClean="0">
                <a:latin typeface="Arial" pitchFamily="34" charset="0"/>
                <a:cs typeface="Arial" pitchFamily="34" charset="0"/>
              </a:rPr>
              <a:t>s are able to extract </a:t>
            </a:r>
            <a:r>
              <a:rPr lang="en-US" sz="1200" i="1" dirty="0" err="1" smtClean="0">
                <a:latin typeface="Arial" pitchFamily="34" charset="0"/>
                <a:cs typeface="Arial" pitchFamily="34" charset="0"/>
              </a:rPr>
              <a:t>userId</a:t>
            </a:r>
            <a:r>
              <a:rPr lang="en-US" sz="1200" dirty="0" smtClean="0">
                <a:latin typeface="Arial" pitchFamily="34" charset="0"/>
                <a:cs typeface="Arial" pitchFamily="34" charset="0"/>
              </a:rPr>
              <a:t> from </a:t>
            </a:r>
            <a:r>
              <a:rPr lang="en-US" sz="1200" i="1" dirty="0" smtClean="0">
                <a:latin typeface="Arial" pitchFamily="34" charset="0"/>
                <a:cs typeface="Arial" pitchFamily="34" charset="0"/>
              </a:rPr>
              <a:t>OAM Cookie</a:t>
            </a:r>
            <a:r>
              <a:rPr lang="en-US" sz="1200" b="1" dirty="0" smtClean="0">
                <a:latin typeface="Arial" pitchFamily="34" charset="0"/>
                <a:cs typeface="Arial" pitchFamily="34" charset="0"/>
              </a:rPr>
              <a:t> </a:t>
            </a:r>
            <a:r>
              <a:rPr lang="en-US" sz="1200" dirty="0" smtClean="0">
                <a:latin typeface="Arial" pitchFamily="34" charset="0"/>
                <a:cs typeface="Arial" pitchFamily="34" charset="0"/>
              </a:rPr>
              <a:t>and enforce Authorization.</a:t>
            </a:r>
          </a:p>
          <a:p>
            <a:pPr marL="173038" indent="-173038">
              <a:buClr>
                <a:schemeClr val="accent1"/>
              </a:buClr>
              <a:buFont typeface="Wingdings" pitchFamily="2" charset="2"/>
              <a:buChar char="§"/>
            </a:pPr>
            <a:endParaRPr lang="en-US" sz="1200" b="1" dirty="0">
              <a:latin typeface="Arial" pitchFamily="34" charset="0"/>
              <a:cs typeface="Arial" pitchFamily="34" charset="0"/>
            </a:endParaRPr>
          </a:p>
          <a:p>
            <a:pPr marL="173038" indent="-173038">
              <a:buClr>
                <a:schemeClr val="accent1"/>
              </a:buClr>
              <a:buFont typeface="Wingdings" pitchFamily="2" charset="2"/>
              <a:buChar char="§"/>
            </a:pPr>
            <a:r>
              <a:rPr lang="en-US" sz="1200" dirty="0" smtClean="0">
                <a:latin typeface="Arial" pitchFamily="34" charset="0"/>
                <a:cs typeface="Arial" pitchFamily="34" charset="0"/>
              </a:rPr>
              <a:t>“Session” between </a:t>
            </a:r>
            <a:r>
              <a:rPr lang="en-US" sz="1200" b="1" dirty="0" smtClean="0">
                <a:latin typeface="Arial" pitchFamily="34" charset="0"/>
                <a:cs typeface="Arial" pitchFamily="34" charset="0"/>
              </a:rPr>
              <a:t>UI</a:t>
            </a:r>
            <a:r>
              <a:rPr lang="en-US" sz="1200" dirty="0" smtClean="0">
                <a:latin typeface="Arial" pitchFamily="34" charset="0"/>
                <a:cs typeface="Arial" pitchFamily="34" charset="0"/>
              </a:rPr>
              <a:t> &amp; </a:t>
            </a:r>
            <a:r>
              <a:rPr lang="en-US" sz="1200" b="1" dirty="0" smtClean="0">
                <a:latin typeface="Arial" pitchFamily="34" charset="0"/>
                <a:cs typeface="Arial" pitchFamily="34" charset="0"/>
              </a:rPr>
              <a:t>Façade</a:t>
            </a:r>
            <a:r>
              <a:rPr lang="en-US" sz="1200" dirty="0" smtClean="0">
                <a:latin typeface="Arial" pitchFamily="34" charset="0"/>
                <a:cs typeface="Arial" pitchFamily="34" charset="0"/>
              </a:rPr>
              <a:t> is persisted via the existence of a valid </a:t>
            </a:r>
            <a:r>
              <a:rPr lang="en-US" sz="1200" i="1" dirty="0" smtClean="0">
                <a:latin typeface="Arial" pitchFamily="34" charset="0"/>
                <a:cs typeface="Arial" pitchFamily="34" charset="0"/>
              </a:rPr>
              <a:t>OAM Cookie</a:t>
            </a:r>
            <a:r>
              <a:rPr lang="en-US" sz="1200" dirty="0" smtClean="0">
                <a:latin typeface="Arial" pitchFamily="34" charset="0"/>
                <a:cs typeface="Arial" pitchFamily="34" charset="0"/>
              </a:rPr>
              <a:t> and valid </a:t>
            </a:r>
            <a:r>
              <a:rPr lang="en-US" sz="1200" b="1" dirty="0" err="1" smtClean="0">
                <a:latin typeface="Arial" pitchFamily="34" charset="0"/>
                <a:cs typeface="Arial" pitchFamily="34" charset="0"/>
              </a:rPr>
              <a:t>oAuth</a:t>
            </a:r>
            <a:r>
              <a:rPr lang="en-US" sz="1200" dirty="0" smtClean="0">
                <a:latin typeface="Arial" pitchFamily="34" charset="0"/>
                <a:cs typeface="Arial" pitchFamily="34" charset="0"/>
              </a:rPr>
              <a:t> token; and from the Core API Layer’s point of view, solely by </a:t>
            </a:r>
            <a:r>
              <a:rPr lang="en-US" sz="1200" b="1" dirty="0" smtClean="0">
                <a:latin typeface="Arial" pitchFamily="34" charset="0"/>
                <a:cs typeface="Arial" pitchFamily="34" charset="0"/>
              </a:rPr>
              <a:t>OAM Cookie.</a:t>
            </a:r>
            <a:endParaRPr lang="en-US" sz="1200" dirty="0" smtClean="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2307010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74995226"/>
              </p:ext>
            </p:extLst>
          </p:nvPr>
        </p:nvGraphicFramePr>
        <p:xfrm>
          <a:off x="457200" y="914401"/>
          <a:ext cx="8229600" cy="2285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229600" cy="400110"/>
          </a:xfrm>
        </p:spPr>
        <p:txBody>
          <a:bodyPr/>
          <a:lstStyle/>
          <a:p>
            <a:r>
              <a:rPr lang="en-US" dirty="0" smtClean="0"/>
              <a:t>Consumer Channel – </a:t>
            </a:r>
            <a:r>
              <a:rPr lang="en-US" sz="1800" dirty="0" smtClean="0"/>
              <a:t>Authentication &amp; Authorization Across System Layers </a:t>
            </a:r>
            <a:endParaRPr lang="en-US" sz="1800" dirty="0"/>
          </a:p>
        </p:txBody>
      </p:sp>
      <p:graphicFrame>
        <p:nvGraphicFramePr>
          <p:cNvPr id="6" name="Content Placeholder 5"/>
          <p:cNvGraphicFramePr>
            <a:graphicFrameLocks/>
          </p:cNvGraphicFramePr>
          <p:nvPr/>
        </p:nvGraphicFramePr>
        <p:xfrm>
          <a:off x="3819564" y="1447800"/>
          <a:ext cx="4638635" cy="1219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extBox 1"/>
          <p:cNvSpPr txBox="1"/>
          <p:nvPr/>
        </p:nvSpPr>
        <p:spPr>
          <a:xfrm>
            <a:off x="457200" y="3200400"/>
            <a:ext cx="8153400" cy="3124200"/>
          </a:xfrm>
          <a:prstGeom prst="rect">
            <a:avLst/>
          </a:prstGeom>
          <a:noFill/>
        </p:spPr>
        <p:txBody>
          <a:bodyPr wrap="square" lIns="45720" rIns="45720" rtlCol="0">
            <a:noAutofit/>
          </a:bodyPr>
          <a:lstStyle/>
          <a:p>
            <a:pPr marL="173038" indent="-173038">
              <a:buClr>
                <a:schemeClr val="accent1"/>
              </a:buClr>
              <a:buFont typeface="Wingdings" pitchFamily="2" charset="2"/>
              <a:buChar char="§"/>
            </a:pPr>
            <a:r>
              <a:rPr lang="en-US" sz="1200" dirty="0" smtClean="0">
                <a:latin typeface="Arial" pitchFamily="34" charset="0"/>
                <a:cs typeface="Arial" pitchFamily="34" charset="0"/>
              </a:rPr>
              <a:t>Log-in, Lost Password, and Registration pages are managed by the </a:t>
            </a:r>
            <a:r>
              <a:rPr lang="en-US" sz="1200" b="1" dirty="0" err="1" smtClean="0">
                <a:latin typeface="Arial" pitchFamily="34" charset="0"/>
                <a:cs typeface="Arial" pitchFamily="34" charset="0"/>
              </a:rPr>
              <a:t>eUI</a:t>
            </a:r>
            <a:r>
              <a:rPr lang="en-US" sz="1200" b="1" dirty="0" smtClean="0">
                <a:latin typeface="Arial" pitchFamily="34" charset="0"/>
                <a:cs typeface="Arial" pitchFamily="34" charset="0"/>
              </a:rPr>
              <a:t> / IAM</a:t>
            </a:r>
            <a:r>
              <a:rPr lang="en-US" sz="1200" dirty="0" smtClean="0">
                <a:latin typeface="Arial" pitchFamily="34" charset="0"/>
                <a:cs typeface="Arial" pitchFamily="34" charset="0"/>
              </a:rPr>
              <a:t> system.</a:t>
            </a:r>
          </a:p>
          <a:p>
            <a:pPr marL="173038" indent="-173038">
              <a:buClr>
                <a:schemeClr val="accent1"/>
              </a:buClr>
              <a:buFont typeface="Wingdings" pitchFamily="2" charset="2"/>
              <a:buChar char="§"/>
            </a:pPr>
            <a:endParaRPr lang="en-US" sz="1200" dirty="0">
              <a:latin typeface="Arial" pitchFamily="34" charset="0"/>
              <a:cs typeface="Arial" pitchFamily="34" charset="0"/>
            </a:endParaRPr>
          </a:p>
          <a:p>
            <a:pPr marL="173038" indent="-173038">
              <a:buClr>
                <a:schemeClr val="accent1"/>
              </a:buClr>
              <a:buFont typeface="Wingdings" pitchFamily="2" charset="2"/>
              <a:buChar char="§"/>
            </a:pPr>
            <a:r>
              <a:rPr lang="en-US" sz="1200" dirty="0" smtClean="0">
                <a:latin typeface="Arial" pitchFamily="34" charset="0"/>
                <a:cs typeface="Arial" pitchFamily="34" charset="0"/>
              </a:rPr>
              <a:t>Authentication is passed to the </a:t>
            </a:r>
            <a:r>
              <a:rPr lang="en-US" sz="1200" b="1" dirty="0" smtClean="0">
                <a:latin typeface="Arial" pitchFamily="34" charset="0"/>
                <a:cs typeface="Arial" pitchFamily="34" charset="0"/>
              </a:rPr>
              <a:t>UI</a:t>
            </a:r>
            <a:r>
              <a:rPr lang="en-US" sz="1200" dirty="0" smtClean="0">
                <a:latin typeface="Arial" pitchFamily="34" charset="0"/>
                <a:cs typeface="Arial" pitchFamily="34" charset="0"/>
              </a:rPr>
              <a:t> from </a:t>
            </a:r>
            <a:r>
              <a:rPr lang="en-US" sz="1200" b="1" dirty="0" err="1" smtClean="0">
                <a:latin typeface="Arial" pitchFamily="34" charset="0"/>
                <a:cs typeface="Arial" pitchFamily="34" charset="0"/>
              </a:rPr>
              <a:t>eUI</a:t>
            </a:r>
            <a:r>
              <a:rPr lang="en-US" sz="1200" b="1" dirty="0">
                <a:latin typeface="Arial" pitchFamily="34" charset="0"/>
                <a:cs typeface="Arial" pitchFamily="34" charset="0"/>
              </a:rPr>
              <a:t> </a:t>
            </a:r>
            <a:r>
              <a:rPr lang="en-US" sz="1200" b="1" dirty="0" smtClean="0">
                <a:latin typeface="Arial" pitchFamily="34" charset="0"/>
                <a:cs typeface="Arial" pitchFamily="34" charset="0"/>
              </a:rPr>
              <a:t>/ IAM</a:t>
            </a:r>
            <a:r>
              <a:rPr lang="en-US" sz="1200" dirty="0" smtClean="0">
                <a:latin typeface="Arial" pitchFamily="34" charset="0"/>
                <a:cs typeface="Arial" pitchFamily="34" charset="0"/>
              </a:rPr>
              <a:t> as a </a:t>
            </a:r>
            <a:r>
              <a:rPr lang="en-US" sz="1200" b="1" dirty="0" smtClean="0">
                <a:latin typeface="Arial" pitchFamily="34" charset="0"/>
                <a:cs typeface="Arial" pitchFamily="34" charset="0"/>
              </a:rPr>
              <a:t>IAM </a:t>
            </a:r>
            <a:r>
              <a:rPr lang="en-US" sz="1200" dirty="0" smtClean="0">
                <a:latin typeface="Arial" pitchFamily="34" charset="0"/>
                <a:cs typeface="Arial" pitchFamily="34" charset="0"/>
              </a:rPr>
              <a:t>Cookie and as an </a:t>
            </a:r>
            <a:r>
              <a:rPr lang="en-US" sz="1200" b="1" dirty="0" smtClean="0">
                <a:latin typeface="Arial" pitchFamily="34" charset="0"/>
                <a:cs typeface="Arial" pitchFamily="34" charset="0"/>
              </a:rPr>
              <a:t>IAM Authorization Code, </a:t>
            </a:r>
            <a:r>
              <a:rPr lang="en-US" sz="1200" dirty="0" smtClean="0">
                <a:latin typeface="Arial" pitchFamily="34" charset="0"/>
                <a:cs typeface="Arial" pitchFamily="34" charset="0"/>
              </a:rPr>
              <a:t>and is persisted in the </a:t>
            </a:r>
            <a:r>
              <a:rPr lang="en-US" sz="1200" b="1" dirty="0" smtClean="0">
                <a:latin typeface="Arial" pitchFamily="34" charset="0"/>
                <a:cs typeface="Arial" pitchFamily="34" charset="0"/>
              </a:rPr>
              <a:t>UI</a:t>
            </a:r>
            <a:r>
              <a:rPr lang="en-US" sz="1200" dirty="0" smtClean="0">
                <a:latin typeface="Arial" pitchFamily="34" charset="0"/>
                <a:cs typeface="Arial" pitchFamily="34" charset="0"/>
              </a:rPr>
              <a:t> as an </a:t>
            </a:r>
            <a:r>
              <a:rPr lang="en-US" sz="1200" b="1" dirty="0" smtClean="0">
                <a:latin typeface="Arial" pitchFamily="34" charset="0"/>
                <a:cs typeface="Arial" pitchFamily="34" charset="0"/>
              </a:rPr>
              <a:t>IAM Cookie</a:t>
            </a:r>
            <a:r>
              <a:rPr lang="en-US" sz="1200" dirty="0">
                <a:latin typeface="Arial" pitchFamily="34" charset="0"/>
                <a:cs typeface="Arial" pitchFamily="34" charset="0"/>
              </a:rPr>
              <a:t>.</a:t>
            </a:r>
            <a:endParaRPr lang="en-US" sz="1200" dirty="0" smtClean="0">
              <a:latin typeface="Arial" pitchFamily="34" charset="0"/>
              <a:cs typeface="Arial" pitchFamily="34" charset="0"/>
            </a:endParaRPr>
          </a:p>
          <a:p>
            <a:pPr marL="173038" indent="-173038">
              <a:buClr>
                <a:schemeClr val="accent1"/>
              </a:buClr>
              <a:buFont typeface="Wingdings" pitchFamily="2" charset="2"/>
              <a:buChar char="§"/>
            </a:pPr>
            <a:endParaRPr lang="en-US" sz="1200" dirty="0" smtClean="0">
              <a:latin typeface="Arial" pitchFamily="34" charset="0"/>
              <a:cs typeface="Arial" pitchFamily="34" charset="0"/>
            </a:endParaRPr>
          </a:p>
          <a:p>
            <a:pPr marL="173038" indent="-173038">
              <a:buClr>
                <a:schemeClr val="accent1"/>
              </a:buClr>
              <a:buFont typeface="Wingdings" pitchFamily="2" charset="2"/>
              <a:buChar char="§"/>
            </a:pPr>
            <a:r>
              <a:rPr lang="en-US" sz="1200" dirty="0" smtClean="0">
                <a:latin typeface="Arial" pitchFamily="34" charset="0"/>
                <a:cs typeface="Arial" pitchFamily="34" charset="0"/>
              </a:rPr>
              <a:t>The Façade validates the </a:t>
            </a:r>
            <a:r>
              <a:rPr lang="en-US" sz="1200" b="1" dirty="0" smtClean="0">
                <a:latin typeface="Arial" pitchFamily="34" charset="0"/>
                <a:cs typeface="Arial" pitchFamily="34" charset="0"/>
              </a:rPr>
              <a:t>IAM Authorization Code, </a:t>
            </a:r>
            <a:r>
              <a:rPr lang="en-US" sz="1200" dirty="0" smtClean="0">
                <a:latin typeface="Arial" pitchFamily="34" charset="0"/>
                <a:cs typeface="Arial" pitchFamily="34" charset="0"/>
              </a:rPr>
              <a:t>and returns an </a:t>
            </a:r>
            <a:r>
              <a:rPr lang="en-US" sz="1200" b="1" dirty="0" err="1" smtClean="0">
                <a:latin typeface="Arial" pitchFamily="34" charset="0"/>
                <a:cs typeface="Arial" pitchFamily="34" charset="0"/>
              </a:rPr>
              <a:t>oAuth</a:t>
            </a:r>
            <a:r>
              <a:rPr lang="en-US" sz="1200" b="1" dirty="0" smtClean="0">
                <a:latin typeface="Arial" pitchFamily="34" charset="0"/>
                <a:cs typeface="Arial" pitchFamily="34" charset="0"/>
              </a:rPr>
              <a:t> Token </a:t>
            </a:r>
            <a:r>
              <a:rPr lang="en-US" sz="1200" dirty="0" smtClean="0">
                <a:latin typeface="Arial" pitchFamily="34" charset="0"/>
                <a:cs typeface="Arial" pitchFamily="34" charset="0"/>
              </a:rPr>
              <a:t>to the UI, and caches that token as valid for </a:t>
            </a:r>
            <a:r>
              <a:rPr lang="en-US" sz="1200" dirty="0">
                <a:latin typeface="Arial" pitchFamily="34" charset="0"/>
                <a:cs typeface="Arial" pitchFamily="34" charset="0"/>
              </a:rPr>
              <a:t>a fixed </a:t>
            </a:r>
            <a:r>
              <a:rPr lang="en-US" sz="1200" dirty="0" smtClean="0">
                <a:latin typeface="Arial" pitchFamily="34" charset="0"/>
                <a:cs typeface="Arial" pitchFamily="34" charset="0"/>
              </a:rPr>
              <a:t>TTL. The Façade also queries </a:t>
            </a:r>
            <a:r>
              <a:rPr lang="en-US" sz="1200" b="1" dirty="0" err="1" smtClean="0">
                <a:latin typeface="Arial" pitchFamily="34" charset="0"/>
                <a:cs typeface="Arial" pitchFamily="34" charset="0"/>
              </a:rPr>
              <a:t>eUI</a:t>
            </a:r>
            <a:r>
              <a:rPr lang="en-US" sz="1200" b="1" dirty="0" smtClean="0">
                <a:latin typeface="Arial" pitchFamily="34" charset="0"/>
                <a:cs typeface="Arial" pitchFamily="34" charset="0"/>
              </a:rPr>
              <a:t> / IAM</a:t>
            </a:r>
            <a:r>
              <a:rPr lang="en-US" sz="1200" dirty="0" smtClean="0">
                <a:latin typeface="Arial" pitchFamily="34" charset="0"/>
                <a:cs typeface="Arial" pitchFamily="34" charset="0"/>
              </a:rPr>
              <a:t> to obtain the user profile, and caches this data along with the </a:t>
            </a:r>
            <a:r>
              <a:rPr lang="en-US" sz="1200" b="1" dirty="0" err="1" smtClean="0">
                <a:latin typeface="Arial" pitchFamily="34" charset="0"/>
                <a:cs typeface="Arial" pitchFamily="34" charset="0"/>
              </a:rPr>
              <a:t>oAuth</a:t>
            </a:r>
            <a:r>
              <a:rPr lang="en-US" sz="1200" b="1" dirty="0" smtClean="0">
                <a:latin typeface="Arial" pitchFamily="34" charset="0"/>
                <a:cs typeface="Arial" pitchFamily="34" charset="0"/>
              </a:rPr>
              <a:t> Token. </a:t>
            </a:r>
            <a:r>
              <a:rPr lang="en-US" sz="1200" dirty="0" smtClean="0">
                <a:latin typeface="Arial" pitchFamily="34" charset="0"/>
                <a:cs typeface="Arial" pitchFamily="34" charset="0"/>
              </a:rPr>
              <a:t>This </a:t>
            </a:r>
            <a:r>
              <a:rPr lang="en-US" sz="1200" b="1" dirty="0" err="1" smtClean="0">
                <a:latin typeface="Arial" pitchFamily="34" charset="0"/>
                <a:cs typeface="Arial" pitchFamily="34" charset="0"/>
              </a:rPr>
              <a:t>oAuth</a:t>
            </a:r>
            <a:r>
              <a:rPr lang="en-US" sz="1200" b="1" dirty="0" smtClean="0">
                <a:latin typeface="Arial" pitchFamily="34" charset="0"/>
                <a:cs typeface="Arial" pitchFamily="34" charset="0"/>
              </a:rPr>
              <a:t> Token</a:t>
            </a:r>
            <a:r>
              <a:rPr lang="en-US" sz="1200" dirty="0" smtClean="0">
                <a:latin typeface="Arial" pitchFamily="34" charset="0"/>
                <a:cs typeface="Arial" pitchFamily="34" charset="0"/>
              </a:rPr>
              <a:t> will be used by UI in future interaction with Façade layer, and has a TTL less than the original </a:t>
            </a:r>
            <a:r>
              <a:rPr lang="en-US" sz="1200" b="1" dirty="0" smtClean="0">
                <a:latin typeface="Arial" pitchFamily="34" charset="0"/>
                <a:cs typeface="Arial" pitchFamily="34" charset="0"/>
              </a:rPr>
              <a:t>IAM Cookie</a:t>
            </a:r>
            <a:r>
              <a:rPr lang="en-US" sz="1200" dirty="0" smtClean="0">
                <a:latin typeface="Arial" pitchFamily="34" charset="0"/>
                <a:cs typeface="Arial" pitchFamily="34" charset="0"/>
              </a:rPr>
              <a:t>. After initial authentication, the Façade only accepts requests with a valid </a:t>
            </a:r>
            <a:r>
              <a:rPr lang="en-US" sz="1200" b="1" dirty="0" err="1" smtClean="0">
                <a:latin typeface="Arial" pitchFamily="34" charset="0"/>
                <a:cs typeface="Arial" pitchFamily="34" charset="0"/>
              </a:rPr>
              <a:t>oAuth</a:t>
            </a:r>
            <a:r>
              <a:rPr lang="en-US" sz="1200" b="1" dirty="0" smtClean="0">
                <a:latin typeface="Arial" pitchFamily="34" charset="0"/>
                <a:cs typeface="Arial" pitchFamily="34" charset="0"/>
              </a:rPr>
              <a:t> token</a:t>
            </a:r>
            <a:r>
              <a:rPr lang="en-US" sz="1200" dirty="0" smtClean="0">
                <a:latin typeface="Arial" pitchFamily="34" charset="0"/>
                <a:cs typeface="Arial" pitchFamily="34" charset="0"/>
              </a:rPr>
              <a:t>.</a:t>
            </a:r>
          </a:p>
          <a:p>
            <a:pPr marL="173038" indent="-173038">
              <a:buClr>
                <a:schemeClr val="accent1"/>
              </a:buClr>
              <a:buFont typeface="Wingdings" pitchFamily="2" charset="2"/>
              <a:buChar char="§"/>
            </a:pPr>
            <a:endParaRPr lang="en-US" sz="1200" dirty="0" smtClean="0">
              <a:latin typeface="Arial" pitchFamily="34" charset="0"/>
              <a:cs typeface="Arial" pitchFamily="34" charset="0"/>
            </a:endParaRPr>
          </a:p>
          <a:p>
            <a:pPr marL="173038" indent="-173038">
              <a:buClr>
                <a:schemeClr val="accent1"/>
              </a:buClr>
              <a:buFont typeface="Wingdings" pitchFamily="2" charset="2"/>
              <a:buChar char="§"/>
            </a:pPr>
            <a:r>
              <a:rPr lang="en-US" sz="1200" dirty="0" smtClean="0">
                <a:latin typeface="Arial" pitchFamily="34" charset="0"/>
                <a:cs typeface="Arial" pitchFamily="34" charset="0"/>
              </a:rPr>
              <a:t>The Façade passes the </a:t>
            </a:r>
            <a:r>
              <a:rPr lang="en-US" sz="1200" b="1" dirty="0" err="1" smtClean="0">
                <a:latin typeface="Arial" pitchFamily="34" charset="0"/>
                <a:cs typeface="Arial" pitchFamily="34" charset="0"/>
              </a:rPr>
              <a:t>oAuth</a:t>
            </a:r>
            <a:r>
              <a:rPr lang="en-US" sz="1200" b="1" dirty="0" smtClean="0">
                <a:latin typeface="Arial" pitchFamily="34" charset="0"/>
                <a:cs typeface="Arial" pitchFamily="34" charset="0"/>
              </a:rPr>
              <a:t> Token &amp; </a:t>
            </a:r>
            <a:r>
              <a:rPr lang="en-US" sz="1200" b="1" dirty="0" err="1" smtClean="0">
                <a:latin typeface="Arial" pitchFamily="34" charset="0"/>
                <a:cs typeface="Arial" pitchFamily="34" charset="0"/>
              </a:rPr>
              <a:t>userId</a:t>
            </a:r>
            <a:r>
              <a:rPr lang="en-US" sz="1200" b="1" dirty="0" smtClean="0">
                <a:latin typeface="Arial" pitchFamily="34" charset="0"/>
                <a:cs typeface="Arial" pitchFamily="34" charset="0"/>
              </a:rPr>
              <a:t> </a:t>
            </a:r>
            <a:r>
              <a:rPr lang="en-US" sz="1200" dirty="0" smtClean="0">
                <a:latin typeface="Arial" pitchFamily="34" charset="0"/>
                <a:cs typeface="Arial" pitchFamily="34" charset="0"/>
              </a:rPr>
              <a:t>(from cached profile) to the Core when making requests. As needed (by Core API design) the Façade may also pass other information with each call </a:t>
            </a:r>
            <a:r>
              <a:rPr lang="en-US" sz="1200" dirty="0">
                <a:latin typeface="Arial" pitchFamily="34" charset="0"/>
                <a:cs typeface="Arial" pitchFamily="34" charset="0"/>
              </a:rPr>
              <a:t>(for example </a:t>
            </a:r>
            <a:r>
              <a:rPr lang="en-US" sz="1200" b="1" dirty="0">
                <a:latin typeface="Arial" pitchFamily="34" charset="0"/>
                <a:cs typeface="Arial" pitchFamily="34" charset="0"/>
              </a:rPr>
              <a:t>store id</a:t>
            </a:r>
            <a:r>
              <a:rPr lang="en-US" sz="1200" dirty="0">
                <a:latin typeface="Arial" pitchFamily="34" charset="0"/>
                <a:cs typeface="Arial" pitchFamily="34" charset="0"/>
              </a:rPr>
              <a:t> or </a:t>
            </a:r>
            <a:r>
              <a:rPr lang="en-US" sz="1200" b="1" dirty="0">
                <a:latin typeface="Arial" pitchFamily="34" charset="0"/>
                <a:cs typeface="Arial" pitchFamily="34" charset="0"/>
              </a:rPr>
              <a:t>data center segmentation Id</a:t>
            </a:r>
            <a:r>
              <a:rPr lang="en-US" sz="1200" dirty="0">
                <a:latin typeface="Arial" pitchFamily="34" charset="0"/>
                <a:cs typeface="Arial" pitchFamily="34" charset="0"/>
              </a:rPr>
              <a:t>). </a:t>
            </a:r>
            <a:r>
              <a:rPr lang="en-US" sz="1200" dirty="0" smtClean="0">
                <a:latin typeface="Arial" pitchFamily="34" charset="0"/>
                <a:cs typeface="Arial" pitchFamily="34" charset="0"/>
              </a:rPr>
              <a:t>Core APIs can use the </a:t>
            </a:r>
            <a:r>
              <a:rPr lang="en-US" sz="1200" b="1" dirty="0" err="1" smtClean="0">
                <a:latin typeface="Arial" pitchFamily="34" charset="0"/>
                <a:cs typeface="Arial" pitchFamily="34" charset="0"/>
              </a:rPr>
              <a:t>oAuth</a:t>
            </a:r>
            <a:r>
              <a:rPr lang="en-US" sz="1200" b="1" dirty="0" smtClean="0">
                <a:latin typeface="Arial" pitchFamily="34" charset="0"/>
                <a:cs typeface="Arial" pitchFamily="34" charset="0"/>
              </a:rPr>
              <a:t> Token </a:t>
            </a:r>
            <a:r>
              <a:rPr lang="en-US" sz="1200" dirty="0" smtClean="0">
                <a:latin typeface="Arial" pitchFamily="34" charset="0"/>
                <a:cs typeface="Arial" pitchFamily="34" charset="0"/>
              </a:rPr>
              <a:t>if needed to validate user, and obtain profile information from </a:t>
            </a:r>
            <a:r>
              <a:rPr lang="en-US" sz="1200" b="1" dirty="0" smtClean="0">
                <a:latin typeface="Arial" pitchFamily="34" charset="0"/>
                <a:cs typeface="Arial" pitchFamily="34" charset="0"/>
              </a:rPr>
              <a:t>IAM</a:t>
            </a:r>
            <a:r>
              <a:rPr lang="en-US" sz="1200" dirty="0" smtClean="0">
                <a:latin typeface="Arial" pitchFamily="34" charset="0"/>
                <a:cs typeface="Arial" pitchFamily="34" charset="0"/>
              </a:rPr>
              <a:t>. It is expected that Core APIs will be able to check and enforce Authorization on a per-user, per-line basis. </a:t>
            </a:r>
          </a:p>
          <a:p>
            <a:pPr marL="173038" indent="-173038">
              <a:buClr>
                <a:schemeClr val="accent1"/>
              </a:buClr>
              <a:buFont typeface="Wingdings" pitchFamily="2" charset="2"/>
              <a:buChar char="§"/>
            </a:pPr>
            <a:endParaRPr lang="en-US" sz="1200" b="1" dirty="0">
              <a:latin typeface="Arial" pitchFamily="34" charset="0"/>
              <a:cs typeface="Arial" pitchFamily="34" charset="0"/>
            </a:endParaRPr>
          </a:p>
          <a:p>
            <a:pPr marL="173038" indent="-173038">
              <a:buClr>
                <a:schemeClr val="accent1"/>
              </a:buClr>
              <a:buFont typeface="Wingdings" pitchFamily="2" charset="2"/>
              <a:buChar char="§"/>
            </a:pPr>
            <a:r>
              <a:rPr lang="en-US" sz="1200" dirty="0" smtClean="0">
                <a:latin typeface="Arial" pitchFamily="34" charset="0"/>
                <a:cs typeface="Arial" pitchFamily="34" charset="0"/>
              </a:rPr>
              <a:t>“Session” between </a:t>
            </a:r>
            <a:r>
              <a:rPr lang="en-US" sz="1200" b="1" dirty="0" smtClean="0">
                <a:latin typeface="Arial" pitchFamily="34" charset="0"/>
                <a:cs typeface="Arial" pitchFamily="34" charset="0"/>
              </a:rPr>
              <a:t>UI</a:t>
            </a:r>
            <a:r>
              <a:rPr lang="en-US" sz="1200" dirty="0" smtClean="0">
                <a:latin typeface="Arial" pitchFamily="34" charset="0"/>
                <a:cs typeface="Arial" pitchFamily="34" charset="0"/>
              </a:rPr>
              <a:t> &amp; </a:t>
            </a:r>
            <a:r>
              <a:rPr lang="en-US" sz="1200" b="1" dirty="0" smtClean="0">
                <a:latin typeface="Arial" pitchFamily="34" charset="0"/>
                <a:cs typeface="Arial" pitchFamily="34" charset="0"/>
              </a:rPr>
              <a:t>Façade</a:t>
            </a:r>
            <a:r>
              <a:rPr lang="en-US" sz="1200" dirty="0" smtClean="0">
                <a:latin typeface="Arial" pitchFamily="34" charset="0"/>
                <a:cs typeface="Arial" pitchFamily="34" charset="0"/>
              </a:rPr>
              <a:t> is persisted via the existence of a valid </a:t>
            </a:r>
            <a:r>
              <a:rPr lang="en-US" sz="1200" b="1" dirty="0" smtClean="0">
                <a:latin typeface="Arial" pitchFamily="34" charset="0"/>
                <a:cs typeface="Arial" pitchFamily="34" charset="0"/>
              </a:rPr>
              <a:t>IAM Cookie</a:t>
            </a:r>
            <a:r>
              <a:rPr lang="en-US" sz="1200" dirty="0" smtClean="0">
                <a:latin typeface="Arial" pitchFamily="34" charset="0"/>
                <a:cs typeface="Arial" pitchFamily="34" charset="0"/>
              </a:rPr>
              <a:t> and valid </a:t>
            </a:r>
            <a:r>
              <a:rPr lang="en-US" sz="1200" b="1" dirty="0" err="1" smtClean="0">
                <a:latin typeface="Arial" pitchFamily="34" charset="0"/>
                <a:cs typeface="Arial" pitchFamily="34" charset="0"/>
              </a:rPr>
              <a:t>oAuth</a:t>
            </a:r>
            <a:r>
              <a:rPr lang="en-US" sz="1200" dirty="0" smtClean="0">
                <a:latin typeface="Arial" pitchFamily="34" charset="0"/>
                <a:cs typeface="Arial" pitchFamily="34" charset="0"/>
              </a:rPr>
              <a:t> </a:t>
            </a:r>
            <a:r>
              <a:rPr lang="en-US" sz="1200" b="1" dirty="0" smtClean="0">
                <a:latin typeface="Arial" pitchFamily="34" charset="0"/>
                <a:cs typeface="Arial" pitchFamily="34" charset="0"/>
              </a:rPr>
              <a:t>Token</a:t>
            </a:r>
            <a:r>
              <a:rPr lang="en-US" sz="1200" dirty="0" smtClean="0">
                <a:latin typeface="Arial" pitchFamily="34" charset="0"/>
                <a:cs typeface="Arial" pitchFamily="34" charset="0"/>
              </a:rPr>
              <a:t>; and from the </a:t>
            </a:r>
            <a:r>
              <a:rPr lang="en-US" sz="1200" b="1" dirty="0" smtClean="0">
                <a:latin typeface="Arial" pitchFamily="34" charset="0"/>
                <a:cs typeface="Arial" pitchFamily="34" charset="0"/>
              </a:rPr>
              <a:t>Core API</a:t>
            </a:r>
            <a:r>
              <a:rPr lang="en-US" sz="1200" dirty="0" smtClean="0">
                <a:latin typeface="Arial" pitchFamily="34" charset="0"/>
                <a:cs typeface="Arial" pitchFamily="34" charset="0"/>
              </a:rPr>
              <a:t> Layers point of view, solely by </a:t>
            </a:r>
            <a:r>
              <a:rPr lang="en-US" sz="1200" b="1" dirty="0" err="1">
                <a:latin typeface="Arial" pitchFamily="34" charset="0"/>
                <a:cs typeface="Arial" pitchFamily="34" charset="0"/>
              </a:rPr>
              <a:t>oAuth</a:t>
            </a:r>
            <a:r>
              <a:rPr lang="en-US" sz="1200" b="1" dirty="0">
                <a:latin typeface="Arial" pitchFamily="34" charset="0"/>
                <a:cs typeface="Arial" pitchFamily="34" charset="0"/>
              </a:rPr>
              <a:t> </a:t>
            </a:r>
            <a:r>
              <a:rPr lang="en-US" sz="1200" b="1" dirty="0" smtClean="0">
                <a:latin typeface="Arial" pitchFamily="34" charset="0"/>
                <a:cs typeface="Arial" pitchFamily="34" charset="0"/>
              </a:rPr>
              <a:t>Token.</a:t>
            </a:r>
            <a:endParaRPr lang="en-US" sz="1200" dirty="0" smtClean="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2404205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334000"/>
          </a:xfrm>
        </p:spPr>
        <p:txBody>
          <a:bodyPr/>
          <a:lstStyle/>
          <a:p>
            <a:r>
              <a:rPr lang="en-US" sz="1100" dirty="0" smtClean="0"/>
              <a:t>General Assumptions:</a:t>
            </a:r>
          </a:p>
          <a:p>
            <a:pPr lvl="1"/>
            <a:r>
              <a:rPr lang="en-US" sz="1100" dirty="0" smtClean="0"/>
              <a:t>The custom build process for </a:t>
            </a:r>
            <a:r>
              <a:rPr lang="en-US" sz="1100" b="1" dirty="0" smtClean="0"/>
              <a:t>Rebellion UI</a:t>
            </a:r>
            <a:r>
              <a:rPr lang="en-US" sz="1100" dirty="0" smtClean="0"/>
              <a:t> generates different versions of the Web App for each channel from a common code base.</a:t>
            </a:r>
          </a:p>
          <a:p>
            <a:pPr lvl="1"/>
            <a:r>
              <a:rPr lang="en-US" sz="1100" dirty="0" smtClean="0"/>
              <a:t>These versions have different </a:t>
            </a:r>
            <a:r>
              <a:rPr lang="en-US" sz="1100" b="1" dirty="0" smtClean="0"/>
              <a:t>API Façade</a:t>
            </a:r>
            <a:r>
              <a:rPr lang="en-US" sz="1100" dirty="0" smtClean="0"/>
              <a:t> endpoints, and each </a:t>
            </a:r>
            <a:r>
              <a:rPr lang="en-US" sz="1100" b="1" dirty="0" smtClean="0"/>
              <a:t>API Façade</a:t>
            </a:r>
            <a:r>
              <a:rPr lang="en-US" sz="1100" dirty="0" smtClean="0"/>
              <a:t> endpoint has a different set of APIs available and different Authentication and Authorization policies.</a:t>
            </a:r>
          </a:p>
          <a:p>
            <a:pPr lvl="1"/>
            <a:r>
              <a:rPr lang="en-US" sz="1100" dirty="0" smtClean="0"/>
              <a:t>The </a:t>
            </a:r>
            <a:r>
              <a:rPr lang="en-US" sz="1100" b="1" dirty="0" smtClean="0"/>
              <a:t>Core API</a:t>
            </a:r>
            <a:r>
              <a:rPr lang="en-US" sz="1100" dirty="0" smtClean="0"/>
              <a:t>s also provide support for authentication against </a:t>
            </a:r>
            <a:r>
              <a:rPr lang="en-US" sz="1100" b="1" dirty="0" smtClean="0"/>
              <a:t>OAM</a:t>
            </a:r>
            <a:r>
              <a:rPr lang="en-US" sz="1100" dirty="0" smtClean="0"/>
              <a:t> &amp; </a:t>
            </a:r>
            <a:r>
              <a:rPr lang="en-US" sz="1100" b="1" dirty="0" smtClean="0"/>
              <a:t>IAM</a:t>
            </a:r>
            <a:r>
              <a:rPr lang="en-US" sz="1100" dirty="0" smtClean="0"/>
              <a:t>.</a:t>
            </a:r>
          </a:p>
          <a:p>
            <a:endParaRPr lang="en-US" sz="1100" dirty="0"/>
          </a:p>
          <a:p>
            <a:r>
              <a:rPr lang="en-US" sz="1100" dirty="0" smtClean="0"/>
              <a:t>Assisted Channel Assumptions:</a:t>
            </a:r>
          </a:p>
          <a:p>
            <a:pPr lvl="1"/>
            <a:r>
              <a:rPr lang="en-US" sz="1100" dirty="0" smtClean="0"/>
              <a:t>The encrypted </a:t>
            </a:r>
            <a:r>
              <a:rPr lang="en-US" sz="1100" b="1" dirty="0" smtClean="0"/>
              <a:t>OAM </a:t>
            </a:r>
            <a:r>
              <a:rPr lang="en-US" sz="1100" b="1" dirty="0"/>
              <a:t>Cookie</a:t>
            </a:r>
            <a:r>
              <a:rPr lang="en-US" sz="1100" dirty="0"/>
              <a:t>, </a:t>
            </a:r>
            <a:r>
              <a:rPr lang="en-US" sz="1100" dirty="0" smtClean="0"/>
              <a:t>contains both </a:t>
            </a:r>
            <a:r>
              <a:rPr lang="en-US" sz="1100" i="1" dirty="0" err="1" smtClean="0"/>
              <a:t>userId</a:t>
            </a:r>
            <a:r>
              <a:rPr lang="en-US" sz="1100" dirty="0" smtClean="0"/>
              <a:t> and </a:t>
            </a:r>
            <a:r>
              <a:rPr lang="en-US" sz="1100" i="1" dirty="0" err="1" smtClean="0"/>
              <a:t>userRole</a:t>
            </a:r>
            <a:r>
              <a:rPr lang="en-US" sz="1100" dirty="0" smtClean="0"/>
              <a:t>.</a:t>
            </a:r>
          </a:p>
          <a:p>
            <a:pPr lvl="1"/>
            <a:r>
              <a:rPr lang="en-US" sz="1100" dirty="0" smtClean="0"/>
              <a:t>The </a:t>
            </a:r>
            <a:r>
              <a:rPr lang="en-US" sz="1100" b="1" dirty="0" smtClean="0"/>
              <a:t>Core API</a:t>
            </a:r>
            <a:r>
              <a:rPr lang="en-US" sz="1100" dirty="0" smtClean="0"/>
              <a:t> Layer can extract </a:t>
            </a:r>
            <a:r>
              <a:rPr lang="en-US" sz="1100" i="1" dirty="0" err="1" smtClean="0"/>
              <a:t>userId</a:t>
            </a:r>
            <a:r>
              <a:rPr lang="en-US" sz="1100" b="1" dirty="0" smtClean="0"/>
              <a:t> </a:t>
            </a:r>
            <a:r>
              <a:rPr lang="en-US" sz="1100" dirty="0" smtClean="0"/>
              <a:t>and </a:t>
            </a:r>
            <a:r>
              <a:rPr lang="en-US" sz="1100" i="1" dirty="0" err="1" smtClean="0"/>
              <a:t>userRole</a:t>
            </a:r>
            <a:r>
              <a:rPr lang="en-US" sz="1100" i="1" dirty="0" smtClean="0"/>
              <a:t> </a:t>
            </a:r>
            <a:r>
              <a:rPr lang="en-US" sz="1100" dirty="0" smtClean="0"/>
              <a:t>from the </a:t>
            </a:r>
            <a:r>
              <a:rPr lang="en-US" sz="1100" i="1" dirty="0" smtClean="0"/>
              <a:t>OAM Cookie</a:t>
            </a:r>
            <a:r>
              <a:rPr lang="en-US" sz="1100" b="1" dirty="0" smtClean="0"/>
              <a:t>, </a:t>
            </a:r>
            <a:r>
              <a:rPr lang="en-US" sz="1100" dirty="0" smtClean="0"/>
              <a:t>and enforcement of API’s is ultimately enforced here in the </a:t>
            </a:r>
            <a:r>
              <a:rPr lang="en-US" sz="1100" b="1" dirty="0" smtClean="0"/>
              <a:t>Core API</a:t>
            </a:r>
            <a:r>
              <a:rPr lang="en-US" sz="1100" dirty="0" smtClean="0"/>
              <a:t> layer.</a:t>
            </a:r>
          </a:p>
          <a:p>
            <a:pPr lvl="1"/>
            <a:r>
              <a:rPr lang="en-US" sz="1100" b="1" dirty="0" smtClean="0"/>
              <a:t>Core API</a:t>
            </a:r>
            <a:r>
              <a:rPr lang="en-US" sz="1100" dirty="0" smtClean="0"/>
              <a:t>s will specify in their design specs whether they need additional data for authorization beyond the </a:t>
            </a:r>
            <a:r>
              <a:rPr lang="en-US" sz="1100" i="1" dirty="0" smtClean="0"/>
              <a:t>OAM Cookie</a:t>
            </a:r>
            <a:r>
              <a:rPr lang="en-US" sz="1100" b="1" dirty="0" smtClean="0"/>
              <a:t> </a:t>
            </a:r>
            <a:r>
              <a:rPr lang="en-US" sz="1100" dirty="0"/>
              <a:t>(for example </a:t>
            </a:r>
            <a:r>
              <a:rPr lang="en-US" sz="1100" i="1" dirty="0"/>
              <a:t>store id </a:t>
            </a:r>
            <a:r>
              <a:rPr lang="en-US" sz="1100" dirty="0"/>
              <a:t>or </a:t>
            </a:r>
            <a:r>
              <a:rPr lang="en-US" sz="1100" i="1" dirty="0"/>
              <a:t>data center segmentation </a:t>
            </a:r>
            <a:r>
              <a:rPr lang="en-US" sz="1100" i="1" dirty="0" smtClean="0"/>
              <a:t>id</a:t>
            </a:r>
            <a:r>
              <a:rPr lang="en-US" sz="1100" dirty="0"/>
              <a:t>)</a:t>
            </a:r>
            <a:r>
              <a:rPr lang="en-US" sz="1100" dirty="0" smtClean="0"/>
              <a:t>.</a:t>
            </a:r>
          </a:p>
          <a:p>
            <a:pPr lvl="1"/>
            <a:r>
              <a:rPr lang="en-US" sz="1100" dirty="0" smtClean="0"/>
              <a:t>The </a:t>
            </a:r>
            <a:r>
              <a:rPr lang="en-US" sz="1100" b="1" dirty="0" smtClean="0"/>
              <a:t>Façade</a:t>
            </a:r>
            <a:r>
              <a:rPr lang="en-US" sz="1100" dirty="0" smtClean="0"/>
              <a:t> Layer will use the “</a:t>
            </a:r>
            <a:r>
              <a:rPr lang="en-US" sz="1100" i="1" dirty="0">
                <a:hlinkClick r:id="rId3"/>
              </a:rPr>
              <a:t>third-party </a:t>
            </a:r>
            <a:r>
              <a:rPr lang="en-US" sz="1100" i="1" dirty="0" err="1">
                <a:hlinkClick r:id="rId3"/>
              </a:rPr>
              <a:t>OAuth</a:t>
            </a:r>
            <a:r>
              <a:rPr lang="en-US" sz="1100" i="1" dirty="0">
                <a:hlinkClick r:id="rId3"/>
              </a:rPr>
              <a:t> </a:t>
            </a:r>
            <a:r>
              <a:rPr lang="en-US" sz="1100" i="1" dirty="0" smtClean="0">
                <a:hlinkClick r:id="rId3"/>
              </a:rPr>
              <a:t>token</a:t>
            </a:r>
            <a:r>
              <a:rPr lang="en-US" sz="1100" dirty="0" smtClean="0"/>
              <a:t>” pattern to generate an </a:t>
            </a:r>
            <a:r>
              <a:rPr lang="en-US" sz="1100" i="1" dirty="0" err="1" smtClean="0"/>
              <a:t>oAuth</a:t>
            </a:r>
            <a:r>
              <a:rPr lang="en-US" sz="1100" i="1" dirty="0" smtClean="0"/>
              <a:t> token</a:t>
            </a:r>
            <a:r>
              <a:rPr lang="en-US" sz="1100" dirty="0" smtClean="0"/>
              <a:t> based on the </a:t>
            </a:r>
            <a:r>
              <a:rPr lang="en-US" sz="1100" i="1" dirty="0" smtClean="0"/>
              <a:t>OAM Cookie</a:t>
            </a:r>
            <a:r>
              <a:rPr lang="en-US" sz="1100" b="1" dirty="0" smtClean="0"/>
              <a:t>.</a:t>
            </a:r>
            <a:endParaRPr lang="en-US" sz="1100" dirty="0" smtClean="0"/>
          </a:p>
          <a:p>
            <a:pPr marL="0" indent="0">
              <a:buNone/>
            </a:pPr>
            <a:endParaRPr lang="en-US" sz="1100" dirty="0"/>
          </a:p>
          <a:p>
            <a:r>
              <a:rPr lang="en-US" sz="1100" dirty="0" smtClean="0"/>
              <a:t>Consumer Channel Assumptions:</a:t>
            </a:r>
          </a:p>
          <a:p>
            <a:pPr lvl="1"/>
            <a:r>
              <a:rPr lang="en-US" sz="1100" dirty="0"/>
              <a:t>The </a:t>
            </a:r>
            <a:r>
              <a:rPr lang="en-US" sz="1100" b="1" dirty="0"/>
              <a:t>Façade</a:t>
            </a:r>
            <a:r>
              <a:rPr lang="en-US" sz="1100" dirty="0"/>
              <a:t> Layer will use the “</a:t>
            </a:r>
            <a:r>
              <a:rPr lang="en-US" sz="1100" i="1" dirty="0">
                <a:hlinkClick r:id="rId3"/>
              </a:rPr>
              <a:t>third-party </a:t>
            </a:r>
            <a:r>
              <a:rPr lang="en-US" sz="1100" i="1" dirty="0" err="1">
                <a:hlinkClick r:id="rId3"/>
              </a:rPr>
              <a:t>OAuth</a:t>
            </a:r>
            <a:r>
              <a:rPr lang="en-US" sz="1100" i="1" dirty="0">
                <a:hlinkClick r:id="rId3"/>
              </a:rPr>
              <a:t> token</a:t>
            </a:r>
            <a:r>
              <a:rPr lang="en-US" sz="1100" dirty="0"/>
              <a:t>” pattern to generate an </a:t>
            </a:r>
            <a:r>
              <a:rPr lang="en-US" sz="1100" i="1" dirty="0" err="1"/>
              <a:t>oAuth</a:t>
            </a:r>
            <a:r>
              <a:rPr lang="en-US" sz="1100" i="1" dirty="0"/>
              <a:t> token</a:t>
            </a:r>
            <a:r>
              <a:rPr lang="en-US" sz="1100" dirty="0"/>
              <a:t> based on the </a:t>
            </a:r>
            <a:r>
              <a:rPr lang="en-US" sz="1100" i="1" dirty="0" err="1" smtClean="0"/>
              <a:t>oAuth</a:t>
            </a:r>
            <a:r>
              <a:rPr lang="en-US" sz="1100" i="1" dirty="0" smtClean="0"/>
              <a:t> Token</a:t>
            </a:r>
            <a:r>
              <a:rPr lang="en-US" sz="1100" dirty="0" smtClean="0"/>
              <a:t> provided by </a:t>
            </a:r>
            <a:r>
              <a:rPr lang="en-US" sz="1100" b="1" dirty="0" err="1" smtClean="0"/>
              <a:t>eUI</a:t>
            </a:r>
            <a:r>
              <a:rPr lang="en-US" sz="1100" b="1" dirty="0" smtClean="0"/>
              <a:t> / IAM.</a:t>
            </a:r>
          </a:p>
          <a:p>
            <a:pPr lvl="1"/>
            <a:r>
              <a:rPr lang="en-US" sz="1100" dirty="0" smtClean="0"/>
              <a:t>The </a:t>
            </a:r>
            <a:r>
              <a:rPr lang="en-US" sz="1100" b="1" dirty="0" smtClean="0"/>
              <a:t>Core API</a:t>
            </a:r>
            <a:r>
              <a:rPr lang="en-US" sz="1100" dirty="0" smtClean="0"/>
              <a:t> layer will be able to differentiate between calls coming from the </a:t>
            </a:r>
            <a:r>
              <a:rPr lang="en-US" sz="1100" b="1" dirty="0" smtClean="0"/>
              <a:t>Façade</a:t>
            </a:r>
            <a:r>
              <a:rPr lang="en-US" sz="1100" dirty="0" smtClean="0"/>
              <a:t> layer for the Consumer channel, and the </a:t>
            </a:r>
            <a:r>
              <a:rPr lang="en-US" sz="1100" b="1" dirty="0" smtClean="0"/>
              <a:t>Façade</a:t>
            </a:r>
            <a:r>
              <a:rPr lang="en-US" sz="1100" dirty="0" smtClean="0"/>
              <a:t> layer for the Assisted Channel. It is suggested that two distinct proxy endpoints be used to differentiate between channel calls into </a:t>
            </a:r>
            <a:r>
              <a:rPr lang="en-US" sz="1100" b="1" dirty="0" smtClean="0"/>
              <a:t>Core API.</a:t>
            </a:r>
            <a:endParaRPr lang="en-US" sz="1100" dirty="0" smtClean="0"/>
          </a:p>
          <a:p>
            <a:pPr lvl="1"/>
            <a:r>
              <a:rPr lang="en-US" sz="1100" dirty="0" smtClean="0"/>
              <a:t>Additionally, the </a:t>
            </a:r>
            <a:r>
              <a:rPr lang="en-US" sz="1100" b="1" dirty="0" smtClean="0"/>
              <a:t>Core API</a:t>
            </a:r>
            <a:r>
              <a:rPr lang="en-US" sz="1100" dirty="0" smtClean="0"/>
              <a:t> layer will be able to use </a:t>
            </a:r>
            <a:r>
              <a:rPr lang="en-US" sz="1100" dirty="0"/>
              <a:t>the </a:t>
            </a:r>
            <a:r>
              <a:rPr lang="en-US" sz="1100" i="1" dirty="0" err="1" smtClean="0"/>
              <a:t>oAuth</a:t>
            </a:r>
            <a:r>
              <a:rPr lang="en-US" sz="1100" i="1" dirty="0" smtClean="0"/>
              <a:t> Token</a:t>
            </a:r>
            <a:r>
              <a:rPr lang="en-US" sz="1100" b="1" dirty="0" smtClean="0"/>
              <a:t> </a:t>
            </a:r>
            <a:r>
              <a:rPr lang="en-US" sz="1100" dirty="0" smtClean="0"/>
              <a:t>to</a:t>
            </a:r>
            <a:r>
              <a:rPr lang="en-US" sz="1100" b="1" dirty="0" smtClean="0"/>
              <a:t> </a:t>
            </a:r>
            <a:r>
              <a:rPr lang="en-US" sz="1100" dirty="0" smtClean="0"/>
              <a:t>validate users against </a:t>
            </a:r>
            <a:r>
              <a:rPr lang="en-US" sz="1100" b="1" dirty="0" err="1" smtClean="0"/>
              <a:t>eUI</a:t>
            </a:r>
            <a:r>
              <a:rPr lang="en-US" sz="1100" b="1" dirty="0" smtClean="0"/>
              <a:t> / IAM</a:t>
            </a:r>
            <a:r>
              <a:rPr lang="en-US" sz="1100" dirty="0" smtClean="0"/>
              <a:t>, </a:t>
            </a:r>
            <a:r>
              <a:rPr lang="en-US" sz="1100" dirty="0"/>
              <a:t>and obtain profile </a:t>
            </a:r>
            <a:r>
              <a:rPr lang="en-US" sz="1100" dirty="0" smtClean="0"/>
              <a:t>information as needed, and that enforcement </a:t>
            </a:r>
            <a:r>
              <a:rPr lang="en-US" sz="1100" dirty="0"/>
              <a:t>of API’s is ultimately enforced </a:t>
            </a:r>
            <a:r>
              <a:rPr lang="en-US" sz="1100" dirty="0" smtClean="0"/>
              <a:t>within </a:t>
            </a:r>
            <a:r>
              <a:rPr lang="en-US" sz="1100" dirty="0"/>
              <a:t>the </a:t>
            </a:r>
            <a:r>
              <a:rPr lang="en-US" sz="1100" b="1" dirty="0"/>
              <a:t>Core API</a:t>
            </a:r>
            <a:r>
              <a:rPr lang="en-US" sz="1100" dirty="0"/>
              <a:t> layer</a:t>
            </a:r>
            <a:r>
              <a:rPr lang="en-US" sz="1100" dirty="0" smtClean="0"/>
              <a:t>.</a:t>
            </a:r>
          </a:p>
          <a:p>
            <a:pPr lvl="1"/>
            <a:r>
              <a:rPr lang="en-US" sz="1100" dirty="0" smtClean="0"/>
              <a:t>The </a:t>
            </a:r>
            <a:r>
              <a:rPr lang="en-US" sz="1100" b="1" dirty="0" smtClean="0"/>
              <a:t>Façade</a:t>
            </a:r>
            <a:r>
              <a:rPr lang="en-US" sz="1100" dirty="0" smtClean="0"/>
              <a:t> Layer will provide an API to generate </a:t>
            </a:r>
            <a:r>
              <a:rPr lang="en-US" sz="1100" i="1" dirty="0" err="1" smtClean="0"/>
              <a:t>oAuth</a:t>
            </a:r>
            <a:r>
              <a:rPr lang="en-US" sz="1100" i="1" dirty="0" smtClean="0"/>
              <a:t> tokens </a:t>
            </a:r>
            <a:r>
              <a:rPr lang="en-US" sz="1100" dirty="0" smtClean="0"/>
              <a:t>for anonymous users. When </a:t>
            </a:r>
            <a:r>
              <a:rPr lang="en-US" sz="1100" b="1" dirty="0" smtClean="0"/>
              <a:t>Core API</a:t>
            </a:r>
            <a:r>
              <a:rPr lang="en-US" sz="1100" dirty="0" smtClean="0"/>
              <a:t>s see calls from the </a:t>
            </a:r>
            <a:r>
              <a:rPr lang="en-US" sz="1100" b="1" dirty="0" smtClean="0"/>
              <a:t>Façade</a:t>
            </a:r>
            <a:r>
              <a:rPr lang="en-US" sz="1100" dirty="0" smtClean="0"/>
              <a:t> for the anonymous</a:t>
            </a:r>
            <a:r>
              <a:rPr lang="en-US" sz="1100" b="1" dirty="0" smtClean="0"/>
              <a:t> </a:t>
            </a:r>
            <a:r>
              <a:rPr lang="en-US" sz="1100" dirty="0" smtClean="0"/>
              <a:t>users (users without an id)</a:t>
            </a:r>
            <a:r>
              <a:rPr lang="en-US" sz="1100" b="1" dirty="0" smtClean="0"/>
              <a:t>, </a:t>
            </a:r>
            <a:r>
              <a:rPr lang="en-US" sz="1100" dirty="0" smtClean="0"/>
              <a:t>it will not attempt to validate the </a:t>
            </a:r>
            <a:r>
              <a:rPr lang="en-US" sz="1100" i="1" dirty="0" err="1" smtClean="0"/>
              <a:t>oAuth</a:t>
            </a:r>
            <a:r>
              <a:rPr lang="en-US" sz="1100" i="1" dirty="0" smtClean="0"/>
              <a:t> token </a:t>
            </a:r>
            <a:r>
              <a:rPr lang="en-US" sz="1100" dirty="0" smtClean="0"/>
              <a:t>will instead screen request with permission levels appropriate for an anonymous users. The </a:t>
            </a:r>
            <a:r>
              <a:rPr lang="en-US" sz="1100" i="1" dirty="0" err="1" smtClean="0"/>
              <a:t>oAuth</a:t>
            </a:r>
            <a:r>
              <a:rPr lang="en-US" sz="1100" i="1" dirty="0" smtClean="0"/>
              <a:t> Tokens</a:t>
            </a:r>
            <a:r>
              <a:rPr lang="en-US" sz="1100" b="1" dirty="0" smtClean="0"/>
              <a:t> </a:t>
            </a:r>
            <a:r>
              <a:rPr lang="en-US" sz="1100" dirty="0" smtClean="0"/>
              <a:t>generated for anonymous users will not validate against </a:t>
            </a:r>
            <a:r>
              <a:rPr lang="en-US" sz="1100" b="1" dirty="0" err="1" smtClean="0"/>
              <a:t>eUI</a:t>
            </a:r>
            <a:r>
              <a:rPr lang="en-US" sz="1100" b="1" dirty="0" smtClean="0"/>
              <a:t> / IAM.</a:t>
            </a:r>
            <a:endParaRPr lang="en-US" sz="1100" dirty="0" smtClean="0"/>
          </a:p>
          <a:p>
            <a:pPr lvl="1"/>
            <a:endParaRPr lang="en-US" sz="1200" dirty="0" smtClean="0"/>
          </a:p>
          <a:p>
            <a:pPr lvl="1"/>
            <a:endParaRPr lang="en-US" sz="1200" dirty="0"/>
          </a:p>
        </p:txBody>
      </p:sp>
      <p:sp>
        <p:nvSpPr>
          <p:cNvPr id="3" name="Footer Placeholder 2"/>
          <p:cNvSpPr>
            <a:spLocks noGrp="1"/>
          </p:cNvSpPr>
          <p:nvPr>
            <p:ph type="ftr" sz="quarter" idx="3"/>
          </p:nvPr>
        </p:nvSpPr>
        <p:spPr/>
        <p:txBody>
          <a:bodyPr/>
          <a:lstStyle/>
          <a:p>
            <a:pPr fontAlgn="base">
              <a:spcBef>
                <a:spcPct val="0"/>
              </a:spcBef>
              <a:spcAft>
                <a:spcPct val="0"/>
              </a:spcAft>
            </a:pPr>
            <a:r>
              <a:rPr lang="en-US" smtClean="0"/>
              <a:t>T-Mobile Confidential &amp; Privileged Communication</a:t>
            </a:r>
            <a:endParaRPr lang="en-US" dirty="0"/>
          </a:p>
        </p:txBody>
      </p:sp>
      <p:sp>
        <p:nvSpPr>
          <p:cNvPr id="4" name="Title 3"/>
          <p:cNvSpPr>
            <a:spLocks noGrp="1"/>
          </p:cNvSpPr>
          <p:nvPr>
            <p:ph type="title"/>
          </p:nvPr>
        </p:nvSpPr>
        <p:spPr>
          <a:xfrm>
            <a:off x="457200" y="361890"/>
            <a:ext cx="8229600" cy="400110"/>
          </a:xfrm>
        </p:spPr>
        <p:txBody>
          <a:bodyPr/>
          <a:lstStyle/>
          <a:p>
            <a:r>
              <a:rPr lang="en-US" dirty="0"/>
              <a:t>Authentication &amp; </a:t>
            </a:r>
            <a:r>
              <a:rPr lang="en-US" dirty="0" smtClean="0"/>
              <a:t>Authorization Key System Assumptions </a:t>
            </a:r>
            <a:endParaRPr lang="en-US" dirty="0"/>
          </a:p>
        </p:txBody>
      </p:sp>
    </p:spTree>
    <p:custDataLst>
      <p:tags r:id="rId1"/>
    </p:custDataLst>
    <p:extLst>
      <p:ext uri="{BB962C8B-B14F-4D97-AF65-F5344CB8AC3E}">
        <p14:creationId xmlns:p14="http://schemas.microsoft.com/office/powerpoint/2010/main" val="3966471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200" dirty="0" smtClean="0"/>
              <a:t>Consumer Channel</a:t>
            </a:r>
          </a:p>
          <a:p>
            <a:pPr lvl="1"/>
            <a:r>
              <a:rPr lang="en-US" sz="1200" dirty="0" smtClean="0"/>
              <a:t>Between Web Apps </a:t>
            </a:r>
            <a:r>
              <a:rPr lang="en-US" sz="1200" dirty="0"/>
              <a:t>in </a:t>
            </a:r>
            <a:r>
              <a:rPr lang="en-US" sz="1200" b="1" dirty="0" err="1" smtClean="0"/>
              <a:t>eUI</a:t>
            </a:r>
            <a:r>
              <a:rPr lang="en-US" sz="1200" b="1" dirty="0" smtClean="0"/>
              <a:t> / IAM</a:t>
            </a:r>
            <a:r>
              <a:rPr lang="en-US" sz="1200" dirty="0" smtClean="0"/>
              <a:t> ecosystem:</a:t>
            </a:r>
          </a:p>
          <a:p>
            <a:pPr marL="796925" lvl="3" indent="0">
              <a:buNone/>
            </a:pPr>
            <a:r>
              <a:rPr lang="en-US" sz="1200" i="1" dirty="0" smtClean="0"/>
              <a:t>The </a:t>
            </a:r>
            <a:r>
              <a:rPr lang="en-US" sz="1200" i="1" dirty="0" err="1" smtClean="0"/>
              <a:t>IAM_SSO_Cookie</a:t>
            </a:r>
            <a:r>
              <a:rPr lang="en-US" sz="1200" i="1" dirty="0" smtClean="0"/>
              <a:t> when present will allow for SSO between Apps in the </a:t>
            </a:r>
            <a:r>
              <a:rPr lang="en-US" sz="1200" b="1" dirty="0" err="1"/>
              <a:t>eUI</a:t>
            </a:r>
            <a:r>
              <a:rPr lang="en-US" sz="1200" b="1" dirty="0"/>
              <a:t> / IAM</a:t>
            </a:r>
            <a:r>
              <a:rPr lang="en-US" sz="1200" i="1" dirty="0" smtClean="0"/>
              <a:t> ecosystem.</a:t>
            </a:r>
          </a:p>
          <a:p>
            <a:pPr lvl="1"/>
            <a:endParaRPr lang="en-US" sz="1200" i="1" dirty="0"/>
          </a:p>
          <a:p>
            <a:pPr lvl="1"/>
            <a:r>
              <a:rPr lang="en-US" sz="1200" dirty="0" smtClean="0"/>
              <a:t>Between Rebellion &amp; eService 1.0:</a:t>
            </a:r>
          </a:p>
          <a:p>
            <a:pPr marL="806450" lvl="3" indent="0">
              <a:buNone/>
            </a:pPr>
            <a:r>
              <a:rPr lang="en-US" sz="1200" i="1" dirty="0" smtClean="0"/>
              <a:t>After login to Rebellion, legacy customers will be re-routed to eService 1.0. It is assumed that eService 1.0 will be able to recognize and ingest the </a:t>
            </a:r>
            <a:r>
              <a:rPr lang="en-US" sz="1200" i="1" dirty="0" err="1" smtClean="0"/>
              <a:t>IAM_SSO_Cookie</a:t>
            </a:r>
            <a:r>
              <a:rPr lang="en-US" sz="1200" i="1" dirty="0" smtClean="0"/>
              <a:t>.</a:t>
            </a:r>
          </a:p>
          <a:p>
            <a:pPr marL="806450" lvl="3" indent="0">
              <a:buNone/>
            </a:pPr>
            <a:endParaRPr lang="en-US" sz="1200" i="1" dirty="0"/>
          </a:p>
          <a:p>
            <a:r>
              <a:rPr lang="en-US" sz="1200" dirty="0" smtClean="0"/>
              <a:t>Assisted Channel</a:t>
            </a:r>
          </a:p>
          <a:p>
            <a:pPr lvl="1"/>
            <a:r>
              <a:rPr lang="en-US" sz="1200" dirty="0" smtClean="0"/>
              <a:t>From Windows Native Authentication to Rebellion</a:t>
            </a:r>
          </a:p>
          <a:p>
            <a:pPr marL="796925" lvl="3" indent="0">
              <a:buNone/>
            </a:pPr>
            <a:r>
              <a:rPr lang="en-US" sz="1200" i="1" dirty="0" smtClean="0"/>
              <a:t>It is assumed that </a:t>
            </a:r>
            <a:r>
              <a:rPr lang="en-US" sz="1200" b="1" i="1" dirty="0" err="1" smtClean="0"/>
              <a:t>WebGate</a:t>
            </a:r>
            <a:r>
              <a:rPr lang="en-US" sz="1200" i="1" dirty="0" smtClean="0"/>
              <a:t> / </a:t>
            </a:r>
            <a:r>
              <a:rPr lang="en-US" sz="1200" b="1" i="1" dirty="0" smtClean="0"/>
              <a:t>OAM</a:t>
            </a:r>
            <a:r>
              <a:rPr lang="en-US" sz="1200" i="1" dirty="0" smtClean="0"/>
              <a:t> will provide WNA Authentication for the Rebellion UI in the Assisted Channel for Care with Desktop devices.</a:t>
            </a:r>
          </a:p>
          <a:p>
            <a:pPr marL="796925" lvl="3" indent="0">
              <a:buNone/>
            </a:pPr>
            <a:endParaRPr lang="en-US" sz="1200" i="1" dirty="0" smtClean="0"/>
          </a:p>
          <a:p>
            <a:pPr lvl="1"/>
            <a:r>
              <a:rPr lang="en-US" sz="1200" dirty="0" smtClean="0"/>
              <a:t>From Rebellion to Legacy Applications</a:t>
            </a:r>
          </a:p>
          <a:p>
            <a:pPr lvl="2"/>
            <a:r>
              <a:rPr lang="en-US" sz="1200" dirty="0" smtClean="0"/>
              <a:t>On Desktop Devices:</a:t>
            </a:r>
          </a:p>
          <a:p>
            <a:pPr lvl="3"/>
            <a:r>
              <a:rPr lang="en-US" sz="1200" b="1" dirty="0" smtClean="0"/>
              <a:t>HAS</a:t>
            </a:r>
            <a:r>
              <a:rPr lang="en-US" sz="1200" dirty="0" smtClean="0"/>
              <a:t> will be utilized (via HKD) to launch </a:t>
            </a:r>
            <a:r>
              <a:rPr lang="en-US" sz="1200" b="1" dirty="0" smtClean="0"/>
              <a:t>QV</a:t>
            </a:r>
            <a:r>
              <a:rPr lang="en-US" sz="1200" dirty="0" smtClean="0"/>
              <a:t> on Desktop Devices in the Assisted Channel. </a:t>
            </a:r>
          </a:p>
          <a:p>
            <a:pPr lvl="4"/>
            <a:r>
              <a:rPr lang="en-US" sz="1200" dirty="0" smtClean="0"/>
              <a:t>In these scenarios, the </a:t>
            </a:r>
            <a:r>
              <a:rPr lang="en-US" sz="1200" i="1" dirty="0" smtClean="0"/>
              <a:t>OAM Cook</a:t>
            </a:r>
            <a:r>
              <a:rPr lang="en-US" sz="1200" dirty="0" smtClean="0"/>
              <a:t>ie value will be passed to </a:t>
            </a:r>
            <a:r>
              <a:rPr lang="en-US" sz="1200" b="1" dirty="0" smtClean="0"/>
              <a:t>QV</a:t>
            </a:r>
            <a:r>
              <a:rPr lang="en-US" sz="1200" dirty="0" smtClean="0"/>
              <a:t>, and </a:t>
            </a:r>
            <a:r>
              <a:rPr lang="en-US" sz="1200" b="1" dirty="0" smtClean="0"/>
              <a:t>QV</a:t>
            </a:r>
            <a:r>
              <a:rPr lang="en-US" sz="1200" dirty="0" smtClean="0"/>
              <a:t> will be responsible for validating that cookie against </a:t>
            </a:r>
            <a:r>
              <a:rPr lang="en-US" sz="1200" b="1" dirty="0" smtClean="0"/>
              <a:t>OAM</a:t>
            </a:r>
            <a:r>
              <a:rPr lang="en-US" sz="1200" dirty="0" smtClean="0"/>
              <a:t>.</a:t>
            </a:r>
          </a:p>
          <a:p>
            <a:pPr lvl="4"/>
            <a:endParaRPr lang="en-US" sz="1200" dirty="0" smtClean="0"/>
          </a:p>
          <a:p>
            <a:pPr lvl="2"/>
            <a:r>
              <a:rPr lang="en-US" sz="1200" dirty="0" smtClean="0"/>
              <a:t>On Mobile Devices:  (</a:t>
            </a:r>
            <a:r>
              <a:rPr lang="en-US" sz="1200" i="1" dirty="0" smtClean="0"/>
              <a:t>pending POC</a:t>
            </a:r>
            <a:r>
              <a:rPr lang="en-US" sz="1200" dirty="0" smtClean="0"/>
              <a:t>)</a:t>
            </a:r>
          </a:p>
        </p:txBody>
      </p:sp>
      <p:sp>
        <p:nvSpPr>
          <p:cNvPr id="3" name="Footer Placeholder 2"/>
          <p:cNvSpPr>
            <a:spLocks noGrp="1"/>
          </p:cNvSpPr>
          <p:nvPr>
            <p:ph type="ftr" sz="quarter" idx="3"/>
          </p:nvPr>
        </p:nvSpPr>
        <p:spPr/>
        <p:txBody>
          <a:bodyPr/>
          <a:lstStyle/>
          <a:p>
            <a:pPr fontAlgn="base">
              <a:spcBef>
                <a:spcPct val="0"/>
              </a:spcBef>
              <a:spcAft>
                <a:spcPct val="0"/>
              </a:spcAft>
            </a:pPr>
            <a:r>
              <a:rPr lang="en-US" dirty="0" smtClean="0"/>
              <a:t>T-Mobile Confidential &amp; Privileged</a:t>
            </a:r>
            <a:endParaRPr lang="en-US" dirty="0"/>
          </a:p>
        </p:txBody>
      </p:sp>
      <p:sp>
        <p:nvSpPr>
          <p:cNvPr id="4" name="Title 3"/>
          <p:cNvSpPr>
            <a:spLocks noGrp="1"/>
          </p:cNvSpPr>
          <p:nvPr>
            <p:ph type="title"/>
          </p:nvPr>
        </p:nvSpPr>
        <p:spPr>
          <a:xfrm>
            <a:off x="457200" y="361890"/>
            <a:ext cx="8229600" cy="400110"/>
          </a:xfrm>
        </p:spPr>
        <p:txBody>
          <a:bodyPr/>
          <a:lstStyle/>
          <a:p>
            <a:r>
              <a:rPr lang="en-US" dirty="0" smtClean="0"/>
              <a:t>Single Sign On (SSO) Scenarios</a:t>
            </a:r>
            <a:endParaRPr lang="en-US" dirty="0"/>
          </a:p>
        </p:txBody>
      </p:sp>
    </p:spTree>
    <p:custDataLst>
      <p:tags r:id="rId1"/>
    </p:custDataLst>
    <p:extLst>
      <p:ext uri="{BB962C8B-B14F-4D97-AF65-F5344CB8AC3E}">
        <p14:creationId xmlns:p14="http://schemas.microsoft.com/office/powerpoint/2010/main" val="21191047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43&quot;/&gt;&lt;CPresentation id=&quot;1&quot;&gt;&lt;m_precDefaultNumber&gt;&lt;m_bNumberIsYear val=&quot;0&quot;/&gt;&lt;/m_precDefaultNumber&gt;&lt;m_precDefaultPercent&gt;&lt;m_bNumberIsYear val=&quot;0&quot;/&gt;&lt;/m_precDefaultPercent&gt;&lt;m_precDefaultDate&gt;&lt;m_bNumberIsYear val=&quot;0&quot;/&gt;&lt;/m_precDefaultDate&gt;&lt;m_precDefaultYear&gt;&lt;m_bNumberIsYear val=&quot;0&quot;/&gt;&lt;/m_precDefaultYear&gt;&lt;m_precDefaultQuarter&gt;&lt;m_bNumberIsYear val=&quot;0&quot;/&gt;&lt;/m_precDefaultQuarter&gt;&lt;m_precDefaultMonth&gt;&lt;m_bNumberIsYear val=&quot;0&quot;/&gt;&lt;m_strFormatTime&gt;%1&lt;/m_strFormatTime&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0&quot;/&gt;&lt;/m_mruColor&gt;&lt;/CPresentation&gt;&lt;/root&gt;"/>
  <p:tag name="THINKCELLUNDODONOTDELETE" val="0"/>
  <p:tag name="OFFISYNC_CONTAIN_GUIDS" val="TRUE"/>
</p:tagLst>
</file>

<file path=ppt/tags/tag10.xml><?xml version="1.0" encoding="utf-8"?>
<p:tagLst xmlns:a="http://schemas.openxmlformats.org/drawingml/2006/main" xmlns:r="http://schemas.openxmlformats.org/officeDocument/2006/relationships" xmlns:p="http://schemas.openxmlformats.org/presentationml/2006/main">
  <p:tag name="OFFISYNC_SLIDE_GUID" val="efd69e50-9ed3-4b89-9eef-461c4216e289"/>
</p:tagLst>
</file>

<file path=ppt/tags/tag11.xml><?xml version="1.0" encoding="utf-8"?>
<p:tagLst xmlns:a="http://schemas.openxmlformats.org/drawingml/2006/main" xmlns:r="http://schemas.openxmlformats.org/officeDocument/2006/relationships" xmlns:p="http://schemas.openxmlformats.org/presentationml/2006/main">
  <p:tag name="OFFISYNC_SLIDE_GUID" val="b3a99690-5343-4878-b189-cc48e6dae93a"/>
</p:tagLst>
</file>

<file path=ppt/tags/tag12.xml><?xml version="1.0" encoding="utf-8"?>
<p:tagLst xmlns:a="http://schemas.openxmlformats.org/drawingml/2006/main" xmlns:r="http://schemas.openxmlformats.org/officeDocument/2006/relationships" xmlns:p="http://schemas.openxmlformats.org/presentationml/2006/main">
  <p:tag name="OFFISYNC_SLIDE_GUID" val="aae997f7-8918-4a86-a7a3-0cad7f0f338f"/>
</p:tagLst>
</file>

<file path=ppt/tags/tag13.xml><?xml version="1.0" encoding="utf-8"?>
<p:tagLst xmlns:a="http://schemas.openxmlformats.org/drawingml/2006/main" xmlns:r="http://schemas.openxmlformats.org/officeDocument/2006/relationships" xmlns:p="http://schemas.openxmlformats.org/presentationml/2006/main">
  <p:tag name="OFFISYNC_SLIDE_GUID" val="425b7cd4-1df3-4efc-946a-e8caa34da9ff"/>
</p:tagLst>
</file>

<file path=ppt/tags/tag14.xml><?xml version="1.0" encoding="utf-8"?>
<p:tagLst xmlns:a="http://schemas.openxmlformats.org/drawingml/2006/main" xmlns:r="http://schemas.openxmlformats.org/officeDocument/2006/relationships" xmlns:p="http://schemas.openxmlformats.org/presentationml/2006/main">
  <p:tag name="OFFISYNC_SLIDE_GUID" val="6dcd4f8d-33a5-421f-8e5f-35bd7745cef7"/>
</p:tagLst>
</file>

<file path=ppt/tags/tag15.xml><?xml version="1.0" encoding="utf-8"?>
<p:tagLst xmlns:a="http://schemas.openxmlformats.org/drawingml/2006/main" xmlns:r="http://schemas.openxmlformats.org/officeDocument/2006/relationships" xmlns:p="http://schemas.openxmlformats.org/presentationml/2006/main">
  <p:tag name="OFFISYNC_SLIDE_GUID" val="e483b1e5-62c3-432f-8b11-cf269c242abb"/>
</p:tagLst>
</file>

<file path=ppt/tags/tag16.xml><?xml version="1.0" encoding="utf-8"?>
<p:tagLst xmlns:a="http://schemas.openxmlformats.org/drawingml/2006/main" xmlns:r="http://schemas.openxmlformats.org/officeDocument/2006/relationships" xmlns:p="http://schemas.openxmlformats.org/presentationml/2006/main">
  <p:tag name="OFFISYNC_SLIDE_GUID" val="868f4793-1669-4d07-8f67-208c47d37b07"/>
</p:tagLst>
</file>

<file path=ppt/tags/tag17.xml><?xml version="1.0" encoding="utf-8"?>
<p:tagLst xmlns:a="http://schemas.openxmlformats.org/drawingml/2006/main" xmlns:r="http://schemas.openxmlformats.org/officeDocument/2006/relationships" xmlns:p="http://schemas.openxmlformats.org/presentationml/2006/main">
  <p:tag name="OFFISYNC_SLIDE_GUID" val="b026c500-c988-4a38-b9d8-4d2ed5e3fd37"/>
</p:tagLst>
</file>

<file path=ppt/tags/tag18.xml><?xml version="1.0" encoding="utf-8"?>
<p:tagLst xmlns:a="http://schemas.openxmlformats.org/drawingml/2006/main" xmlns:r="http://schemas.openxmlformats.org/officeDocument/2006/relationships" xmlns:p="http://schemas.openxmlformats.org/presentationml/2006/main">
  <p:tag name="OFFISYNC_SLIDE_GUID" val="c215417d-8284-4e77-9dac-9c0e105cb879"/>
</p:tagLst>
</file>

<file path=ppt/tags/tag19.xml><?xml version="1.0" encoding="utf-8"?>
<p:tagLst xmlns:a="http://schemas.openxmlformats.org/drawingml/2006/main" xmlns:r="http://schemas.openxmlformats.org/officeDocument/2006/relationships" xmlns:p="http://schemas.openxmlformats.org/presentationml/2006/main">
  <p:tag name="OFFISYNC_SLIDE_GUID" val="d88ff9f5-f839-4b64-b05c-54b263a12db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OFFISYNC_SLIDE_GUID" val="8d8d3480-f668-47c3-a658-247ca37c42d0"/>
</p:tagLst>
</file>

<file path=ppt/tags/tag21.xml><?xml version="1.0" encoding="utf-8"?>
<p:tagLst xmlns:a="http://schemas.openxmlformats.org/drawingml/2006/main" xmlns:r="http://schemas.openxmlformats.org/officeDocument/2006/relationships" xmlns:p="http://schemas.openxmlformats.org/presentationml/2006/main">
  <p:tag name="OFFISYNC_SLIDE_GUID" val="b3121bff-0c1b-4ca8-93ae-5a554aea71fc"/>
</p:tagLst>
</file>

<file path=ppt/tags/tag22.xml><?xml version="1.0" encoding="utf-8"?>
<p:tagLst xmlns:a="http://schemas.openxmlformats.org/drawingml/2006/main" xmlns:r="http://schemas.openxmlformats.org/officeDocument/2006/relationships" xmlns:p="http://schemas.openxmlformats.org/presentationml/2006/main">
  <p:tag name="OFFISYNC_SLIDE_GUID" val="fae47abb-b64e-4b41-a46a-a9fd074fd028"/>
</p:tagLst>
</file>

<file path=ppt/tags/tag23.xml><?xml version="1.0" encoding="utf-8"?>
<p:tagLst xmlns:a="http://schemas.openxmlformats.org/drawingml/2006/main" xmlns:r="http://schemas.openxmlformats.org/officeDocument/2006/relationships" xmlns:p="http://schemas.openxmlformats.org/presentationml/2006/main">
  <p:tag name="OFFISYNC_SLIDE_GUID" val="b99aca83-508d-4693-a62f-8a66017a359c"/>
</p:tagLst>
</file>

<file path=ppt/tags/tag24.xml><?xml version="1.0" encoding="utf-8"?>
<p:tagLst xmlns:a="http://schemas.openxmlformats.org/drawingml/2006/main" xmlns:r="http://schemas.openxmlformats.org/officeDocument/2006/relationships" xmlns:p="http://schemas.openxmlformats.org/presentationml/2006/main">
  <p:tag name="OFFISYNC_SLIDE_GUID" val="aa8a07c8-60e6-41ae-8672-3834922e6b75"/>
</p:tagLst>
</file>

<file path=ppt/tags/tag25.xml><?xml version="1.0" encoding="utf-8"?>
<p:tagLst xmlns:a="http://schemas.openxmlformats.org/drawingml/2006/main" xmlns:r="http://schemas.openxmlformats.org/officeDocument/2006/relationships" xmlns:p="http://schemas.openxmlformats.org/presentationml/2006/main">
  <p:tag name="OFFISYNC_SLIDE_GUID" val="1b071f13-aca5-4273-8407-009c5d19a13c"/>
</p:tagLst>
</file>

<file path=ppt/tags/tag26.xml><?xml version="1.0" encoding="utf-8"?>
<p:tagLst xmlns:a="http://schemas.openxmlformats.org/drawingml/2006/main" xmlns:r="http://schemas.openxmlformats.org/officeDocument/2006/relationships" xmlns:p="http://schemas.openxmlformats.org/presentationml/2006/main">
  <p:tag name="OFFISYNC_SLIDE_GUID" val="2d682492-1cd6-45a7-85c2-de8f313c813e"/>
</p:tagLst>
</file>

<file path=ppt/tags/tag27.xml><?xml version="1.0" encoding="utf-8"?>
<p:tagLst xmlns:a="http://schemas.openxmlformats.org/drawingml/2006/main" xmlns:r="http://schemas.openxmlformats.org/officeDocument/2006/relationships" xmlns:p="http://schemas.openxmlformats.org/presentationml/2006/main">
  <p:tag name="OFFISYNC_SLIDE_GUID" val="d59d8dbe-344f-41ea-8dd7-ae142cc6f330"/>
</p:tagLst>
</file>

<file path=ppt/tags/tag28.xml><?xml version="1.0" encoding="utf-8"?>
<p:tagLst xmlns:a="http://schemas.openxmlformats.org/drawingml/2006/main" xmlns:r="http://schemas.openxmlformats.org/officeDocument/2006/relationships" xmlns:p="http://schemas.openxmlformats.org/presentationml/2006/main">
  <p:tag name="OFFISYNC_SLIDE_GUID" val="4f9ea923-0418-467d-b54e-14708fa9a394"/>
</p:tagLst>
</file>

<file path=ppt/tags/tag29.xml><?xml version="1.0" encoding="utf-8"?>
<p:tagLst xmlns:a="http://schemas.openxmlformats.org/drawingml/2006/main" xmlns:r="http://schemas.openxmlformats.org/officeDocument/2006/relationships" xmlns:p="http://schemas.openxmlformats.org/presentationml/2006/main">
  <p:tag name="OFFISYNC_SLIDE_GUID" val="6207bacb-36c7-403a-b8fa-32c9eee8b333"/>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OFFISYNC_SLIDE_GUID" val="405f8113-cbb3-427a-9d44-bde8fb157eb9"/>
</p:tagLst>
</file>

<file path=ppt/tags/tag31.xml><?xml version="1.0" encoding="utf-8"?>
<p:tagLst xmlns:a="http://schemas.openxmlformats.org/drawingml/2006/main" xmlns:r="http://schemas.openxmlformats.org/officeDocument/2006/relationships" xmlns:p="http://schemas.openxmlformats.org/presentationml/2006/main">
  <p:tag name="OFFISYNC_SLIDE_GUID" val="6ba75063-7906-468f-b235-1762ab0dac53"/>
</p:tagLst>
</file>

<file path=ppt/tags/tag32.xml><?xml version="1.0" encoding="utf-8"?>
<p:tagLst xmlns:a="http://schemas.openxmlformats.org/drawingml/2006/main" xmlns:r="http://schemas.openxmlformats.org/officeDocument/2006/relationships" xmlns:p="http://schemas.openxmlformats.org/presentationml/2006/main">
  <p:tag name="OFFISYNC_SLIDE_GUID" val="b9f8fb43-a048-46d2-99d6-a5f252b838f7"/>
</p:tagLst>
</file>

<file path=ppt/tags/tag33.xml><?xml version="1.0" encoding="utf-8"?>
<p:tagLst xmlns:a="http://schemas.openxmlformats.org/drawingml/2006/main" xmlns:r="http://schemas.openxmlformats.org/officeDocument/2006/relationships" xmlns:p="http://schemas.openxmlformats.org/presentationml/2006/main">
  <p:tag name="OFFISYNC_SLIDE_GUID" val="3c8647e0-21b1-492b-a9a0-a689c963bae7"/>
</p:tagLst>
</file>

<file path=ppt/tags/tag34.xml><?xml version="1.0" encoding="utf-8"?>
<p:tagLst xmlns:a="http://schemas.openxmlformats.org/drawingml/2006/main" xmlns:r="http://schemas.openxmlformats.org/officeDocument/2006/relationships" xmlns:p="http://schemas.openxmlformats.org/presentationml/2006/main">
  <p:tag name="OFFISYNC_SLIDE_GUID" val="cb565be4-d5cb-4abc-9a4c-325e6a765b26"/>
</p:tagLst>
</file>

<file path=ppt/tags/tag35.xml><?xml version="1.0" encoding="utf-8"?>
<p:tagLst xmlns:a="http://schemas.openxmlformats.org/drawingml/2006/main" xmlns:r="http://schemas.openxmlformats.org/officeDocument/2006/relationships" xmlns:p="http://schemas.openxmlformats.org/presentationml/2006/main">
  <p:tag name="OFFISYNC_SLIDE_GUID" val="ff66b02f-e2b8-4890-9d4f-63d10a741253"/>
</p:tagLst>
</file>

<file path=ppt/tags/tag36.xml><?xml version="1.0" encoding="utf-8"?>
<p:tagLst xmlns:a="http://schemas.openxmlformats.org/drawingml/2006/main" xmlns:r="http://schemas.openxmlformats.org/officeDocument/2006/relationships" xmlns:p="http://schemas.openxmlformats.org/presentationml/2006/main">
  <p:tag name="OFFISYNC_SLIDE_GUID" val="fcab0708-3555-45ec-b411-0152832a02ba"/>
</p:tagLst>
</file>

<file path=ppt/tags/tag37.xml><?xml version="1.0" encoding="utf-8"?>
<p:tagLst xmlns:a="http://schemas.openxmlformats.org/drawingml/2006/main" xmlns:r="http://schemas.openxmlformats.org/officeDocument/2006/relationships" xmlns:p="http://schemas.openxmlformats.org/presentationml/2006/main">
  <p:tag name="OFFISYNC_SLIDE_GUID" val="4ee4ec17-6ce0-4191-b8ac-7957fc9e5a7c"/>
</p:tagLst>
</file>

<file path=ppt/tags/tag38.xml><?xml version="1.0" encoding="utf-8"?>
<p:tagLst xmlns:a="http://schemas.openxmlformats.org/drawingml/2006/main" xmlns:r="http://schemas.openxmlformats.org/officeDocument/2006/relationships" xmlns:p="http://schemas.openxmlformats.org/presentationml/2006/main">
  <p:tag name="OFFISYNC_SLIDE_GUID" val="ca3c06a5-23a0-44b7-9380-ee6f5ea5e1cc"/>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1AKt6lb1US_0OC4SKvRs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OFFISYNC_SLIDE_GUID" val="a7cdd326-ceb1-497d-9d1e-bf98bc5c6501"/>
</p:tagLst>
</file>

<file path=ppt/tags/tag7.xml><?xml version="1.0" encoding="utf-8"?>
<p:tagLst xmlns:a="http://schemas.openxmlformats.org/drawingml/2006/main" xmlns:r="http://schemas.openxmlformats.org/officeDocument/2006/relationships" xmlns:p="http://schemas.openxmlformats.org/presentationml/2006/main">
  <p:tag name="OFFISYNC_SLIDE_GUID" val="54a85d6d-6f85-4beb-9f57-b8320d2a5b24"/>
</p:tagLst>
</file>

<file path=ppt/tags/tag8.xml><?xml version="1.0" encoding="utf-8"?>
<p:tagLst xmlns:a="http://schemas.openxmlformats.org/drawingml/2006/main" xmlns:r="http://schemas.openxmlformats.org/officeDocument/2006/relationships" xmlns:p="http://schemas.openxmlformats.org/presentationml/2006/main">
  <p:tag name="OFFISYNC_SLIDE_GUID" val="65978f5f-87b0-46b8-81ff-e8797baa92d5"/>
</p:tagLst>
</file>

<file path=ppt/tags/tag9.xml><?xml version="1.0" encoding="utf-8"?>
<p:tagLst xmlns:a="http://schemas.openxmlformats.org/drawingml/2006/main" xmlns:r="http://schemas.openxmlformats.org/officeDocument/2006/relationships" xmlns:p="http://schemas.openxmlformats.org/presentationml/2006/main">
  <p:tag name="OFFISYNC_SLIDE_GUID" val="9fc411cb-afdf-400e-97a1-c1b4a1893706"/>
</p:tagLst>
</file>

<file path=ppt/theme/theme1.xml><?xml version="1.0" encoding="utf-8"?>
<a:theme xmlns:a="http://schemas.openxmlformats.org/drawingml/2006/main" name="2012-02-07_Master">
  <a:themeElements>
    <a:clrScheme name="Custom 1">
      <a:dk1>
        <a:srgbClr val="6A6A6A"/>
      </a:dk1>
      <a:lt1>
        <a:srgbClr val="FFFFFF"/>
      </a:lt1>
      <a:dk2>
        <a:srgbClr val="000000"/>
      </a:dk2>
      <a:lt2>
        <a:srgbClr val="E8E8E8"/>
      </a:lt2>
      <a:accent1>
        <a:srgbClr val="E20074"/>
      </a:accent1>
      <a:accent2>
        <a:srgbClr val="008DA8"/>
      </a:accent2>
      <a:accent3>
        <a:srgbClr val="6DB33F"/>
      </a:accent3>
      <a:accent4>
        <a:srgbClr val="C6D82F"/>
      </a:accent4>
      <a:accent5>
        <a:srgbClr val="6A6A6A"/>
      </a:accent5>
      <a:accent6>
        <a:srgbClr val="9B9B9B"/>
      </a:accent6>
      <a:hlink>
        <a:srgbClr val="6DB33F"/>
      </a:hlink>
      <a:folHlink>
        <a:srgbClr val="800080"/>
      </a:folHlink>
    </a:clrScheme>
    <a:fontScheme name="T-Mobile US">
      <a:majorFont>
        <a:latin typeface="TM AG Book Rounded Regular"/>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spPr>
      <a:bodyPr/>
      <a:lstStyle/>
      <a:style>
        <a:lnRef idx="1">
          <a:schemeClr val="dk1"/>
        </a:lnRef>
        <a:fillRef idx="0">
          <a:schemeClr val="dk1"/>
        </a:fillRef>
        <a:effectRef idx="0">
          <a:schemeClr val="dk1"/>
        </a:effectRef>
        <a:fontRef idx="minor">
          <a:schemeClr val="tx1"/>
        </a:fontRef>
      </a:style>
    </a:lnDef>
    <a:txDef>
      <a:spPr>
        <a:noFill/>
      </a:spPr>
      <a:bodyPr wrap="none" lIns="45720" rIns="45720" rtlCol="0">
        <a:noAutofit/>
      </a:bodyPr>
      <a:lstStyle>
        <a:defPPr marL="173038" indent="-173038">
          <a:buClr>
            <a:schemeClr val="accent1"/>
          </a:buClr>
          <a:buFont typeface="Wingdings" pitchFamily="2" charset="2"/>
          <a:buChar char="§"/>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2_2012-02-07_Master">
  <a:themeElements>
    <a:clrScheme name="Custom 1">
      <a:dk1>
        <a:srgbClr val="6A6A6A"/>
      </a:dk1>
      <a:lt1>
        <a:srgbClr val="FFFFFF"/>
      </a:lt1>
      <a:dk2>
        <a:srgbClr val="000000"/>
      </a:dk2>
      <a:lt2>
        <a:srgbClr val="E8E8E8"/>
      </a:lt2>
      <a:accent1>
        <a:srgbClr val="E20074"/>
      </a:accent1>
      <a:accent2>
        <a:srgbClr val="008DA8"/>
      </a:accent2>
      <a:accent3>
        <a:srgbClr val="6DB33F"/>
      </a:accent3>
      <a:accent4>
        <a:srgbClr val="C6D82F"/>
      </a:accent4>
      <a:accent5>
        <a:srgbClr val="6A6A6A"/>
      </a:accent5>
      <a:accent6>
        <a:srgbClr val="9B9B9B"/>
      </a:accent6>
      <a:hlink>
        <a:srgbClr val="6DB33F"/>
      </a:hlink>
      <a:folHlink>
        <a:srgbClr val="800080"/>
      </a:folHlink>
    </a:clrScheme>
    <a:fontScheme name="T-Mobile US">
      <a:majorFont>
        <a:latin typeface="TM AG Book Rounded Regular"/>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spPr>
      <a:bodyPr/>
      <a:lstStyle/>
      <a:style>
        <a:lnRef idx="1">
          <a:schemeClr val="dk1"/>
        </a:lnRef>
        <a:fillRef idx="0">
          <a:schemeClr val="dk1"/>
        </a:fillRef>
        <a:effectRef idx="0">
          <a:schemeClr val="dk1"/>
        </a:effectRef>
        <a:fontRef idx="minor">
          <a:schemeClr val="tx1"/>
        </a:fontRef>
      </a:style>
    </a:lnDef>
    <a:txDef>
      <a:spPr>
        <a:noFill/>
      </a:spPr>
      <a:bodyPr wrap="none" lIns="45720" rIns="45720" rtlCol="0">
        <a:noAutofit/>
      </a:bodyPr>
      <a:lstStyle>
        <a:defPPr marL="173038" indent="-173038">
          <a:buClr>
            <a:schemeClr val="accent1"/>
          </a:buClr>
          <a:buFont typeface="Wingdings" pitchFamily="2" charset="2"/>
          <a:buChar char="§"/>
          <a:defRPr sz="1400"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3_2012-02-07_Master">
  <a:themeElements>
    <a:clrScheme name="Custom 1">
      <a:dk1>
        <a:srgbClr val="6A6A6A"/>
      </a:dk1>
      <a:lt1>
        <a:srgbClr val="FFFFFF"/>
      </a:lt1>
      <a:dk2>
        <a:srgbClr val="000000"/>
      </a:dk2>
      <a:lt2>
        <a:srgbClr val="E8E8E8"/>
      </a:lt2>
      <a:accent1>
        <a:srgbClr val="E20074"/>
      </a:accent1>
      <a:accent2>
        <a:srgbClr val="008DA8"/>
      </a:accent2>
      <a:accent3>
        <a:srgbClr val="6DB33F"/>
      </a:accent3>
      <a:accent4>
        <a:srgbClr val="C6D82F"/>
      </a:accent4>
      <a:accent5>
        <a:srgbClr val="6A6A6A"/>
      </a:accent5>
      <a:accent6>
        <a:srgbClr val="9B9B9B"/>
      </a:accent6>
      <a:hlink>
        <a:srgbClr val="6DB33F"/>
      </a:hlink>
      <a:folHlink>
        <a:srgbClr val="800080"/>
      </a:folHlink>
    </a:clrScheme>
    <a:fontScheme name="T-Mobile US">
      <a:majorFont>
        <a:latin typeface="TM AG Book Rounded Regular"/>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spPr>
      <a:bodyPr/>
      <a:lstStyle/>
      <a:style>
        <a:lnRef idx="1">
          <a:schemeClr val="dk1"/>
        </a:lnRef>
        <a:fillRef idx="0">
          <a:schemeClr val="dk1"/>
        </a:fillRef>
        <a:effectRef idx="0">
          <a:schemeClr val="dk1"/>
        </a:effectRef>
        <a:fontRef idx="minor">
          <a:schemeClr val="tx1"/>
        </a:fontRef>
      </a:style>
    </a:lnDef>
    <a:txDef>
      <a:spPr>
        <a:noFill/>
      </a:spPr>
      <a:bodyPr wrap="none" lIns="45720" rIns="45720" rtlCol="0">
        <a:noAutofit/>
      </a:bodyPr>
      <a:lstStyle>
        <a:defPPr marL="173038" indent="-173038">
          <a:buClr>
            <a:schemeClr val="accent1"/>
          </a:buClr>
          <a:buFont typeface="Wingdings" pitchFamily="2" charset="2"/>
          <a:buChar char="§"/>
          <a:defRPr sz="1400"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9_2012-02-07_Master">
  <a:themeElements>
    <a:clrScheme name="Custom 1">
      <a:dk1>
        <a:srgbClr val="6A6A6A"/>
      </a:dk1>
      <a:lt1>
        <a:srgbClr val="FFFFFF"/>
      </a:lt1>
      <a:dk2>
        <a:srgbClr val="000000"/>
      </a:dk2>
      <a:lt2>
        <a:srgbClr val="E8E8E8"/>
      </a:lt2>
      <a:accent1>
        <a:srgbClr val="E20074"/>
      </a:accent1>
      <a:accent2>
        <a:srgbClr val="008DA8"/>
      </a:accent2>
      <a:accent3>
        <a:srgbClr val="6DB33F"/>
      </a:accent3>
      <a:accent4>
        <a:srgbClr val="C6D82F"/>
      </a:accent4>
      <a:accent5>
        <a:srgbClr val="6A6A6A"/>
      </a:accent5>
      <a:accent6>
        <a:srgbClr val="9B9B9B"/>
      </a:accent6>
      <a:hlink>
        <a:srgbClr val="6DB33F"/>
      </a:hlink>
      <a:folHlink>
        <a:srgbClr val="800080"/>
      </a:folHlink>
    </a:clrScheme>
    <a:fontScheme name="T-Mobile US">
      <a:majorFont>
        <a:latin typeface="TM AG Book Rounded Regular"/>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spPr>
      <a:bodyPr/>
      <a:lstStyle/>
      <a:style>
        <a:lnRef idx="1">
          <a:schemeClr val="dk1"/>
        </a:lnRef>
        <a:fillRef idx="0">
          <a:schemeClr val="dk1"/>
        </a:fillRef>
        <a:effectRef idx="0">
          <a:schemeClr val="dk1"/>
        </a:effectRef>
        <a:fontRef idx="minor">
          <a:schemeClr val="tx1"/>
        </a:fontRef>
      </a:style>
    </a:lnDef>
    <a:txDef>
      <a:spPr>
        <a:noFill/>
      </a:spPr>
      <a:bodyPr wrap="none" lIns="45720" rIns="45720" rtlCol="0">
        <a:noAutofit/>
      </a:bodyPr>
      <a:lstStyle>
        <a:defPPr marL="173038" indent="-173038">
          <a:buClr>
            <a:schemeClr val="accent1"/>
          </a:buClr>
          <a:buFont typeface="Wingdings" pitchFamily="2" charset="2"/>
          <a:buChar char="§"/>
          <a:defRPr sz="1400" dirty="0" err="1" smtClean="0">
            <a:latin typeface="Arial" pitchFamily="34" charset="0"/>
            <a:cs typeface="Arial" pitchFamily="34" charset="0"/>
          </a:defRPr>
        </a:defPPr>
      </a:lstStyle>
    </a:txDef>
  </a:objectDefaults>
  <a:extraClrSchemeLst/>
</a:theme>
</file>

<file path=ppt/theme/theme5.xml><?xml version="1.0" encoding="utf-8"?>
<a:theme xmlns:a="http://schemas.openxmlformats.org/drawingml/2006/main" name="10_2012-02-07_Master">
  <a:themeElements>
    <a:clrScheme name="Custom 1">
      <a:dk1>
        <a:srgbClr val="6A6A6A"/>
      </a:dk1>
      <a:lt1>
        <a:srgbClr val="FFFFFF"/>
      </a:lt1>
      <a:dk2>
        <a:srgbClr val="000000"/>
      </a:dk2>
      <a:lt2>
        <a:srgbClr val="E8E8E8"/>
      </a:lt2>
      <a:accent1>
        <a:srgbClr val="E20074"/>
      </a:accent1>
      <a:accent2>
        <a:srgbClr val="008DA8"/>
      </a:accent2>
      <a:accent3>
        <a:srgbClr val="6DB33F"/>
      </a:accent3>
      <a:accent4>
        <a:srgbClr val="C6D82F"/>
      </a:accent4>
      <a:accent5>
        <a:srgbClr val="6A6A6A"/>
      </a:accent5>
      <a:accent6>
        <a:srgbClr val="9B9B9B"/>
      </a:accent6>
      <a:hlink>
        <a:srgbClr val="6DB33F"/>
      </a:hlink>
      <a:folHlink>
        <a:srgbClr val="800080"/>
      </a:folHlink>
    </a:clrScheme>
    <a:fontScheme name="T-Mobile US">
      <a:majorFont>
        <a:latin typeface="TM AG Book Rounded Regular"/>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spPr>
      <a:bodyPr/>
      <a:lstStyle/>
      <a:style>
        <a:lnRef idx="1">
          <a:schemeClr val="dk1"/>
        </a:lnRef>
        <a:fillRef idx="0">
          <a:schemeClr val="dk1"/>
        </a:fillRef>
        <a:effectRef idx="0">
          <a:schemeClr val="dk1"/>
        </a:effectRef>
        <a:fontRef idx="minor">
          <a:schemeClr val="tx1"/>
        </a:fontRef>
      </a:style>
    </a:lnDef>
    <a:txDef>
      <a:spPr>
        <a:noFill/>
      </a:spPr>
      <a:bodyPr wrap="none" lIns="45720" rIns="45720" rtlCol="0">
        <a:noAutofit/>
      </a:bodyPr>
      <a:lstStyle>
        <a:defPPr marL="173038" indent="-173038">
          <a:buClr>
            <a:schemeClr val="accent1"/>
          </a:buClr>
          <a:buFont typeface="Wingdings" pitchFamily="2" charset="2"/>
          <a:buChar char="§"/>
          <a:defRPr sz="1400" dirty="0" err="1" smtClean="0">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4_2012-02-07_Master">
  <a:themeElements>
    <a:clrScheme name="Custom 1">
      <a:dk1>
        <a:srgbClr val="6A6A6A"/>
      </a:dk1>
      <a:lt1>
        <a:srgbClr val="FFFFFF"/>
      </a:lt1>
      <a:dk2>
        <a:srgbClr val="000000"/>
      </a:dk2>
      <a:lt2>
        <a:srgbClr val="E8E8E8"/>
      </a:lt2>
      <a:accent1>
        <a:srgbClr val="E20074"/>
      </a:accent1>
      <a:accent2>
        <a:srgbClr val="008DA8"/>
      </a:accent2>
      <a:accent3>
        <a:srgbClr val="6DB33F"/>
      </a:accent3>
      <a:accent4>
        <a:srgbClr val="C6D82F"/>
      </a:accent4>
      <a:accent5>
        <a:srgbClr val="6A6A6A"/>
      </a:accent5>
      <a:accent6>
        <a:srgbClr val="9B9B9B"/>
      </a:accent6>
      <a:hlink>
        <a:srgbClr val="6DB33F"/>
      </a:hlink>
      <a:folHlink>
        <a:srgbClr val="800080"/>
      </a:folHlink>
    </a:clrScheme>
    <a:fontScheme name="T-Mobile US">
      <a:majorFont>
        <a:latin typeface="TM AG Book Rounded Regular"/>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spPr>
      <a:bodyPr/>
      <a:lstStyle/>
      <a:style>
        <a:lnRef idx="1">
          <a:schemeClr val="dk1"/>
        </a:lnRef>
        <a:fillRef idx="0">
          <a:schemeClr val="dk1"/>
        </a:fillRef>
        <a:effectRef idx="0">
          <a:schemeClr val="dk1"/>
        </a:effectRef>
        <a:fontRef idx="minor">
          <a:schemeClr val="tx1"/>
        </a:fontRef>
      </a:style>
    </a:lnDef>
    <a:txDef>
      <a:spPr>
        <a:noFill/>
      </a:spPr>
      <a:bodyPr wrap="none" lIns="45720" rIns="45720" rtlCol="0">
        <a:noAutofit/>
      </a:bodyPr>
      <a:lstStyle>
        <a:defPPr marL="173038" indent="-173038">
          <a:buClr>
            <a:schemeClr val="accent1"/>
          </a:buClr>
          <a:buFont typeface="Wingdings" pitchFamily="2" charset="2"/>
          <a:buChar char="§"/>
          <a:defRPr sz="1400" dirty="0" err="1" smtClean="0">
            <a:latin typeface="Arial" pitchFamily="34" charset="0"/>
            <a:cs typeface="Arial" pitchFamily="34" charset="0"/>
          </a:defRPr>
        </a:defPPr>
      </a:lstStyle>
    </a:txDef>
  </a:objectDefaults>
  <a:extraClrSchemeLst/>
</a:theme>
</file>

<file path=ppt/theme/theme7.xml><?xml version="1.0" encoding="utf-8"?>
<a:theme xmlns:a="http://schemas.openxmlformats.org/drawingml/2006/main" name="1_2012-02-07_Master">
  <a:themeElements>
    <a:clrScheme name="Custom 1">
      <a:dk1>
        <a:srgbClr val="6A6A6A"/>
      </a:dk1>
      <a:lt1>
        <a:srgbClr val="FFFFFF"/>
      </a:lt1>
      <a:dk2>
        <a:srgbClr val="000000"/>
      </a:dk2>
      <a:lt2>
        <a:srgbClr val="E8E8E8"/>
      </a:lt2>
      <a:accent1>
        <a:srgbClr val="E20074"/>
      </a:accent1>
      <a:accent2>
        <a:srgbClr val="008DA8"/>
      </a:accent2>
      <a:accent3>
        <a:srgbClr val="6DB33F"/>
      </a:accent3>
      <a:accent4>
        <a:srgbClr val="C6D82F"/>
      </a:accent4>
      <a:accent5>
        <a:srgbClr val="6A6A6A"/>
      </a:accent5>
      <a:accent6>
        <a:srgbClr val="9B9B9B"/>
      </a:accent6>
      <a:hlink>
        <a:srgbClr val="6DB33F"/>
      </a:hlink>
      <a:folHlink>
        <a:srgbClr val="800080"/>
      </a:folHlink>
    </a:clrScheme>
    <a:fontScheme name="T-Mobile US">
      <a:majorFont>
        <a:latin typeface="TM AG Book Rounded Regular"/>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spPr>
      <a:bodyPr/>
      <a:lstStyle/>
      <a:style>
        <a:lnRef idx="1">
          <a:schemeClr val="dk1"/>
        </a:lnRef>
        <a:fillRef idx="0">
          <a:schemeClr val="dk1"/>
        </a:fillRef>
        <a:effectRef idx="0">
          <a:schemeClr val="dk1"/>
        </a:effectRef>
        <a:fontRef idx="minor">
          <a:schemeClr val="tx1"/>
        </a:fontRef>
      </a:style>
    </a:lnDef>
    <a:txDef>
      <a:spPr>
        <a:noFill/>
      </a:spPr>
      <a:bodyPr wrap="none" lIns="45720" rIns="45720" rtlCol="0">
        <a:noAutofit/>
      </a:bodyPr>
      <a:lstStyle>
        <a:defPPr marL="173038" indent="-173038">
          <a:buClr>
            <a:schemeClr val="accent1"/>
          </a:buClr>
          <a:buFont typeface="Wingdings" pitchFamily="2" charset="2"/>
          <a:buChar char="§"/>
          <a:defRPr sz="1400" dirty="0" err="1" smtClean="0">
            <a:latin typeface="Arial" pitchFamily="34" charset="0"/>
            <a:cs typeface="Arial" pitchFamily="34" charset="0"/>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9C20D8922ACF247AC7CB7FBB239D87B" ma:contentTypeVersion="0" ma:contentTypeDescription="Create a new document." ma:contentTypeScope="" ma:versionID="dcc562fe09d0d6bc970204e0252c84fd">
  <xsd:schema xmlns:xsd="http://www.w3.org/2001/XMLSchema" xmlns:p="http://schemas.microsoft.com/office/2006/metadata/properties" targetNamespace="http://schemas.microsoft.com/office/2006/metadata/properties" ma:root="true" ma:fieldsID="6df1d1a323e179f74395f66f27250e8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Ite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EA907FA-728A-4AA1-882F-A1FC905762A6}">
  <ds:schemaRefs>
    <ds:schemaRef ds:uri="http://schemas.microsoft.com/sharepoint/v3/contenttype/forms"/>
  </ds:schemaRefs>
</ds:datastoreItem>
</file>

<file path=customXml/itemProps2.xml><?xml version="1.0" encoding="utf-8"?>
<ds:datastoreItem xmlns:ds="http://schemas.openxmlformats.org/officeDocument/2006/customXml" ds:itemID="{B75B576C-6E50-4875-8807-38A8F2A914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71F1BB3-2DB9-4CE2-AA72-D0C27741EEDD}">
  <ds:schemaRefs>
    <ds:schemaRef ds:uri="http://schemas.microsoft.com/office/2006/metadata/properties"/>
    <ds:schemaRef ds:uri="http://purl.org/dc/term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21895</TotalTime>
  <Words>2628</Words>
  <Application>Microsoft Office PowerPoint</Application>
  <PresentationFormat>On-screen Show (4:3)</PresentationFormat>
  <Paragraphs>279</Paragraphs>
  <Slides>33</Slides>
  <Notes>3</Notes>
  <HiddenSlides>0</HiddenSlides>
  <MMClips>0</MMClips>
  <ScaleCrop>false</ScaleCrop>
  <HeadingPairs>
    <vt:vector size="8" baseType="variant">
      <vt:variant>
        <vt:lpstr>Fonts Used</vt:lpstr>
      </vt:variant>
      <vt:variant>
        <vt:i4>4</vt:i4>
      </vt:variant>
      <vt:variant>
        <vt:lpstr>Theme</vt:lpstr>
      </vt:variant>
      <vt:variant>
        <vt:i4>7</vt:i4>
      </vt:variant>
      <vt:variant>
        <vt:lpstr>Embedded OLE Servers</vt:lpstr>
      </vt:variant>
      <vt:variant>
        <vt:i4>2</vt:i4>
      </vt:variant>
      <vt:variant>
        <vt:lpstr>Slide Titles</vt:lpstr>
      </vt:variant>
      <vt:variant>
        <vt:i4>33</vt:i4>
      </vt:variant>
    </vt:vector>
  </HeadingPairs>
  <TitlesOfParts>
    <vt:vector size="46" baseType="lpstr">
      <vt:lpstr>Arial</vt:lpstr>
      <vt:lpstr>Calibri</vt:lpstr>
      <vt:lpstr>TM AG Book Rounded Regular</vt:lpstr>
      <vt:lpstr>Wingdings</vt:lpstr>
      <vt:lpstr>2012-02-07_Master</vt:lpstr>
      <vt:lpstr>2_2012-02-07_Master</vt:lpstr>
      <vt:lpstr>3_2012-02-07_Master</vt:lpstr>
      <vt:lpstr>9_2012-02-07_Master</vt:lpstr>
      <vt:lpstr>10_2012-02-07_Master</vt:lpstr>
      <vt:lpstr>4_2012-02-07_Master</vt:lpstr>
      <vt:lpstr>1_2012-02-07_Master</vt:lpstr>
      <vt:lpstr>think-cell Slide</vt:lpstr>
      <vt:lpstr>Packager Shell Object</vt:lpstr>
      <vt:lpstr>PowerPoint Presentation</vt:lpstr>
      <vt:lpstr>PowerPoint Presentation</vt:lpstr>
      <vt:lpstr>Overview </vt:lpstr>
      <vt:lpstr>Logical Overview of Key System Layers</vt:lpstr>
      <vt:lpstr>Channel Variations – Authentication &amp; Authorization</vt:lpstr>
      <vt:lpstr>Assisted Channel – Authentication &amp; Authorization Across System Layers </vt:lpstr>
      <vt:lpstr>Consumer Channel – Authentication &amp; Authorization Across System Layers </vt:lpstr>
      <vt:lpstr>Authentication &amp; Authorization Key System Assumptions </vt:lpstr>
      <vt:lpstr>Single Sign On (SSO) Scenarios</vt:lpstr>
      <vt:lpstr>SSO Assisted Channel: Care, Desktop</vt:lpstr>
      <vt:lpstr>SSO Assisted Channel: Retail, Desktop</vt:lpstr>
      <vt:lpstr>SSO Assisted Channel: Retail, Mobile</vt:lpstr>
      <vt:lpstr>All Assisted Channel Variants: Web App Launch</vt:lpstr>
      <vt:lpstr>All Assisted Channel Variants: API Façade Call Pattern</vt:lpstr>
      <vt:lpstr>All Assisted Channel Variants: Refresh Pattern</vt:lpstr>
      <vt:lpstr>Consumer Channel Application Load</vt:lpstr>
      <vt:lpstr>Consumer Channel Public Routes</vt:lpstr>
      <vt:lpstr>Consumer Channel Protected Route Enforcement</vt:lpstr>
      <vt:lpstr>Sequence Diagrams: Consumer Channel Protected Routes Step 1</vt:lpstr>
      <vt:lpstr>Sequence Diagrams: Consumer Channel Protected Routes Step 2</vt:lpstr>
      <vt:lpstr>Sequence Diagrams: Consumer Channel API Call Pattern</vt:lpstr>
      <vt:lpstr>Sequence Diagrams: Consumer Channel Refresh Pattern</vt:lpstr>
      <vt:lpstr>Sequence Diagrams: Consumer Channel SSO</vt:lpstr>
      <vt:lpstr>Sequence Diagrams: Consumer Channel Centralized Logout</vt:lpstr>
      <vt:lpstr>Session</vt:lpstr>
      <vt:lpstr>Authentication &amp; Authorization Resources</vt:lpstr>
      <vt:lpstr>PowerPoint Presentation</vt:lpstr>
      <vt:lpstr>Introduction</vt:lpstr>
      <vt:lpstr>Consumer Channel Search &amp; Routing (technical foundation model)</vt:lpstr>
      <vt:lpstr>Consumer Channel Search &amp; Routing (technical foundation model)</vt:lpstr>
      <vt:lpstr>Assisted Channel, Desktop Search &amp; Routing</vt:lpstr>
      <vt:lpstr>Assisted Channel, Desktop Search &amp; Routing</vt:lpstr>
      <vt:lpstr>Search &amp; Routing Resources</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brian.m.johnson@accenture.com</dc:creator>
  <cp:lastModifiedBy>Johnson, Brian M.</cp:lastModifiedBy>
  <cp:revision>882</cp:revision>
  <cp:lastPrinted>2014-10-15T18:54:43Z</cp:lastPrinted>
  <dcterms:created xsi:type="dcterms:W3CDTF">2014-01-13T00:50:30Z</dcterms:created>
  <dcterms:modified xsi:type="dcterms:W3CDTF">2015-02-10T22:44:22Z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0x010100E9C20D8922ACF247AC7CB7FBB239D87B</vt:lpwstr>
  </property>
  <property fmtid="{D5CDD505-2E9C-101B-9397-08002B2CF9AE}" name="Offisync_UniqueId" pid="3">
    <vt:lpwstr>12409</vt:lpwstr>
  </property>
  <property fmtid="{D5CDD505-2E9C-101B-9397-08002B2CF9AE}" name="Jive_VersionGuid" pid="4">
    <vt:lpwstr>eeb04f05ad964231af16b69a1b791c4a</vt:lpwstr>
  </property>
  <property fmtid="{D5CDD505-2E9C-101B-9397-08002B2CF9AE}" name="Offisync_ServerID" pid="5">
    <vt:lpwstr>cad10d88-b909-4adb-8d0c-b244cfb88748</vt:lpwstr>
  </property>
  <property fmtid="{D5CDD505-2E9C-101B-9397-08002B2CF9AE}" name="Jive_LatestUserAccountName" pid="6">
    <vt:lpwstr>fansari</vt:lpwstr>
  </property>
  <property fmtid="{D5CDD505-2E9C-101B-9397-08002B2CF9AE}" name="Offisync_UpdateToken" pid="7">
    <vt:lpwstr>1</vt:lpwstr>
  </property>
  <property fmtid="{D5CDD505-2E9C-101B-9397-08002B2CF9AE}" name="Offisync_ProviderInitializationData" pid="8">
    <vt:lpwstr>https://twire.t-mobile.com</vt:lpwstr>
  </property>
</Properties>
</file>