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Body Level One…"/>
          <p:cNvSpPr txBox="1"/>
          <p:nvPr>
            <p:ph type="body" sz="quarter" idx="1"/>
          </p:nvPr>
        </p:nvSpPr>
        <p:spPr>
          <a:xfrm>
            <a:off x="973137" y="3216867"/>
            <a:ext cx="6099176" cy="558800"/>
          </a:xfrm>
          <a:prstGeom prst="rect">
            <a:avLst/>
          </a:prstGeom>
        </p:spPr>
        <p:txBody>
          <a:bodyPr anchor="ctr"/>
          <a:lstStyle>
            <a:lvl1pPr marL="0" indent="0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0" indent="457178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0" indent="914353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0" indent="1371531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0" indent="1828708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973137" y="1911824"/>
            <a:ext cx="6099176" cy="1279644"/>
          </a:xfrm>
          <a:prstGeom prst="rect">
            <a:avLst/>
          </a:prstGeom>
        </p:spPr>
        <p:txBody>
          <a:bodyPr/>
          <a:lstStyle>
            <a:lvl1pPr defTabSz="914353"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4" name="文本占位符 13"/>
          <p:cNvSpPr/>
          <p:nvPr>
            <p:ph type="body" sz="quarter" idx="13"/>
          </p:nvPr>
        </p:nvSpPr>
        <p:spPr>
          <a:xfrm>
            <a:off x="973137" y="4753566"/>
            <a:ext cx="7381876" cy="296272"/>
          </a:xfrm>
          <a:prstGeom prst="rect">
            <a:avLst/>
          </a:prstGeom>
        </p:spPr>
        <p:txBody>
          <a:bodyPr anchor="ctr"/>
          <a:lstStyle/>
          <a:p>
            <a:pPr marL="0" indent="0" defTabSz="914353">
              <a:buSzTx/>
              <a:buFontTx/>
              <a:buNone/>
              <a:defRPr sz="1500">
                <a:solidFill>
                  <a:srgbClr val="69A6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5" name="文本占位符 13"/>
          <p:cNvSpPr/>
          <p:nvPr>
            <p:ph type="body" sz="quarter" idx="14"/>
          </p:nvPr>
        </p:nvSpPr>
        <p:spPr>
          <a:xfrm>
            <a:off x="973137" y="4365337"/>
            <a:ext cx="7381876" cy="296272"/>
          </a:xfrm>
          <a:prstGeom prst="rect">
            <a:avLst/>
          </a:prstGeom>
        </p:spPr>
        <p:txBody>
          <a:bodyPr anchor="ctr"/>
          <a:lstStyle/>
          <a:p>
            <a:pPr marL="0" indent="0" defTabSz="914353">
              <a:buSzTx/>
              <a:buFontTx/>
              <a:buNone/>
              <a:defRPr sz="1500">
                <a:solidFill>
                  <a:srgbClr val="69A6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ody Level One…"/>
          <p:cNvSpPr txBox="1"/>
          <p:nvPr>
            <p:ph type="body" sz="quarter" idx="1"/>
          </p:nvPr>
        </p:nvSpPr>
        <p:spPr>
          <a:xfrm>
            <a:off x="973137" y="3216867"/>
            <a:ext cx="6099176" cy="558800"/>
          </a:xfrm>
          <a:prstGeom prst="rect">
            <a:avLst/>
          </a:prstGeom>
        </p:spPr>
        <p:txBody>
          <a:bodyPr anchor="ctr"/>
          <a:lstStyle>
            <a:lvl1pPr marL="0" indent="0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0" indent="457178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0" indent="914353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0" indent="1371531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0" indent="1828708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Title Text"/>
          <p:cNvSpPr txBox="1"/>
          <p:nvPr>
            <p:ph type="title"/>
          </p:nvPr>
        </p:nvSpPr>
        <p:spPr>
          <a:xfrm>
            <a:off x="973137" y="1911824"/>
            <a:ext cx="6099176" cy="1279644"/>
          </a:xfrm>
          <a:prstGeom prst="rect">
            <a:avLst/>
          </a:prstGeom>
        </p:spPr>
        <p:txBody>
          <a:bodyPr/>
          <a:lstStyle>
            <a:lvl1pPr defTabSz="914353"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5" name="文本占位符 13"/>
          <p:cNvSpPr/>
          <p:nvPr>
            <p:ph type="body" sz="quarter" idx="13"/>
          </p:nvPr>
        </p:nvSpPr>
        <p:spPr>
          <a:xfrm>
            <a:off x="973137" y="4753566"/>
            <a:ext cx="7381876" cy="296272"/>
          </a:xfrm>
          <a:prstGeom prst="rect">
            <a:avLst/>
          </a:prstGeom>
        </p:spPr>
        <p:txBody>
          <a:bodyPr anchor="ctr"/>
          <a:lstStyle/>
          <a:p>
            <a:pPr marL="0" indent="0" defTabSz="914353">
              <a:buSzTx/>
              <a:buFontTx/>
              <a:buNone/>
              <a:defRPr sz="1500">
                <a:solidFill>
                  <a:srgbClr val="69A6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6" name="文本占位符 13"/>
          <p:cNvSpPr/>
          <p:nvPr>
            <p:ph type="body" sz="quarter" idx="14"/>
          </p:nvPr>
        </p:nvSpPr>
        <p:spPr>
          <a:xfrm>
            <a:off x="973137" y="4365337"/>
            <a:ext cx="7381876" cy="296272"/>
          </a:xfrm>
          <a:prstGeom prst="rect">
            <a:avLst/>
          </a:prstGeom>
        </p:spPr>
        <p:txBody>
          <a:bodyPr anchor="ctr"/>
          <a:lstStyle/>
          <a:p>
            <a:pPr marL="0" indent="0" defTabSz="914353">
              <a:buSzTx/>
              <a:buFontTx/>
              <a:buNone/>
              <a:defRPr sz="1500">
                <a:solidFill>
                  <a:srgbClr val="69A6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/>
          <p:nvPr>
            <p:ph type="title"/>
          </p:nvPr>
        </p:nvSpPr>
        <p:spPr>
          <a:xfrm>
            <a:off x="3027363" y="3238500"/>
            <a:ext cx="6137276" cy="895350"/>
          </a:xfrm>
          <a:prstGeom prst="rect">
            <a:avLst/>
          </a:prstGeom>
        </p:spPr>
        <p:txBody>
          <a:bodyPr anchor="b"/>
          <a:lstStyle>
            <a:lvl1pPr algn="ctr" defTabSz="914353"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sz="quarter" idx="1"/>
          </p:nvPr>
        </p:nvSpPr>
        <p:spPr>
          <a:xfrm>
            <a:off x="3027363" y="4133850"/>
            <a:ext cx="6137276" cy="1015623"/>
          </a:xfrm>
          <a:prstGeom prst="rect">
            <a:avLst/>
          </a:prstGeom>
        </p:spPr>
        <p:txBody>
          <a:bodyPr/>
          <a:lstStyle>
            <a:lvl1pPr marL="0" indent="0" algn="ctr" defTabSz="914353">
              <a:lnSpc>
                <a:spcPct val="100000"/>
              </a:lnSpc>
              <a:buSzTx/>
              <a:buFontTx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178" algn="ctr" defTabSz="914353">
              <a:lnSpc>
                <a:spcPct val="100000"/>
              </a:lnSpc>
              <a:buSzTx/>
              <a:buFontTx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914353" algn="ctr" defTabSz="914353">
              <a:lnSpc>
                <a:spcPct val="100000"/>
              </a:lnSpc>
              <a:buSzTx/>
              <a:buFontTx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371531" algn="ctr" defTabSz="914353">
              <a:lnSpc>
                <a:spcPct val="100000"/>
              </a:lnSpc>
              <a:buSzTx/>
              <a:buFontTx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828708" algn="ctr" defTabSz="914353">
              <a:lnSpc>
                <a:spcPct val="100000"/>
              </a:lnSpc>
              <a:buSzTx/>
              <a:buFontTx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直接连接符 6"/>
          <p:cNvSpPr/>
          <p:nvPr/>
        </p:nvSpPr>
        <p:spPr>
          <a:xfrm>
            <a:off x="669923" y="1028700"/>
            <a:ext cx="10850565" cy="0"/>
          </a:xfrm>
          <a:prstGeom prst="line">
            <a:avLst/>
          </a:prstGeom>
          <a:ln w="3175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xfrm>
            <a:off x="11275084" y="6230160"/>
            <a:ext cx="245404" cy="22698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5" name="Title Text"/>
          <p:cNvSpPr txBox="1"/>
          <p:nvPr>
            <p:ph type="title"/>
          </p:nvPr>
        </p:nvSpPr>
        <p:spPr>
          <a:xfrm>
            <a:off x="669923" y="1"/>
            <a:ext cx="10850565" cy="1028700"/>
          </a:xfrm>
          <a:prstGeom prst="rect">
            <a:avLst/>
          </a:prstGeom>
        </p:spPr>
        <p:txBody>
          <a:bodyPr anchor="b"/>
          <a:lstStyle>
            <a:lvl1pPr defTabSz="914353">
              <a:defRPr b="1"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6" name="Body Level One…"/>
          <p:cNvSpPr txBox="1"/>
          <p:nvPr>
            <p:ph type="body" idx="1"/>
          </p:nvPr>
        </p:nvSpPr>
        <p:spPr>
          <a:xfrm>
            <a:off x="669925" y="1130299"/>
            <a:ext cx="10850564" cy="5006976"/>
          </a:xfrm>
          <a:prstGeom prst="rect">
            <a:avLst/>
          </a:prstGeom>
        </p:spPr>
        <p:txBody>
          <a:bodyPr/>
          <a:lstStyle>
            <a:lvl1pPr marL="228589" indent="-228589" defTabSz="914353"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711164" indent="-253987" defTabSz="914353"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089" indent="-285736" defTabSz="914353"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98086" indent="-326555" defTabSz="914353"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55264" indent="-326555" defTabSz="914353"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直接连接符 6"/>
          <p:cNvSpPr/>
          <p:nvPr/>
        </p:nvSpPr>
        <p:spPr>
          <a:xfrm>
            <a:off x="669923" y="1028700"/>
            <a:ext cx="10850565" cy="0"/>
          </a:xfrm>
          <a:prstGeom prst="line">
            <a:avLst/>
          </a:prstGeom>
          <a:ln w="3175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Title Text"/>
          <p:cNvSpPr txBox="1"/>
          <p:nvPr>
            <p:ph type="title"/>
          </p:nvPr>
        </p:nvSpPr>
        <p:spPr>
          <a:xfrm>
            <a:off x="669923" y="1"/>
            <a:ext cx="10850565" cy="1028700"/>
          </a:xfrm>
          <a:prstGeom prst="rect">
            <a:avLst/>
          </a:prstGeom>
        </p:spPr>
        <p:txBody>
          <a:bodyPr anchor="b"/>
          <a:lstStyle>
            <a:lvl1pPr defTabSz="914353">
              <a:defRPr b="1"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1275084" y="6230160"/>
            <a:ext cx="245404" cy="22698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/>
          <p:nvPr>
            <p:ph type="title"/>
          </p:nvPr>
        </p:nvSpPr>
        <p:spPr>
          <a:xfrm>
            <a:off x="3382962" y="2618245"/>
            <a:ext cx="5426077" cy="1621510"/>
          </a:xfrm>
          <a:prstGeom prst="rect">
            <a:avLst/>
          </a:prstGeom>
        </p:spPr>
        <p:txBody>
          <a:bodyPr anchor="b"/>
          <a:lstStyle>
            <a:lvl1pPr algn="ctr" defTabSz="914353">
              <a:defRPr b="1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0" name="Body Level One…"/>
          <p:cNvSpPr txBox="1"/>
          <p:nvPr>
            <p:ph type="body" sz="quarter" idx="1"/>
          </p:nvPr>
        </p:nvSpPr>
        <p:spPr>
          <a:xfrm>
            <a:off x="3382962" y="4924480"/>
            <a:ext cx="5426077" cy="310872"/>
          </a:xfrm>
          <a:prstGeom prst="rect">
            <a:avLst/>
          </a:prstGeom>
        </p:spPr>
        <p:txBody>
          <a:bodyPr/>
          <a:lstStyle>
            <a:lvl1pPr marL="228589" indent="-228589" algn="ctr" defTabSz="914353">
              <a:buSzTx/>
              <a:buFontTx/>
              <a:buNone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28618" indent="-171441" algn="ctr" defTabSz="914353">
              <a:buFontTx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04843" indent="-190490" algn="ctr" defTabSz="914353">
              <a:buFontTx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85833" indent="-214302" algn="ctr" defTabSz="914353">
              <a:buFontTx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43011" indent="-214302" algn="ctr" defTabSz="914353">
              <a:buFontTx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文本占位符 13"/>
          <p:cNvSpPr/>
          <p:nvPr>
            <p:ph type="body" sz="quarter" idx="13"/>
          </p:nvPr>
        </p:nvSpPr>
        <p:spPr>
          <a:xfrm>
            <a:off x="3382962" y="4628210"/>
            <a:ext cx="5426077" cy="296272"/>
          </a:xfrm>
          <a:prstGeom prst="rect">
            <a:avLst/>
          </a:prstGeom>
        </p:spPr>
        <p:txBody>
          <a:bodyPr anchor="ctr"/>
          <a:lstStyle/>
          <a:p>
            <a:pPr marL="0" indent="0" algn="ctr" defTabSz="914353">
              <a:buSzTx/>
              <a:buFontTx/>
              <a:buNone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文本占位符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文本占位符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图片占位符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://www.uminsi.com/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816"/>
          <p:cNvSpPr/>
          <p:nvPr/>
        </p:nvSpPr>
        <p:spPr>
          <a:xfrm>
            <a:off x="-1" y="2468984"/>
            <a:ext cx="12206290" cy="4389016"/>
          </a:xfrm>
          <a:prstGeom prst="rect">
            <a:avLst/>
          </a:prstGeom>
          <a:solidFill>
            <a:srgbClr val="4786FA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2" name="副标题 4"/>
          <p:cNvSpPr txBox="1"/>
          <p:nvPr>
            <p:ph type="body" sz="quarter" idx="1"/>
          </p:nvPr>
        </p:nvSpPr>
        <p:spPr>
          <a:xfrm>
            <a:off x="3972692" y="4491728"/>
            <a:ext cx="4260904" cy="558800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化学方程式</a:t>
            </a:r>
          </a:p>
        </p:txBody>
      </p:sp>
      <p:sp>
        <p:nvSpPr>
          <p:cNvPr id="163" name="标题 3"/>
          <p:cNvSpPr txBox="1"/>
          <p:nvPr>
            <p:ph type="title"/>
          </p:nvPr>
        </p:nvSpPr>
        <p:spPr>
          <a:xfrm>
            <a:off x="3388800" y="3316178"/>
            <a:ext cx="5500261" cy="127964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题目讲解</a:t>
            </a:r>
          </a:p>
        </p:txBody>
      </p:sp>
      <p:sp>
        <p:nvSpPr>
          <p:cNvPr id="164" name="文本占位符 5"/>
          <p:cNvSpPr/>
          <p:nvPr>
            <p:ph type="body" idx="14"/>
          </p:nvPr>
        </p:nvSpPr>
        <p:spPr>
          <a:xfrm>
            <a:off x="8641126" y="5849615"/>
            <a:ext cx="3324964" cy="793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 defTabSz="667478">
              <a:spcBef>
                <a:spcPts val="700"/>
              </a:spcBef>
              <a:buSzTx/>
              <a:buFontTx/>
              <a:buNone/>
              <a:defRPr sz="109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伴随终生的计算机科学教师</a:t>
            </a:r>
          </a:p>
          <a:p>
            <a:pPr marL="0" indent="0" defTabSz="667478">
              <a:spcBef>
                <a:spcPts val="700"/>
              </a:spcBef>
              <a:buSzTx/>
              <a:buFontTx/>
              <a:buNone/>
              <a:defRPr sz="109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官方网站：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www.uminsi.com</a:t>
            </a:r>
          </a:p>
        </p:txBody>
      </p:sp>
      <p:grpSp>
        <p:nvGrpSpPr>
          <p:cNvPr id="167" name="组 15"/>
          <p:cNvGrpSpPr/>
          <p:nvPr/>
        </p:nvGrpSpPr>
        <p:grpSpPr>
          <a:xfrm>
            <a:off x="5240862" y="1568985"/>
            <a:ext cx="1796144" cy="1800001"/>
            <a:chOff x="0" y="0"/>
            <a:chExt cx="1796142" cy="1800000"/>
          </a:xfrm>
        </p:grpSpPr>
        <p:sp>
          <p:nvSpPr>
            <p:cNvPr id="165" name="椭圆 9"/>
            <p:cNvSpPr/>
            <p:nvPr/>
          </p:nvSpPr>
          <p:spPr>
            <a:xfrm>
              <a:off x="-1" y="-1"/>
              <a:ext cx="1796144" cy="1800002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4786F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pic>
          <p:nvPicPr>
            <p:cNvPr id="166" name="图片 14" descr="图片 1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8419" y="270999"/>
              <a:ext cx="1579299" cy="1442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8" name="椭圆 10"/>
          <p:cNvSpPr/>
          <p:nvPr/>
        </p:nvSpPr>
        <p:spPr>
          <a:xfrm>
            <a:off x="965200" y="5251450"/>
            <a:ext cx="695327" cy="695327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9" name="椭圆 11"/>
          <p:cNvSpPr/>
          <p:nvPr/>
        </p:nvSpPr>
        <p:spPr>
          <a:xfrm>
            <a:off x="915987" y="5203825"/>
            <a:ext cx="793751" cy="793750"/>
          </a:xfrm>
          <a:prstGeom prst="ellipse">
            <a:avLst/>
          </a:prstGeom>
          <a:ln w="34925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0" name="矩形 12"/>
          <p:cNvSpPr/>
          <p:nvPr/>
        </p:nvSpPr>
        <p:spPr>
          <a:xfrm>
            <a:off x="1862138" y="5326062"/>
            <a:ext cx="1108076" cy="200026"/>
          </a:xfrm>
          <a:prstGeom prst="rect">
            <a:avLst/>
          </a:prstGeom>
          <a:solidFill>
            <a:srgbClr val="FFFFFF"/>
          </a:solidFill>
          <a:ln w="6350">
            <a:solidFill>
              <a:srgbClr val="46464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1" name="文本框 18"/>
          <p:cNvSpPr txBox="1"/>
          <p:nvPr/>
        </p:nvSpPr>
        <p:spPr>
          <a:xfrm>
            <a:off x="2399983" y="5295900"/>
            <a:ext cx="616586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200">
                <a:solidFill>
                  <a:srgbClr val="46464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c0per</a:t>
            </a:r>
          </a:p>
        </p:txBody>
      </p:sp>
      <p:sp>
        <p:nvSpPr>
          <p:cNvPr id="172" name="矩形 16"/>
          <p:cNvSpPr/>
          <p:nvPr/>
        </p:nvSpPr>
        <p:spPr>
          <a:xfrm>
            <a:off x="1862138" y="5326062"/>
            <a:ext cx="504826" cy="200026"/>
          </a:xfrm>
          <a:prstGeom prst="rect">
            <a:avLst/>
          </a:prstGeom>
          <a:solidFill>
            <a:srgbClr val="46464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3" name="文本框 17"/>
          <p:cNvSpPr txBox="1"/>
          <p:nvPr/>
        </p:nvSpPr>
        <p:spPr>
          <a:xfrm>
            <a:off x="1841183" y="5286375"/>
            <a:ext cx="584836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主讲人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177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175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6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78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80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3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181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化学方程式</a:t>
              </a:r>
            </a:p>
          </p:txBody>
        </p:sp>
        <p:sp>
          <p:nvSpPr>
            <p:cNvPr id="182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84" name="文本框 15"/>
          <p:cNvSpPr txBox="1"/>
          <p:nvPr/>
        </p:nvSpPr>
        <p:spPr>
          <a:xfrm>
            <a:off x="918844" y="1571370"/>
            <a:ext cx="10354310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b="1" spc="85" sz="2600">
                <a:solidFill>
                  <a:srgbClr val="36418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题目</a:t>
            </a:r>
            <a:r>
              <a:t>背景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判断化学方程式是否配平即可。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188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186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7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89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91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4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192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化学方程式</a:t>
              </a:r>
            </a:p>
          </p:txBody>
        </p:sp>
        <p:sp>
          <p:nvSpPr>
            <p:cNvPr id="193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95" name="文本框 15"/>
          <p:cNvSpPr txBox="1"/>
          <p:nvPr/>
        </p:nvSpPr>
        <p:spPr>
          <a:xfrm>
            <a:off x="918844" y="1571370"/>
            <a:ext cx="10354310" cy="251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b="1" spc="85" sz="2600">
                <a:solidFill>
                  <a:srgbClr val="36418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题解</a:t>
            </a:r>
            <a:r>
              <a:t>背景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关键在于如何计算每种元素对应原子的总数，并比较左右两边是否相同。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处理括号时，需要注意将内部所有的原子个数乘以括号外的值。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199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197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8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00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5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203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化学方程式</a:t>
              </a:r>
            </a:p>
          </p:txBody>
        </p:sp>
        <p:sp>
          <p:nvSpPr>
            <p:cNvPr id="204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06" name="CaCl2+2AgNO3=Ca(NO3)2+2AgCl"/>
          <p:cNvSpPr txBox="1"/>
          <p:nvPr/>
        </p:nvSpPr>
        <p:spPr>
          <a:xfrm>
            <a:off x="3260305" y="2008594"/>
            <a:ext cx="5671390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400"/>
              </a:spcBef>
              <a:defRPr b="1" spc="85" sz="2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CaCl2+2AgNO3=Ca(NO3)2+2AgCl</a:t>
            </a:r>
          </a:p>
        </p:txBody>
      </p:sp>
      <p:sp>
        <p:nvSpPr>
          <p:cNvPr id="207" name="Ca: 1…"/>
          <p:cNvSpPr txBox="1"/>
          <p:nvPr/>
        </p:nvSpPr>
        <p:spPr>
          <a:xfrm>
            <a:off x="4453637" y="2684779"/>
            <a:ext cx="650526" cy="148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Ca: 1</a:t>
            </a:r>
          </a:p>
          <a:p>
            <a:pPr/>
            <a:r>
              <a:t>Cl: 2</a:t>
            </a:r>
          </a:p>
          <a:p>
            <a:pPr/>
            <a:r>
              <a:t>Ag: 2</a:t>
            </a:r>
          </a:p>
          <a:p>
            <a:pPr/>
            <a:r>
              <a:t>N: 2</a:t>
            </a:r>
          </a:p>
          <a:p>
            <a:pPr/>
            <a:r>
              <a:t>O: 6</a:t>
            </a:r>
          </a:p>
        </p:txBody>
      </p:sp>
      <p:sp>
        <p:nvSpPr>
          <p:cNvPr id="208" name="Ca: 1…"/>
          <p:cNvSpPr txBox="1"/>
          <p:nvPr/>
        </p:nvSpPr>
        <p:spPr>
          <a:xfrm>
            <a:off x="7320278" y="2684779"/>
            <a:ext cx="650527" cy="148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Ca: 1</a:t>
            </a:r>
          </a:p>
          <a:p>
            <a:pPr/>
            <a:r>
              <a:t>N: 2</a:t>
            </a:r>
          </a:p>
          <a:p>
            <a:pPr/>
            <a:r>
              <a:t>O: 6</a:t>
            </a:r>
          </a:p>
          <a:p>
            <a:pPr/>
            <a:r>
              <a:t>Ag: 2</a:t>
            </a:r>
          </a:p>
          <a:p>
            <a:pPr/>
            <a:r>
              <a:t>Cl: 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8" grpId="2"/>
      <p:bldP build="whole" bldLvl="1" animBg="1" rev="0" advAuto="0" spid="20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code1.png" descr="cod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0728" y="-340048"/>
            <a:ext cx="9357021" cy="82518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5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213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211" name="图片 7" descr="图片 7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12" name="图片 8" descr="图片 8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14" name="图片 6" descr="图片 6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16" name="图片 9" descr="图片 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9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217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化学方程式</a:t>
              </a:r>
            </a:p>
          </p:txBody>
        </p:sp>
        <p:sp>
          <p:nvSpPr>
            <p:cNvPr id="218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20" name="文本框 15"/>
          <p:cNvSpPr txBox="1"/>
          <p:nvPr/>
        </p:nvSpPr>
        <p:spPr>
          <a:xfrm>
            <a:off x="918844" y="1571370"/>
            <a:ext cx="1035431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400"/>
              </a:spcBef>
              <a:defRPr b="1" spc="85" sz="2600">
                <a:solidFill>
                  <a:srgbClr val="36418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代码实现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code2.png" descr="cod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13272"/>
            <a:ext cx="12192000" cy="423145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7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225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223" name="图片 7" descr="图片 7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24" name="图片 8" descr="图片 8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26" name="图片 6" descr="图片 6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28" name="图片 9" descr="图片 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1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229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化学方程式</a:t>
              </a:r>
            </a:p>
          </p:txBody>
        </p:sp>
        <p:sp>
          <p:nvSpPr>
            <p:cNvPr id="230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32" name="文本框 15"/>
          <p:cNvSpPr txBox="1"/>
          <p:nvPr/>
        </p:nvSpPr>
        <p:spPr>
          <a:xfrm>
            <a:off x="918844" y="1571370"/>
            <a:ext cx="1035431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400"/>
              </a:spcBef>
              <a:defRPr b="1" spc="85" sz="2600">
                <a:solidFill>
                  <a:srgbClr val="36418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代码实现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code3.png" descr="cod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6500" y="18571"/>
            <a:ext cx="8579000" cy="736307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9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237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235" name="图片 7" descr="图片 7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6" name="图片 8" descr="图片 8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38" name="图片 6" descr="图片 6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40" name="图片 9" descr="图片 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3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241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化学方程式</a:t>
              </a:r>
            </a:p>
          </p:txBody>
        </p:sp>
        <p:sp>
          <p:nvSpPr>
            <p:cNvPr id="242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44" name="文本框 15"/>
          <p:cNvSpPr txBox="1"/>
          <p:nvPr/>
        </p:nvSpPr>
        <p:spPr>
          <a:xfrm>
            <a:off x="918844" y="1571370"/>
            <a:ext cx="1035431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400"/>
              </a:spcBef>
              <a:defRPr b="1" spc="85" sz="2600">
                <a:solidFill>
                  <a:srgbClr val="36418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代码实现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code4.png" descr="cod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4533" y="-46429"/>
            <a:ext cx="7802934" cy="75831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1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249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247" name="图片 7" descr="图片 7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48" name="图片 8" descr="图片 8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50" name="图片 6" descr="图片 6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2" name="图片 9" descr="图片 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5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253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化学方程式</a:t>
              </a:r>
            </a:p>
          </p:txBody>
        </p:sp>
        <p:sp>
          <p:nvSpPr>
            <p:cNvPr id="254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56" name="文本框 15"/>
          <p:cNvSpPr txBox="1"/>
          <p:nvPr/>
        </p:nvSpPr>
        <p:spPr>
          <a:xfrm>
            <a:off x="918844" y="1571370"/>
            <a:ext cx="1035431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400"/>
              </a:spcBef>
              <a:defRPr b="1" spc="85" sz="2600">
                <a:solidFill>
                  <a:srgbClr val="36418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代码实现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260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258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59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61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63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文本框 6"/>
          <p:cNvSpPr txBox="1"/>
          <p:nvPr/>
        </p:nvSpPr>
        <p:spPr>
          <a:xfrm>
            <a:off x="4366086" y="2850530"/>
            <a:ext cx="3861436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400">
                <a:solidFill>
                  <a:srgbClr val="46464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感谢各位聆听</a:t>
            </a:r>
          </a:p>
        </p:txBody>
      </p:sp>
      <p:sp>
        <p:nvSpPr>
          <p:cNvPr id="265" name="文本框 7"/>
          <p:cNvSpPr txBox="1"/>
          <p:nvPr/>
        </p:nvSpPr>
        <p:spPr>
          <a:xfrm>
            <a:off x="4452447" y="3599865"/>
            <a:ext cx="3359786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Thanks for Listening</a:t>
            </a:r>
          </a:p>
        </p:txBody>
      </p:sp>
      <p:sp>
        <p:nvSpPr>
          <p:cNvPr id="266" name="文本框 9"/>
          <p:cNvSpPr txBox="1"/>
          <p:nvPr/>
        </p:nvSpPr>
        <p:spPr>
          <a:xfrm rot="840000">
            <a:off x="7663163" y="2811524"/>
            <a:ext cx="1804036" cy="180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9600">
                <a:solidFill>
                  <a:srgbClr val="4786F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