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游戏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首先，我们观察题目。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这是一道乍一看，很像是博弈论（Nim 游戏）的题目。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但却有一个限制条件，即不能去上一轮中对手选择的堆，使得这道题不能使用 Nim 游戏中的做法。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文本框 15"/>
          <p:cNvSpPr txBox="1"/>
          <p:nvPr/>
        </p:nvSpPr>
        <p:spPr>
          <a:xfrm>
            <a:off x="918844" y="1571370"/>
            <a:ext cx="10354310" cy="439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考虑一个特殊情况：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如果当前的 n 堆中，存在一个很大的堆，使得其余所有堆加起来的数量人小于这个大堆，则先手必胜。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策略：小 A 选择大堆，小 B 只能选择其他的堆，最终小 B 无堆可选。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9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9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0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20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文本框 15"/>
          <p:cNvSpPr txBox="1"/>
          <p:nvPr/>
        </p:nvSpPr>
        <p:spPr>
          <a:xfrm>
            <a:off x="918844" y="1571370"/>
            <a:ext cx="10354310" cy="44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如果没有这种特殊情况，应该怎么办呢？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小 A 会继续选择当前所有可选的堆中石子最多的一个，因为这样可以迫使对方去选石子更少的。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这便是这道题所说的「最优方案」。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那么只需判断石子总数的奇偶性即可。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0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21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21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