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Right To Left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可以发现，本题所求即为通过删除/插入若干字母，使其成为回文串的最小代价。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不难想出，我们可以使用区间 DP 来解决这道问题。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区间 DP 需要 </a:t>
            </a:r>
            <a14:m>
              <m:oMath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0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的复杂度，可以通过这道题。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文本框 15"/>
          <p:cNvSpPr txBox="1"/>
          <p:nvPr/>
        </p:nvSpPr>
        <p:spPr>
          <a:xfrm>
            <a:off x="918844" y="1571370"/>
            <a:ext cx="10354310" cy="6001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我们令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表示将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至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操作为回文串的最小代价。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转移时，我们需要考虑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是否相等。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· 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相等，显然 </a:t>
            </a:r>
            <a14:m>
              <m:oMath>
                <m:sSub>
                  <m:e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5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可从 </a:t>
            </a:r>
            <a14:m>
              <m:oMath>
                <m:sSub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· 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不相等，那么考虑如下操作：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1. 将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删去，从 </a:t>
            </a:r>
            <a14:m>
              <m:oMath>
                <m:sSub>
                  <m:e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2. 将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删去，从 </a:t>
            </a:r>
            <a14:m>
              <m:oMath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3. 在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右侧插入一个与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相同的字符，从 </a:t>
            </a:r>
            <a14:m>
              <m:oMath>
                <m:sSub>
                  <m:e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9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4. 在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左侧插入一个与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相同的字符，从 </a:t>
            </a:r>
            <a14:m>
              <m:oMath>
                <m:sSub>
                  <m:e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转移而来。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9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9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03" name="TextBox 5"/>
            <p:cNvSpPr txBox="1"/>
            <p:nvPr/>
          </p:nvSpPr>
          <p:spPr>
            <a:xfrm>
              <a:off x="-1" y="0"/>
              <a:ext cx="10445751" cy="64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Right To Left</a:t>
              </a:r>
            </a:p>
          </p:txBody>
        </p:sp>
        <p:sp>
          <p:nvSpPr>
            <p:cNvPr id="20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文本框 15"/>
          <p:cNvSpPr txBox="1"/>
          <p:nvPr/>
        </p:nvSpPr>
        <p:spPr>
          <a:xfrm>
            <a:off x="918844" y="1571370"/>
            <a:ext cx="10354310" cy="2941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写成式子：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14:m>
              <m:oMath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min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26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65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如果 </a:t>
            </a:r>
            <a14:m>
              <m:oMath>
                <m:sSub>
                  <m:e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与 </a:t>
            </a:r>
            <a14:m>
              <m:oMath>
                <m:sSub>
                  <m:e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2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相等，再与 </a:t>
            </a:r>
            <a14:m>
              <m:oMath>
                <m:sSub>
                  <m:e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305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取最小值。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0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21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1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