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2667-2B3B-092A-C0A8-EF64EB72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851702-CB0D-1796-8B78-04F488F9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1AB4B-C935-9FCD-BF77-15399C3C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8CAD0-D124-823C-D07F-3B812A49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6A5D6-9D56-6EBE-7994-470112C9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4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676B-46B6-8547-B995-E9EC758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C32F8-D7D2-0004-7113-EB4E775B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49739-2A0E-5F69-506B-23BBC4D6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418D8-9178-A673-3CE2-C700CF60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5F54C-199F-C458-1FAA-0422989C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3BFBFB-1650-0787-3473-C401A2348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EC7660-DB4E-8019-F428-FFC3F53A2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93DEB-B084-57F3-7460-B9DB5005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F9F03-1FB1-FEBE-5B08-0998C703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C113E-DE0F-6CF0-3CB3-110BFD54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EDD49-FB12-D291-EBF1-80D50E1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820E1-8A25-55CE-2DE0-2C45A93D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C5AB1-278F-CD2C-567C-68ED5BD0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146DC-2A59-98BF-A085-C0D51E20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4967AC-02D1-0476-7D09-4BE7EF88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B8BB1-5C52-C1E4-768B-A9ECA166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BE38A-C22D-DF5A-6942-0DB084D6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561B4-A41A-F884-3E9C-31D57D4F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B11EA-9FF9-0A57-3F79-A6254EB8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2A5A6-C4B8-F05F-4720-CB7D0297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F7BD0-1BCE-0024-255E-116771E1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2B4F7-7505-2EF6-FD9B-7C269609F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657F84-6B66-C8BD-9F6C-628BB91E4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BF3625-C3BA-E6C9-C037-F8BC3D8D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BC903C-811E-CC17-6793-0C4EB3E9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B10F1B-FB5E-A870-5B51-500FA01A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D8D2A-FC65-76E9-5192-068D9E30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766AD9-1A4B-8271-F9C0-EFA55837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537E0B-15B0-45F8-8BB2-0195FDDE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789D5C-DFC0-B89B-9438-4748FAE6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7524-73E8-0165-A99E-9CCC0FC5D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79B475-3020-D45E-19F1-A97101F4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B8B7B9-4B00-946E-7C95-3A751D85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FB20B5-AC19-BEC7-F91A-6C11FFD9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5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9A907-7382-6A96-0540-07FD12FC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F7BCD0-D714-E2AA-88D6-47D2D618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F8824D-F266-3995-D196-592255AA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CAAFCB-CCBA-A41D-1567-79E2BFE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2951C9-CC8E-B99B-33A6-5CEC1B97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09259E-D661-DCBB-7241-55BDE611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50EE62-83E8-4524-6542-4D287D9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0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C10F5-86FC-DCD8-19C0-A543F83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730E0-452A-1C35-CDE9-67F7F425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58524-F121-C369-671D-4E4CF23F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E5DE1C-CB46-35B3-4BD1-2CEF708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8A9039-6087-03F8-81FE-A44C618D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3D6B03-5C2D-7A99-D68B-862AD92A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90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35987-FF28-E366-D482-C94D66BF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ACA82D-90BB-464D-694A-5B03097FE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3BCE66-318F-AF32-8498-DC60C859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89B168-D0D4-28D7-C6A7-4300576E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4188C-1409-22E6-8210-74202906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C2CC3-23C9-C518-F024-69DD1E9B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5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67CAE6-9646-775B-BD76-7FB677BD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2C0E08-66B4-CEB0-DF23-3E3B991F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61634-80C3-04F6-9558-684F7BB36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30FB2-E45A-477F-9297-383E7CCC36B8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68665-9DF2-5A86-A4D1-BBD4AE2B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A2A14-6148-E7C2-5C07-D8928B95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9E985-21CB-4BB8-BF4F-A7E6E2BD7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6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631BA-29E6-E936-4F70-C2E91278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Kart Game com volante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DDFFE6-BB33-E668-C6AC-ECF5F4C115B9}"/>
              </a:ext>
            </a:extLst>
          </p:cNvPr>
          <p:cNvSpPr txBox="1"/>
          <p:nvPr/>
        </p:nvSpPr>
        <p:spPr>
          <a:xfrm>
            <a:off x="139337" y="6278036"/>
            <a:ext cx="4733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Gabriel Silva Lopes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7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AAB067-77F6-6EF0-E3DD-FEEA2FE8856B}"/>
              </a:ext>
            </a:extLst>
          </p:cNvPr>
          <p:cNvSpPr txBox="1"/>
          <p:nvPr/>
        </p:nvSpPr>
        <p:spPr>
          <a:xfrm>
            <a:off x="1317522" y="748230"/>
            <a:ext cx="955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Objetivos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767806-4E41-4EDC-60CD-C2F49649CA5E}"/>
              </a:ext>
            </a:extLst>
          </p:cNvPr>
          <p:cNvSpPr txBox="1"/>
          <p:nvPr/>
        </p:nvSpPr>
        <p:spPr>
          <a:xfrm>
            <a:off x="65595" y="1794841"/>
            <a:ext cx="4733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Desenvolver jogo de kart com o objetivo de coletar moedas em um tempo determinado (ou voltas).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Implementar caixas de itens que podem ajudar ou atrapalhar o jogador</a:t>
            </a:r>
          </a:p>
          <a:p>
            <a:pPr>
              <a:buClr>
                <a:schemeClr val="bg1"/>
              </a:buClr>
            </a:pP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1DA7577-63BD-B337-BEFC-3826D1BF86A2}"/>
              </a:ext>
            </a:extLst>
          </p:cNvPr>
          <p:cNvSpPr txBox="1"/>
          <p:nvPr/>
        </p:nvSpPr>
        <p:spPr>
          <a:xfrm>
            <a:off x="6614130" y="1794841"/>
            <a:ext cx="4733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Integrar com um volante real desenvolvido em Arduino e impresso em 3D</a:t>
            </a:r>
          </a:p>
          <a:p>
            <a:pPr>
              <a:buClr>
                <a:schemeClr val="bg1"/>
              </a:buClr>
            </a:pP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374C3EB-437F-3641-D01E-9D3D064E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9" y="2964529"/>
            <a:ext cx="3948728" cy="38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388DFA-F6DD-CC71-20DB-1066F167155F}"/>
              </a:ext>
            </a:extLst>
          </p:cNvPr>
          <p:cNvSpPr txBox="1"/>
          <p:nvPr/>
        </p:nvSpPr>
        <p:spPr>
          <a:xfrm>
            <a:off x="1317522" y="897705"/>
            <a:ext cx="955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Metas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4D19E7-1457-EF24-5626-3E9325B1A690}"/>
              </a:ext>
            </a:extLst>
          </p:cNvPr>
          <p:cNvSpPr txBox="1"/>
          <p:nvPr/>
        </p:nvSpPr>
        <p:spPr>
          <a:xfrm>
            <a:off x="526221" y="2014452"/>
            <a:ext cx="4363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AutoNum type="arabicPeriod"/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Integrar o volante no jogo, com botões de ação, acelerar, frear e movimento 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0E6A8B-9A03-4D43-CF4A-A034AB02892C}"/>
              </a:ext>
            </a:extLst>
          </p:cNvPr>
          <p:cNvSpPr txBox="1"/>
          <p:nvPr/>
        </p:nvSpPr>
        <p:spPr>
          <a:xfrm>
            <a:off x="7635965" y="1516069"/>
            <a:ext cx="4363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 startAt="2"/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Adicionar as funcionalidades de jogabilidade (objetivo e poderes, mantendo o jogo </a:t>
            </a:r>
            <a:r>
              <a:rPr lang="pt-BR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singleplayer</a:t>
            </a: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por enquanto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F54737-374A-556C-CFA6-68E5B78111F4}"/>
              </a:ext>
            </a:extLst>
          </p:cNvPr>
          <p:cNvSpPr txBox="1"/>
          <p:nvPr/>
        </p:nvSpPr>
        <p:spPr>
          <a:xfrm>
            <a:off x="531990" y="3782405"/>
            <a:ext cx="436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 startAt="3"/>
            </a:pP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Adicionar </a:t>
            </a:r>
            <a:r>
              <a:rPr lang="pt-BR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Bots</a:t>
            </a: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para competir com o jogador</a:t>
            </a:r>
          </a:p>
        </p:txBody>
      </p:sp>
    </p:spTree>
    <p:extLst>
      <p:ext uri="{BB962C8B-B14F-4D97-AF65-F5344CB8AC3E}">
        <p14:creationId xmlns:p14="http://schemas.microsoft.com/office/powerpoint/2010/main" val="157559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E388DFA-F6DD-CC71-20DB-1066F167155F}"/>
              </a:ext>
            </a:extLst>
          </p:cNvPr>
          <p:cNvSpPr txBox="1"/>
          <p:nvPr/>
        </p:nvSpPr>
        <p:spPr>
          <a:xfrm>
            <a:off x="1317522" y="3106474"/>
            <a:ext cx="955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8916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Bahnschrift SemiBold</vt:lpstr>
      <vt:lpstr>Tema do Office</vt:lpstr>
      <vt:lpstr>Kart Game com volante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SILVA LOPES</dc:creator>
  <cp:lastModifiedBy>GABRIEL SILVA LOPES</cp:lastModifiedBy>
  <cp:revision>2</cp:revision>
  <dcterms:created xsi:type="dcterms:W3CDTF">2024-09-30T20:00:04Z</dcterms:created>
  <dcterms:modified xsi:type="dcterms:W3CDTF">2024-09-30T21:20:18Z</dcterms:modified>
</cp:coreProperties>
</file>