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922" autoAdjust="0"/>
  </p:normalViewPr>
  <p:slideViewPr>
    <p:cSldViewPr snapToGrid="0">
      <p:cViewPr varScale="1">
        <p:scale>
          <a:sx n="99" d="100"/>
          <a:sy n="99" d="100"/>
        </p:scale>
        <p:origin x="19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in="-104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34715" units="1/cm"/>
          <inkml:channelProperty channel="T" name="resolution" value="1" units="1/dev"/>
        </inkml:channelProperties>
      </inkml:inkSource>
      <inkml:timestamp xml:id="ts0" timeString="2020-03-23T16:03:55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538">
    <iact:property name="dataType"/>
    <iact:actionData xml:id="d0">
      <inkml:trace xmlns:inkml="http://www.w3.org/2003/InkML" xml:id="stk0" contextRef="#ctx0" brushRef="#br0">15283 12776 0,'17'0'56,"0"0"-51,-1 0-1,1 0-2,83 0 14,-1 0-1,34 0 2,17 0 0,-134 0-2,117 0 2,-116 0-16,99 0 15,-33 0 1,-50 0-1,1 0 1,-1 0 0,-17 0 1,1 0-1,0 0-2,-1 0 1,34 0 1,17-17 0,-1 1-1,-16 16 1,16 0 0,34-34-1,-17 34 2,17 0-2,-17 0 0,16-16 1,-32 16 1,33 0-3,-17 0 3,16 0-2,-16 0 1,-16 16-1,-1-16 1,17 17 0,17-17-1,-17 17 2,-17-1-2,-32-16 0,-1 0 1,-17 0 0,1 0-1,0 0 35</inkml:trace>
    </iact:actionData>
  </iact:action>
  <iact:action type="add" startTime="20546">
    <iact:property name="dataType"/>
    <iact:actionData xml:id="d1">
      <inkml:trace xmlns:inkml="http://www.w3.org/2003/InkML" xml:id="stk1" contextRef="#ctx0" brushRef="#br0">7094 12610 0,'16'0'11,"1"0"6,99 16-2,67 18 2,-167-34-17,134 16 16,49 34 1,-16-50 0,-67 0 0,-49 0-1,16-17 1,-17 17 0,-32-16-1,32-1 2,0 17-2,18 0 1,-1-16-1,0-1 1,-67 17-16,101-33 15,15 16 0,-132 1-16,100-1 17,50 17-1,-51 0 1,-82 0-16,83 0 15,-17 0 1,16 0-1,1 0 1,0 0 1,-17 0-2,-17 0 0,-16 0 1,-17 0-1,17 0 1,0 0 0,0 0 0,-17 0-1,-16 0 1</inkml:trace>
    </iact:actionData>
  </iact:action>
  <iact:action type="add" startTime="24313">
    <iact:property name="dataType"/>
    <iact:actionData xml:id="d2">
      <inkml:trace xmlns:inkml="http://www.w3.org/2003/InkML" xml:id="stk2" contextRef="#ctx0" brushRef="#br0">6911 4536 0,'17'0'80,"-1"0"-76,1 0-2,82 0 9,117 16 7,-199-16-3,0 0-14,215 17 15,-215-17-16,182 0 17,-33 0-1,-49 0 1,-101 0-17,84 0 17,-1 0-1,-49 0 1,17 0 0,16 0-1,-67 0-15,101 0 16,-1 0-1,-50-17 1,1 17-1,16 0 1,0-16 0,-66 16-17,66-17 18,33 0-3,0 1 2,-16 16 0,-17 0-1,0 0 0,-16 0 2,-18 0-2,1-17 1,17 1-1,32 16 1,1 0-1,-83 0-15,49 0 16,-16 0-1,0 0 1,0 0-1,-17 0 1,-17 0 1,18 0 31,-18 0-41,1 0 17,-1 0 9</inkml:trace>
    </iact:actionData>
  </iact:action>
  <iact:action type="add" startTime="28740">
    <iact:property name="dataType"/>
    <iact:actionData xml:id="d3">
      <inkml:trace xmlns:inkml="http://www.w3.org/2003/InkML" xml:id="stk3" contextRef="#ctx0" brushRef="#br0">15383 4453 0,'17'0'91,"-1"0"-85,1 0-3,33 0 5,66 0 10,-99 0-3,116-17 2,-1 17-1,-115 0-16,66 0 17,-66 17-17,66-1 17,-17-16-1,1 0 2,32 0-2,1-16 0,-17-1 1,-16 17 0,-1 0-1,-33 0 1,17 0 0,0 0 0,50 0 0,-1 0-1,-16 0 1,-66 0-17,49 0 16,1-17 2,-1 1-2,-32 16 0,15 0 1,18 0 0,-51 0-17,51 0 16,16 0 1,-66 0-16,99 0 15,-100 0-16,84-17 16,-17 0 2,-16 17-2,-34 0 1,0 0-1,0 0 2,17 0-3,0 0 3,-17 0-2,0 0 1,17 0-1,-17 0 1,1-16 0,-18 16-1,18 0 2,-1 0-2,-17 0 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d0819a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d0819a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a36fd4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a36fd4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d0819a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d0819a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68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microsoft.com/office/2011/relationships/inkAction" Target="../ink/inkAction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143925" y="404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 Cordeiro 50037301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 descr="Resultado de imagem para iade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1375"/>
            <a:ext cx="2495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216875" y="237725"/>
            <a:ext cx="29271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Computer Engineering 2019/2020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075" y="1075900"/>
            <a:ext cx="6897401" cy="34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EE76EBEF-0AC6-40DE-BB31-A8B09D061B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09"/>
    </mc:Choice>
    <mc:Fallback>
      <p:transition spd="slow" advTm="3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Card-linked offers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988" y="1184075"/>
            <a:ext cx="8582025" cy="36385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96FE8217-9F55-4891-81DA-D765DF99E27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87960" y="1567080"/>
              <a:ext cx="4156560" cy="303264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96FE8217-9F55-4891-81DA-D765DF99E2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8600" y="1557720"/>
                <a:ext cx="4175280" cy="305136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Áudio 15">
            <a:hlinkClick r:id="" action="ppaction://media"/>
            <a:extLst>
              <a:ext uri="{FF2B5EF4-FFF2-40B4-BE49-F238E27FC236}">
                <a16:creationId xmlns:a16="http://schemas.microsoft.com/office/drawing/2014/main" id="{A0F76AB8-18EA-4232-80A2-CADEC780B1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72"/>
    </mc:Choice>
    <mc:Fallback>
      <p:transition spd="slow" advTm="48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simple CLO app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096" y="1100350"/>
            <a:ext cx="1655325" cy="29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6825" y="1100325"/>
            <a:ext cx="1655325" cy="294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7546" y="1100338"/>
            <a:ext cx="1655325" cy="294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Áudio 12">
            <a:hlinkClick r:id="" action="ppaction://media"/>
            <a:extLst>
              <a:ext uri="{FF2B5EF4-FFF2-40B4-BE49-F238E27FC236}">
                <a16:creationId xmlns:a16="http://schemas.microsoft.com/office/drawing/2014/main" id="{E111F102-E124-417F-9903-61246F342D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86"/>
    </mc:Choice>
    <mc:Fallback>
      <p:transition spd="slow" advTm="35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 analysis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60769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2790763"/>
            <a:ext cx="71723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90592833-1987-432F-928A-48EF397F1F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14"/>
    </mc:Choice>
    <mc:Fallback>
      <p:transition spd="slow" advTm="13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1D506-B194-4F0B-99FB-AD7A5BD9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60" y="2143429"/>
            <a:ext cx="8520600" cy="572700"/>
          </a:xfrm>
        </p:spPr>
        <p:txBody>
          <a:bodyPr/>
          <a:lstStyle/>
          <a:p>
            <a:r>
              <a:rPr lang="pt-PT" sz="6000" dirty="0"/>
              <a:t>Questões</a:t>
            </a:r>
            <a:endParaRPr lang="en-GB"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339973-32E2-4238-B6DD-6A7D2BB17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60" y="164456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8FA9BA68-17A0-4BDC-AF4B-C8540A24C1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8"/>
    </mc:Choice>
    <mc:Fallback>
      <p:transition spd="slow" advTm="52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Apresentação no Ecrã (16:9)</PresentationFormat>
  <Paragraphs>10</Paragraphs>
  <Slides>5</Slides>
  <Notes>5</Notes>
  <HiddenSlides>0</HiddenSlides>
  <MMClips>5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Apresentação do PowerPoint</vt:lpstr>
      <vt:lpstr>Card-linked offers </vt:lpstr>
      <vt:lpstr>Objectives</vt:lpstr>
      <vt:lpstr>Work plan analysis</vt:lpstr>
      <vt:lpstr>Questões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Francisco Cordeiro</cp:lastModifiedBy>
  <cp:revision>3</cp:revision>
  <dcterms:modified xsi:type="dcterms:W3CDTF">2020-03-23T16:22:19Z</dcterms:modified>
</cp:coreProperties>
</file>