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1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22" autoAdjust="0"/>
  </p:normalViewPr>
  <p:slideViewPr>
    <p:cSldViewPr snapToGrid="0">
      <p:cViewPr varScale="1">
        <p:scale>
          <a:sx n="99" d="100"/>
          <a:sy n="99" d="100"/>
        </p:scale>
        <p:origin x="19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d0819a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d0819a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12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d0819a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d0819a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143925" y="404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 Cordeiro 50037301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 descr="Resultado de imagem para iade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1375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216875" y="237725"/>
            <a:ext cx="29271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 Engineering 2019/2020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075" y="1075900"/>
            <a:ext cx="6897401" cy="34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B2C37E49-5F7E-48BB-936F-826C82E1B5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55"/>
    </mc:Choice>
    <mc:Fallback>
      <p:transition spd="slow" advTm="4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3B9BDF-14A7-4CF3-9A45-FA386459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556"/>
            <a:ext cx="9144000" cy="411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Áudio 8">
            <a:hlinkClick r:id="" action="ppaction://media"/>
            <a:extLst>
              <a:ext uri="{FF2B5EF4-FFF2-40B4-BE49-F238E27FC236}">
                <a16:creationId xmlns:a16="http://schemas.microsoft.com/office/drawing/2014/main" id="{57EFE02E-DF70-462C-ACD3-51C0E9CFCF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68"/>
    </mc:Choice>
    <mc:Fallback>
      <p:transition spd="slow" advTm="39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90C4-B0DB-462F-9512-A9CD2ED8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Architecture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815EA2-F708-4DEB-B7CB-79D0B1ED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" y="1139420"/>
            <a:ext cx="6708809" cy="37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Áudio 19">
            <a:hlinkClick r:id="" action="ppaction://media"/>
            <a:extLst>
              <a:ext uri="{FF2B5EF4-FFF2-40B4-BE49-F238E27FC236}">
                <a16:creationId xmlns:a16="http://schemas.microsoft.com/office/drawing/2014/main" id="{B9F74A2C-5C8C-4D0A-9DDF-9A7D085FF5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15"/>
    </mc:Choice>
    <mc:Fallback>
      <p:transition spd="slow" advTm="551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 analysis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8B9690-1E45-4A0E-B6D1-666C3F04D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017726"/>
            <a:ext cx="6089100" cy="18095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A64486F-A543-4DEC-B8CC-0A97C1688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0" y="2827304"/>
            <a:ext cx="7218947" cy="158172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D92617-5D8D-4428-A744-843881380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5025" y="3256214"/>
            <a:ext cx="1057275" cy="723900"/>
          </a:xfrm>
          <a:prstGeom prst="rect">
            <a:avLst/>
          </a:prstGeom>
        </p:spPr>
      </p:pic>
      <p:pic>
        <p:nvPicPr>
          <p:cNvPr id="22" name="Áudio 21">
            <a:hlinkClick r:id="" action="ppaction://media"/>
            <a:extLst>
              <a:ext uri="{FF2B5EF4-FFF2-40B4-BE49-F238E27FC236}">
                <a16:creationId xmlns:a16="http://schemas.microsoft.com/office/drawing/2014/main" id="{1932E29F-4D93-4D71-AD2F-41F60EA2C5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52"/>
    </mc:Choice>
    <mc:Fallback>
      <p:transition spd="slow" advTm="213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</Words>
  <Application>Microsoft Office PowerPoint</Application>
  <PresentationFormat>Apresentação no Ecrã (16:9)</PresentationFormat>
  <Paragraphs>4</Paragraphs>
  <Slides>4</Slides>
  <Notes>4</Notes>
  <HiddenSlides>0</HiddenSlides>
  <MMClips>4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Apresentação do PowerPoint</vt:lpstr>
      <vt:lpstr>Apresentação do PowerPoint</vt:lpstr>
      <vt:lpstr>Architecture</vt:lpstr>
      <vt:lpstr>Work plan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Francisco Cordeiro</cp:lastModifiedBy>
  <cp:revision>17</cp:revision>
  <dcterms:modified xsi:type="dcterms:W3CDTF">2020-04-20T20:37:55Z</dcterms:modified>
</cp:coreProperties>
</file>