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8396c1b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8396c1b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1d0819a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1d0819a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143925" y="404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Francisco Cordeiro 50037301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esultado de imagem para iade logo"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1375"/>
            <a:ext cx="24955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216875" y="237725"/>
            <a:ext cx="29271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Computer Engineering 2019/2020</a:t>
            </a:r>
            <a:endParaRPr sz="12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75" y="1075900"/>
            <a:ext cx="6897401" cy="34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503" y="1352600"/>
            <a:ext cx="6762975" cy="25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6004425" y="2601200"/>
            <a:ext cx="1103700" cy="93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plan analysis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1"/>
            <a:ext cx="4506924" cy="13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88276"/>
            <a:ext cx="8226650" cy="180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7775" y="4367175"/>
            <a:ext cx="790575" cy="7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