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Poppins"/>
      <p:regular r:id="rId21"/>
      <p:bold r:id="rId22"/>
      <p:italic r:id="rId23"/>
      <p:boldItalic r:id="rId24"/>
    </p:embeddedFont>
    <p:embeddedFont>
      <p:font typeface="Lato"/>
      <p:regular r:id="rId25"/>
      <p:bold r:id="rId26"/>
      <p:italic r:id="rId27"/>
      <p:boldItalic r:id="rId28"/>
    </p:embeddedFont>
    <p:embeddedFont>
      <p:font typeface="Poppins SemiBold"/>
      <p:regular r:id="rId29"/>
      <p:bold r:id="rId30"/>
      <p:italic r:id="rId31"/>
      <p:boldItalic r:id="rId32"/>
    </p:embeddedFont>
    <p:embeddedFont>
      <p:font typeface="Itim"/>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7.xml"/><Relationship Id="rId33" Type="http://schemas.openxmlformats.org/officeDocument/2006/relationships/font" Target="fonts/Itim-regular.fntdata"/><Relationship Id="rId10" Type="http://schemas.openxmlformats.org/officeDocument/2006/relationships/slide" Target="slides/slide6.xml"/><Relationship Id="rId32" Type="http://schemas.openxmlformats.org/officeDocument/2006/relationships/font" Target="fonts/PoppinsSemiBol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19bef675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19bef675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1242414e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a1242414e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2f5460306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2f5460306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8b385fd2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8b385fd2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63b63ec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63b63ec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1242414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1242414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a1242414e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a1242414e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f546030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f546030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b385fd27f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b385fd27f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19bef675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19bef675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1242414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1242414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527950"/>
            <a:ext cx="7243500" cy="1680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48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100" y="3098850"/>
            <a:ext cx="7243500" cy="40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p:nvPr/>
        </p:nvSpPr>
        <p:spPr>
          <a:xfrm>
            <a:off x="-191925" y="-446350"/>
            <a:ext cx="1382218" cy="691201"/>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931073" y="3930531"/>
            <a:ext cx="1222153" cy="1222209"/>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11"/>
          <p:cNvSpPr txBox="1"/>
          <p:nvPr>
            <p:ph hasCustomPrompt="1" type="title"/>
          </p:nvPr>
        </p:nvSpPr>
        <p:spPr>
          <a:xfrm>
            <a:off x="1519799" y="1622625"/>
            <a:ext cx="6104400" cy="115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4" name="Google Shape;84;p11"/>
          <p:cNvSpPr txBox="1"/>
          <p:nvPr>
            <p:ph idx="1" type="subTitle"/>
          </p:nvPr>
        </p:nvSpPr>
        <p:spPr>
          <a:xfrm>
            <a:off x="1519801" y="2671825"/>
            <a:ext cx="6104400" cy="378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p:nvPr/>
        </p:nvSpPr>
        <p:spPr>
          <a:xfrm flipH="1">
            <a:off x="5690250" y="4152350"/>
            <a:ext cx="3513695" cy="107150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rot="10800000">
            <a:off x="-76192" y="657130"/>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5400000">
            <a:off x="317351" y="-402149"/>
            <a:ext cx="1287126" cy="2074174"/>
          </a:xfrm>
          <a:custGeom>
            <a:rect b="b" l="l" r="r" t="t"/>
            <a:pathLst>
              <a:path extrusionOk="0" h="5537" w="3436">
                <a:moveTo>
                  <a:pt x="944" y="1"/>
                </a:moveTo>
                <a:cubicBezTo>
                  <a:pt x="1" y="2073"/>
                  <a:pt x="2459" y="4623"/>
                  <a:pt x="3435" y="5537"/>
                </a:cubicBezTo>
                <a:lnTo>
                  <a:pt x="34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rot="-5400000">
            <a:off x="259451" y="-344272"/>
            <a:ext cx="707030" cy="1378304"/>
          </a:xfrm>
          <a:custGeom>
            <a:rect b="b" l="l" r="r" t="t"/>
            <a:pathLst>
              <a:path extrusionOk="0" h="4316" w="2214">
                <a:moveTo>
                  <a:pt x="958" y="1"/>
                </a:moveTo>
                <a:cubicBezTo>
                  <a:pt x="0" y="1393"/>
                  <a:pt x="899" y="2986"/>
                  <a:pt x="2213" y="4315"/>
                </a:cubicBezTo>
                <a:lnTo>
                  <a:pt x="22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5400000">
            <a:off x="7605931" y="647191"/>
            <a:ext cx="2075291" cy="1037784"/>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rot="5400000">
            <a:off x="8262809" y="866165"/>
            <a:ext cx="1199509" cy="599816"/>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flipH="1">
            <a:off x="22" y="3901584"/>
            <a:ext cx="4454963" cy="1241894"/>
            <a:chOff x="4345977" y="3805975"/>
            <a:chExt cx="4798022" cy="1337528"/>
          </a:xfrm>
        </p:grpSpPr>
        <p:sp>
          <p:nvSpPr>
            <p:cNvPr id="92" name="Google Shape;92;p11"/>
            <p:cNvSpPr/>
            <p:nvPr/>
          </p:nvSpPr>
          <p:spPr>
            <a:xfrm rot="-5400000">
              <a:off x="6117181" y="3805975"/>
              <a:ext cx="758100" cy="75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rot="5400000">
              <a:off x="6076225" y="2075728"/>
              <a:ext cx="1337527" cy="4798022"/>
            </a:xfrm>
            <a:custGeom>
              <a:rect b="b" l="l" r="r" t="t"/>
              <a:pathLst>
                <a:path extrusionOk="0" h="4316" w="2214">
                  <a:moveTo>
                    <a:pt x="958" y="1"/>
                  </a:moveTo>
                  <a:cubicBezTo>
                    <a:pt x="0" y="1393"/>
                    <a:pt x="899" y="2986"/>
                    <a:pt x="2213" y="4315"/>
                  </a:cubicBez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flipH="1" rot="-5400000">
              <a:off x="7561361" y="3560862"/>
              <a:ext cx="669900" cy="2495376"/>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96" name="Shape 96"/>
        <p:cNvGrpSpPr/>
        <p:nvPr/>
      </p:nvGrpSpPr>
      <p:grpSpPr>
        <a:xfrm>
          <a:off x="0" y="0"/>
          <a:ext cx="0" cy="0"/>
          <a:chOff x="0" y="0"/>
          <a:chExt cx="0" cy="0"/>
        </a:xfrm>
      </p:grpSpPr>
      <p:sp>
        <p:nvSpPr>
          <p:cNvPr id="97" name="Google Shape;97;p13"/>
          <p:cNvSpPr txBox="1"/>
          <p:nvPr>
            <p:ph type="title"/>
          </p:nvPr>
        </p:nvSpPr>
        <p:spPr>
          <a:xfrm>
            <a:off x="1949100" y="540000"/>
            <a:ext cx="52458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98" name="Google Shape;98;p13"/>
          <p:cNvSpPr txBox="1"/>
          <p:nvPr>
            <p:ph idx="1" type="subTitle"/>
          </p:nvPr>
        </p:nvSpPr>
        <p:spPr>
          <a:xfrm>
            <a:off x="2138151" y="2059652"/>
            <a:ext cx="2417100" cy="5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9" name="Google Shape;99;p13"/>
          <p:cNvSpPr txBox="1"/>
          <p:nvPr>
            <p:ph hasCustomPrompt="1" idx="2" type="title"/>
          </p:nvPr>
        </p:nvSpPr>
        <p:spPr>
          <a:xfrm>
            <a:off x="1139750" y="1652427"/>
            <a:ext cx="998400" cy="890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0" name="Google Shape;100;p13"/>
          <p:cNvSpPr txBox="1"/>
          <p:nvPr>
            <p:ph idx="3" type="subTitle"/>
          </p:nvPr>
        </p:nvSpPr>
        <p:spPr>
          <a:xfrm>
            <a:off x="5917798" y="2059661"/>
            <a:ext cx="2417100" cy="5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13"/>
          <p:cNvSpPr txBox="1"/>
          <p:nvPr>
            <p:ph hasCustomPrompt="1" idx="4" type="title"/>
          </p:nvPr>
        </p:nvSpPr>
        <p:spPr>
          <a:xfrm>
            <a:off x="4919375" y="1652326"/>
            <a:ext cx="998400" cy="890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2" name="Google Shape;102;p13"/>
          <p:cNvSpPr txBox="1"/>
          <p:nvPr>
            <p:ph idx="5" type="subTitle"/>
          </p:nvPr>
        </p:nvSpPr>
        <p:spPr>
          <a:xfrm>
            <a:off x="2138151" y="3575486"/>
            <a:ext cx="2417100" cy="5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13"/>
          <p:cNvSpPr txBox="1"/>
          <p:nvPr>
            <p:ph hasCustomPrompt="1" idx="6" type="title"/>
          </p:nvPr>
        </p:nvSpPr>
        <p:spPr>
          <a:xfrm>
            <a:off x="1139750" y="3168103"/>
            <a:ext cx="998400" cy="890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13"/>
          <p:cNvSpPr txBox="1"/>
          <p:nvPr>
            <p:ph idx="7" type="subTitle"/>
          </p:nvPr>
        </p:nvSpPr>
        <p:spPr>
          <a:xfrm>
            <a:off x="5917798" y="3575488"/>
            <a:ext cx="2417100" cy="50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5" name="Google Shape;105;p13"/>
          <p:cNvSpPr txBox="1"/>
          <p:nvPr>
            <p:ph hasCustomPrompt="1" idx="8" type="title"/>
          </p:nvPr>
        </p:nvSpPr>
        <p:spPr>
          <a:xfrm>
            <a:off x="4919378" y="3168145"/>
            <a:ext cx="998400" cy="890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6" name="Google Shape;106;p13"/>
          <p:cNvSpPr txBox="1"/>
          <p:nvPr>
            <p:ph idx="9" type="subTitle"/>
          </p:nvPr>
        </p:nvSpPr>
        <p:spPr>
          <a:xfrm>
            <a:off x="2138151" y="1752125"/>
            <a:ext cx="2417100" cy="43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 name="Google Shape;107;p13"/>
          <p:cNvSpPr txBox="1"/>
          <p:nvPr>
            <p:ph idx="13" type="subTitle"/>
          </p:nvPr>
        </p:nvSpPr>
        <p:spPr>
          <a:xfrm>
            <a:off x="5917798" y="1752125"/>
            <a:ext cx="2417100" cy="43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3"/>
          <p:cNvSpPr txBox="1"/>
          <p:nvPr>
            <p:ph idx="14" type="subTitle"/>
          </p:nvPr>
        </p:nvSpPr>
        <p:spPr>
          <a:xfrm>
            <a:off x="2138151" y="3267950"/>
            <a:ext cx="2417100" cy="43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p13"/>
          <p:cNvSpPr txBox="1"/>
          <p:nvPr>
            <p:ph idx="15" type="subTitle"/>
          </p:nvPr>
        </p:nvSpPr>
        <p:spPr>
          <a:xfrm>
            <a:off x="5917798" y="3267950"/>
            <a:ext cx="2417100" cy="43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3"/>
          <p:cNvSpPr/>
          <p:nvPr/>
        </p:nvSpPr>
        <p:spPr>
          <a:xfrm rot="5400000">
            <a:off x="-6585" y="4309125"/>
            <a:ext cx="844084" cy="844084"/>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flipH="1">
            <a:off x="5690250" y="4152350"/>
            <a:ext cx="3513695" cy="107150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112" name="Shape 112"/>
        <p:cNvGrpSpPr/>
        <p:nvPr/>
      </p:nvGrpSpPr>
      <p:grpSpPr>
        <a:xfrm>
          <a:off x="0" y="0"/>
          <a:ext cx="0" cy="0"/>
          <a:chOff x="0" y="0"/>
          <a:chExt cx="0" cy="0"/>
        </a:xfrm>
      </p:grpSpPr>
      <p:sp>
        <p:nvSpPr>
          <p:cNvPr id="113" name="Google Shape;113;p14"/>
          <p:cNvSpPr txBox="1"/>
          <p:nvPr>
            <p:ph type="title"/>
          </p:nvPr>
        </p:nvSpPr>
        <p:spPr>
          <a:xfrm>
            <a:off x="720000" y="3330362"/>
            <a:ext cx="5158800" cy="3981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400"/>
              <a:buNone/>
              <a:defRPr sz="21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14" name="Google Shape;114;p14"/>
          <p:cNvSpPr txBox="1"/>
          <p:nvPr>
            <p:ph idx="1" type="subTitle"/>
          </p:nvPr>
        </p:nvSpPr>
        <p:spPr>
          <a:xfrm>
            <a:off x="720000" y="1415025"/>
            <a:ext cx="5158800" cy="1949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14"/>
          <p:cNvSpPr/>
          <p:nvPr/>
        </p:nvSpPr>
        <p:spPr>
          <a:xfrm>
            <a:off x="4795500" y="4732315"/>
            <a:ext cx="2668607" cy="514855"/>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380900" y="4341834"/>
            <a:ext cx="3060868" cy="905338"/>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4"/>
          <p:cNvGrpSpPr/>
          <p:nvPr/>
        </p:nvGrpSpPr>
        <p:grpSpPr>
          <a:xfrm>
            <a:off x="809015" y="-2"/>
            <a:ext cx="3471183" cy="571125"/>
            <a:chOff x="400240" y="-2"/>
            <a:chExt cx="3471183" cy="571125"/>
          </a:xfrm>
        </p:grpSpPr>
        <p:sp>
          <p:nvSpPr>
            <p:cNvPr id="118" name="Google Shape;118;p14"/>
            <p:cNvSpPr/>
            <p:nvPr/>
          </p:nvSpPr>
          <p:spPr>
            <a:xfrm flipH="1" rot="10800000">
              <a:off x="400240" y="375"/>
              <a:ext cx="3471183" cy="570748"/>
            </a:xfrm>
            <a:custGeom>
              <a:rect b="b" l="l" r="r" t="t"/>
              <a:pathLst>
                <a:path extrusionOk="0" h="2679" w="16293">
                  <a:moveTo>
                    <a:pt x="6830" y="0"/>
                  </a:moveTo>
                  <a:cubicBezTo>
                    <a:pt x="6611" y="0"/>
                    <a:pt x="6392" y="10"/>
                    <a:pt x="6175" y="32"/>
                  </a:cubicBezTo>
                  <a:cubicBezTo>
                    <a:pt x="5663" y="80"/>
                    <a:pt x="5169" y="173"/>
                    <a:pt x="4675" y="310"/>
                  </a:cubicBezTo>
                  <a:cubicBezTo>
                    <a:pt x="3654" y="589"/>
                    <a:pt x="2707" y="1023"/>
                    <a:pt x="1950" y="1424"/>
                  </a:cubicBezTo>
                  <a:cubicBezTo>
                    <a:pt x="758" y="2059"/>
                    <a:pt x="1" y="2679"/>
                    <a:pt x="1" y="2679"/>
                  </a:cubicBezTo>
                  <a:lnTo>
                    <a:pt x="16293" y="2679"/>
                  </a:lnTo>
                  <a:cubicBezTo>
                    <a:pt x="14622" y="2181"/>
                    <a:pt x="13122" y="1610"/>
                    <a:pt x="11729" y="1131"/>
                  </a:cubicBezTo>
                  <a:cubicBezTo>
                    <a:pt x="9944" y="494"/>
                    <a:pt x="8357" y="0"/>
                    <a:pt x="68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flipH="1" rot="10800000">
              <a:off x="400240" y="-2"/>
              <a:ext cx="1770425" cy="345133"/>
            </a:xfrm>
            <a:custGeom>
              <a:rect b="b" l="l" r="r" t="t"/>
              <a:pathLst>
                <a:path extrusionOk="0" h="1620" w="8310">
                  <a:moveTo>
                    <a:pt x="3730" y="1"/>
                  </a:moveTo>
                  <a:cubicBezTo>
                    <a:pt x="2989" y="1"/>
                    <a:pt x="2440" y="188"/>
                    <a:pt x="1950" y="365"/>
                  </a:cubicBezTo>
                  <a:cubicBezTo>
                    <a:pt x="758" y="1000"/>
                    <a:pt x="1" y="1620"/>
                    <a:pt x="1" y="1620"/>
                  </a:cubicBezTo>
                  <a:lnTo>
                    <a:pt x="8310" y="1620"/>
                  </a:lnTo>
                  <a:cubicBezTo>
                    <a:pt x="7983" y="1416"/>
                    <a:pt x="7675" y="1249"/>
                    <a:pt x="7382" y="1108"/>
                  </a:cubicBezTo>
                  <a:cubicBezTo>
                    <a:pt x="5748" y="261"/>
                    <a:pt x="4604" y="1"/>
                    <a:pt x="37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4"/>
          <p:cNvSpPr/>
          <p:nvPr/>
        </p:nvSpPr>
        <p:spPr>
          <a:xfrm rot="-5400000">
            <a:off x="77555" y="96572"/>
            <a:ext cx="641857" cy="643030"/>
          </a:xfrm>
          <a:custGeom>
            <a:rect b="b" l="l" r="r" t="t"/>
            <a:pathLst>
              <a:path extrusionOk="0" h="9324" w="9307">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_2_1_1_2">
    <p:spTree>
      <p:nvGrpSpPr>
        <p:cNvPr id="121" name="Shape 121"/>
        <p:cNvGrpSpPr/>
        <p:nvPr/>
      </p:nvGrpSpPr>
      <p:grpSpPr>
        <a:xfrm>
          <a:off x="0" y="0"/>
          <a:ext cx="0" cy="0"/>
          <a:chOff x="0" y="0"/>
          <a:chExt cx="0" cy="0"/>
        </a:xfrm>
      </p:grpSpPr>
      <p:sp>
        <p:nvSpPr>
          <p:cNvPr id="122" name="Google Shape;122;p15"/>
          <p:cNvSpPr txBox="1"/>
          <p:nvPr>
            <p:ph type="title"/>
          </p:nvPr>
        </p:nvSpPr>
        <p:spPr>
          <a:xfrm>
            <a:off x="713100" y="2668250"/>
            <a:ext cx="3948900" cy="829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3" name="Google Shape;123;p15"/>
          <p:cNvSpPr txBox="1"/>
          <p:nvPr>
            <p:ph hasCustomPrompt="1" idx="2" type="title"/>
          </p:nvPr>
        </p:nvSpPr>
        <p:spPr>
          <a:xfrm>
            <a:off x="3249900" y="1392826"/>
            <a:ext cx="1322100" cy="1104000"/>
          </a:xfrm>
          <a:prstGeom prst="rect">
            <a:avLst/>
          </a:prstGeom>
          <a:solidFill>
            <a:schemeClr val="accent5"/>
          </a:solidFill>
        </p:spPr>
        <p:txBody>
          <a:bodyPr anchorCtr="0" anchor="t" bIns="91425" lIns="91425" spcFirstLastPara="1" rIns="91425" wrap="square" tIns="91425">
            <a:noAutofit/>
          </a:bodyPr>
          <a:lstStyle>
            <a:lvl1pPr lvl="0" rtl="0">
              <a:spcBef>
                <a:spcPts val="0"/>
              </a:spcBef>
              <a:spcAft>
                <a:spcPts val="0"/>
              </a:spcAft>
              <a:buSzPts val="4800"/>
              <a:buNone/>
              <a:defRPr sz="60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4" name="Google Shape;124;p15"/>
          <p:cNvSpPr txBox="1"/>
          <p:nvPr>
            <p:ph idx="1" type="subTitle"/>
          </p:nvPr>
        </p:nvSpPr>
        <p:spPr>
          <a:xfrm>
            <a:off x="713100" y="3407399"/>
            <a:ext cx="3948900" cy="32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15"/>
          <p:cNvSpPr/>
          <p:nvPr/>
        </p:nvSpPr>
        <p:spPr>
          <a:xfrm flipH="1" rot="5400000">
            <a:off x="802045" y="-7"/>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flipH="1">
            <a:off x="6" y="21"/>
            <a:ext cx="1287126" cy="2074174"/>
          </a:xfrm>
          <a:custGeom>
            <a:rect b="b" l="l" r="r" t="t"/>
            <a:pathLst>
              <a:path extrusionOk="0" h="5537" w="3436">
                <a:moveTo>
                  <a:pt x="944" y="1"/>
                </a:moveTo>
                <a:cubicBezTo>
                  <a:pt x="1" y="2073"/>
                  <a:pt x="2459" y="4623"/>
                  <a:pt x="3435" y="5537"/>
                </a:cubicBezTo>
                <a:lnTo>
                  <a:pt x="34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flipH="1">
            <a:off x="-5" y="9"/>
            <a:ext cx="707030" cy="1378304"/>
          </a:xfrm>
          <a:custGeom>
            <a:rect b="b" l="l" r="r" t="t"/>
            <a:pathLst>
              <a:path extrusionOk="0" h="4316" w="2214">
                <a:moveTo>
                  <a:pt x="958" y="1"/>
                </a:moveTo>
                <a:cubicBezTo>
                  <a:pt x="0" y="1393"/>
                  <a:pt x="899" y="2986"/>
                  <a:pt x="2213" y="4315"/>
                </a:cubicBez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41352" y="4316897"/>
            <a:ext cx="3093470" cy="862896"/>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5"/>
          <p:cNvGrpSpPr/>
          <p:nvPr/>
        </p:nvGrpSpPr>
        <p:grpSpPr>
          <a:xfrm>
            <a:off x="4913103" y="3964078"/>
            <a:ext cx="4230896" cy="1179432"/>
            <a:chOff x="4345977" y="3805975"/>
            <a:chExt cx="4798022" cy="1337528"/>
          </a:xfrm>
        </p:grpSpPr>
        <p:sp>
          <p:nvSpPr>
            <p:cNvPr id="130" name="Google Shape;130;p15"/>
            <p:cNvSpPr/>
            <p:nvPr/>
          </p:nvSpPr>
          <p:spPr>
            <a:xfrm rot="-5400000">
              <a:off x="6117181" y="3805975"/>
              <a:ext cx="758100" cy="758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rot="5400000">
              <a:off x="6076225" y="2075728"/>
              <a:ext cx="1337527" cy="4798022"/>
            </a:xfrm>
            <a:custGeom>
              <a:rect b="b" l="l" r="r" t="t"/>
              <a:pathLst>
                <a:path extrusionOk="0" h="4316" w="2214">
                  <a:moveTo>
                    <a:pt x="958" y="1"/>
                  </a:moveTo>
                  <a:cubicBezTo>
                    <a:pt x="0" y="1393"/>
                    <a:pt x="899" y="2986"/>
                    <a:pt x="2213" y="4315"/>
                  </a:cubicBezTo>
                  <a:lnTo>
                    <a:pt x="2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flipH="1" rot="-5400000">
              <a:off x="7561361" y="3560862"/>
              <a:ext cx="669900" cy="2495376"/>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2_1_1_1_2">
    <p:spTree>
      <p:nvGrpSpPr>
        <p:cNvPr id="133" name="Shape 133"/>
        <p:cNvGrpSpPr/>
        <p:nvPr/>
      </p:nvGrpSpPr>
      <p:grpSpPr>
        <a:xfrm>
          <a:off x="0" y="0"/>
          <a:ext cx="0" cy="0"/>
          <a:chOff x="0" y="0"/>
          <a:chExt cx="0" cy="0"/>
        </a:xfrm>
      </p:grpSpPr>
      <p:sp>
        <p:nvSpPr>
          <p:cNvPr id="134" name="Google Shape;134;p16"/>
          <p:cNvSpPr txBox="1"/>
          <p:nvPr>
            <p:ph type="title"/>
          </p:nvPr>
        </p:nvSpPr>
        <p:spPr>
          <a:xfrm>
            <a:off x="2400000" y="2496812"/>
            <a:ext cx="4344000" cy="894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5" name="Google Shape;135;p16"/>
          <p:cNvSpPr txBox="1"/>
          <p:nvPr>
            <p:ph hasCustomPrompt="1" idx="2" type="title"/>
          </p:nvPr>
        </p:nvSpPr>
        <p:spPr>
          <a:xfrm>
            <a:off x="3910950" y="1297275"/>
            <a:ext cx="1322100" cy="11040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4800"/>
              <a:buNone/>
              <a:defRPr sz="60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36" name="Google Shape;136;p16"/>
          <p:cNvSpPr txBox="1"/>
          <p:nvPr>
            <p:ph idx="1" type="subTitle"/>
          </p:nvPr>
        </p:nvSpPr>
        <p:spPr>
          <a:xfrm>
            <a:off x="2400000" y="3298712"/>
            <a:ext cx="4344000" cy="325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6"/>
          <p:cNvSpPr/>
          <p:nvPr/>
        </p:nvSpPr>
        <p:spPr>
          <a:xfrm>
            <a:off x="-61775" y="4135550"/>
            <a:ext cx="3513695" cy="107150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6"/>
          <p:cNvGrpSpPr/>
          <p:nvPr/>
        </p:nvGrpSpPr>
        <p:grpSpPr>
          <a:xfrm>
            <a:off x="8" y="8"/>
            <a:ext cx="692634" cy="1349775"/>
            <a:chOff x="1775008" y="483683"/>
            <a:chExt cx="692634" cy="1349775"/>
          </a:xfrm>
        </p:grpSpPr>
        <p:sp>
          <p:nvSpPr>
            <p:cNvPr id="139" name="Google Shape;139;p16"/>
            <p:cNvSpPr/>
            <p:nvPr/>
          </p:nvSpPr>
          <p:spPr>
            <a:xfrm rot="-5400000">
              <a:off x="1775017" y="483683"/>
              <a:ext cx="691200" cy="691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rot="10800000">
              <a:off x="1775008" y="1140805"/>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6"/>
          <p:cNvSpPr/>
          <p:nvPr/>
        </p:nvSpPr>
        <p:spPr>
          <a:xfrm rot="5400000">
            <a:off x="7463338" y="3462828"/>
            <a:ext cx="1287126" cy="2074174"/>
          </a:xfrm>
          <a:custGeom>
            <a:rect b="b" l="l" r="r" t="t"/>
            <a:pathLst>
              <a:path extrusionOk="0" h="5537" w="3436">
                <a:moveTo>
                  <a:pt x="944" y="1"/>
                </a:moveTo>
                <a:cubicBezTo>
                  <a:pt x="1" y="2073"/>
                  <a:pt x="2459" y="4623"/>
                  <a:pt x="3435" y="5537"/>
                </a:cubicBezTo>
                <a:lnTo>
                  <a:pt x="343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5400000">
            <a:off x="8101334" y="4100822"/>
            <a:ext cx="707030" cy="1378304"/>
          </a:xfrm>
          <a:custGeom>
            <a:rect b="b" l="l" r="r" t="t"/>
            <a:pathLst>
              <a:path extrusionOk="0" h="4316" w="2214">
                <a:moveTo>
                  <a:pt x="958" y="1"/>
                </a:moveTo>
                <a:cubicBezTo>
                  <a:pt x="0" y="1393"/>
                  <a:pt x="899" y="2986"/>
                  <a:pt x="2213" y="4315"/>
                </a:cubicBezTo>
                <a:lnTo>
                  <a:pt x="2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5400000">
            <a:off x="7753924" y="-257728"/>
            <a:ext cx="517375" cy="1032061"/>
          </a:xfrm>
          <a:custGeom>
            <a:rect b="b" l="l" r="r" t="t"/>
            <a:pathLst>
              <a:path extrusionOk="0" h="14965" w="7502">
                <a:moveTo>
                  <a:pt x="0" y="0"/>
                </a:moveTo>
                <a:lnTo>
                  <a:pt x="0" y="14964"/>
                </a:lnTo>
                <a:cubicBezTo>
                  <a:pt x="4141" y="14964"/>
                  <a:pt x="7502" y="11625"/>
                  <a:pt x="7502" y="7484"/>
                </a:cubicBezTo>
                <a:cubicBezTo>
                  <a:pt x="7502" y="3339"/>
                  <a:pt x="414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44" name="Shape 144"/>
        <p:cNvGrpSpPr/>
        <p:nvPr/>
      </p:nvGrpSpPr>
      <p:grpSpPr>
        <a:xfrm>
          <a:off x="0" y="0"/>
          <a:ext cx="0" cy="0"/>
          <a:chOff x="0" y="0"/>
          <a:chExt cx="0" cy="0"/>
        </a:xfrm>
      </p:grpSpPr>
      <p:sp>
        <p:nvSpPr>
          <p:cNvPr id="145" name="Google Shape;145;p17"/>
          <p:cNvSpPr/>
          <p:nvPr/>
        </p:nvSpPr>
        <p:spPr>
          <a:xfrm>
            <a:off x="8233586" y="4233051"/>
            <a:ext cx="910417" cy="910454"/>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17"/>
          <p:cNvSpPr/>
          <p:nvPr/>
        </p:nvSpPr>
        <p:spPr>
          <a:xfrm>
            <a:off x="0" y="4452300"/>
            <a:ext cx="691200" cy="69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8359444" y="160950"/>
            <a:ext cx="691200" cy="691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flipH="1">
            <a:off x="6" y="-12"/>
            <a:ext cx="807025" cy="1573247"/>
          </a:xfrm>
          <a:custGeom>
            <a:rect b="b" l="l" r="r" t="t"/>
            <a:pathLst>
              <a:path extrusionOk="0" h="4316" w="2214">
                <a:moveTo>
                  <a:pt x="958" y="1"/>
                </a:moveTo>
                <a:cubicBezTo>
                  <a:pt x="0" y="1393"/>
                  <a:pt x="899" y="2986"/>
                  <a:pt x="2213" y="4315"/>
                </a:cubicBezTo>
                <a:lnTo>
                  <a:pt x="2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150" name="Shape 150"/>
        <p:cNvGrpSpPr/>
        <p:nvPr/>
      </p:nvGrpSpPr>
      <p:grpSpPr>
        <a:xfrm>
          <a:off x="0" y="0"/>
          <a:ext cx="0" cy="0"/>
          <a:chOff x="0" y="0"/>
          <a:chExt cx="0" cy="0"/>
        </a:xfrm>
      </p:grpSpPr>
      <p:sp>
        <p:nvSpPr>
          <p:cNvPr id="151" name="Google Shape;151;p1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18"/>
          <p:cNvSpPr/>
          <p:nvPr/>
        </p:nvSpPr>
        <p:spPr>
          <a:xfrm rot="10800000">
            <a:off x="7854407" y="4498617"/>
            <a:ext cx="1289591" cy="644881"/>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rot="5400000">
            <a:off x="888564" y="3560862"/>
            <a:ext cx="669900" cy="2495376"/>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flipH="1" rot="-5400000">
            <a:off x="7770231" y="706276"/>
            <a:ext cx="2196753" cy="669902"/>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flipH="1" rot="5400000">
            <a:off x="-904249" y="433066"/>
            <a:ext cx="2337737" cy="691456"/>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
    <p:spTree>
      <p:nvGrpSpPr>
        <p:cNvPr id="156" name="Shape 156"/>
        <p:cNvGrpSpPr/>
        <p:nvPr/>
      </p:nvGrpSpPr>
      <p:grpSpPr>
        <a:xfrm>
          <a:off x="0" y="0"/>
          <a:ext cx="0" cy="0"/>
          <a:chOff x="0" y="0"/>
          <a:chExt cx="0" cy="0"/>
        </a:xfrm>
      </p:grpSpPr>
      <p:sp>
        <p:nvSpPr>
          <p:cNvPr id="157" name="Google Shape;157;p19"/>
          <p:cNvSpPr txBox="1"/>
          <p:nvPr>
            <p:ph type="title"/>
          </p:nvPr>
        </p:nvSpPr>
        <p:spPr>
          <a:xfrm>
            <a:off x="1285450" y="1619100"/>
            <a:ext cx="2451900" cy="966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58" name="Google Shape;158;p19"/>
          <p:cNvSpPr txBox="1"/>
          <p:nvPr>
            <p:ph idx="1" type="subTitle"/>
          </p:nvPr>
        </p:nvSpPr>
        <p:spPr>
          <a:xfrm>
            <a:off x="1285450" y="2557488"/>
            <a:ext cx="2451900" cy="966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59" name="Google Shape;159;p19"/>
          <p:cNvSpPr/>
          <p:nvPr/>
        </p:nvSpPr>
        <p:spPr>
          <a:xfrm rot="-5400000">
            <a:off x="-518760" y="740291"/>
            <a:ext cx="2075291" cy="1037784"/>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rot="-5400000">
            <a:off x="-299856" y="959286"/>
            <a:ext cx="1199509" cy="599816"/>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54600" y="4280525"/>
            <a:ext cx="582900" cy="582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48625" y="4412276"/>
            <a:ext cx="3211117" cy="791157"/>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48625" y="4938613"/>
            <a:ext cx="2614837" cy="258445"/>
          </a:xfrm>
          <a:custGeom>
            <a:rect b="b" l="l" r="r" t="t"/>
            <a:pathLst>
              <a:path extrusionOk="0" h="2107" w="17541">
                <a:moveTo>
                  <a:pt x="6998" y="1"/>
                </a:moveTo>
                <a:cubicBezTo>
                  <a:pt x="5642" y="1"/>
                  <a:pt x="4289" y="367"/>
                  <a:pt x="2984" y="713"/>
                </a:cubicBezTo>
                <a:cubicBezTo>
                  <a:pt x="2272" y="910"/>
                  <a:pt x="1539" y="1125"/>
                  <a:pt x="823" y="1339"/>
                </a:cubicBezTo>
                <a:cubicBezTo>
                  <a:pt x="557" y="1570"/>
                  <a:pt x="287" y="1802"/>
                  <a:pt x="22" y="2055"/>
                </a:cubicBezTo>
                <a:lnTo>
                  <a:pt x="0" y="2106"/>
                </a:lnTo>
                <a:cubicBezTo>
                  <a:pt x="626" y="2038"/>
                  <a:pt x="1217" y="1965"/>
                  <a:pt x="1822" y="1909"/>
                </a:cubicBezTo>
                <a:cubicBezTo>
                  <a:pt x="3537" y="1768"/>
                  <a:pt x="5183" y="1733"/>
                  <a:pt x="6914" y="1733"/>
                </a:cubicBezTo>
                <a:cubicBezTo>
                  <a:pt x="7557" y="1733"/>
                  <a:pt x="8217" y="1733"/>
                  <a:pt x="8916" y="1750"/>
                </a:cubicBezTo>
                <a:cubicBezTo>
                  <a:pt x="10789" y="1750"/>
                  <a:pt x="12667" y="1768"/>
                  <a:pt x="14523" y="1785"/>
                </a:cubicBezTo>
                <a:cubicBezTo>
                  <a:pt x="15539" y="1785"/>
                  <a:pt x="16542" y="1802"/>
                  <a:pt x="17541" y="1858"/>
                </a:cubicBezTo>
                <a:cubicBezTo>
                  <a:pt x="16773" y="1587"/>
                  <a:pt x="16040" y="1266"/>
                  <a:pt x="15256" y="1017"/>
                </a:cubicBezTo>
                <a:cubicBezTo>
                  <a:pt x="14613" y="820"/>
                  <a:pt x="13953" y="713"/>
                  <a:pt x="13271" y="696"/>
                </a:cubicBezTo>
                <a:cubicBezTo>
                  <a:pt x="12577" y="662"/>
                  <a:pt x="11878" y="679"/>
                  <a:pt x="11184" y="623"/>
                </a:cubicBezTo>
                <a:cubicBezTo>
                  <a:pt x="9808" y="516"/>
                  <a:pt x="8487" y="19"/>
                  <a:pt x="7111" y="1"/>
                </a:cubicBezTo>
                <a:cubicBezTo>
                  <a:pt x="7073" y="1"/>
                  <a:pt x="7035" y="1"/>
                  <a:pt x="6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8067300" y="183300"/>
            <a:ext cx="713400" cy="713400"/>
          </a:xfrm>
          <a:prstGeom prst="donut">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
    <p:spTree>
      <p:nvGrpSpPr>
        <p:cNvPr id="165" name="Shape 165"/>
        <p:cNvGrpSpPr/>
        <p:nvPr/>
      </p:nvGrpSpPr>
      <p:grpSpPr>
        <a:xfrm>
          <a:off x="0" y="0"/>
          <a:ext cx="0" cy="0"/>
          <a:chOff x="0" y="0"/>
          <a:chExt cx="0" cy="0"/>
        </a:xfrm>
      </p:grpSpPr>
      <p:sp>
        <p:nvSpPr>
          <p:cNvPr id="166" name="Google Shape;166;p20"/>
          <p:cNvSpPr txBox="1"/>
          <p:nvPr>
            <p:ph type="title"/>
          </p:nvPr>
        </p:nvSpPr>
        <p:spPr>
          <a:xfrm>
            <a:off x="1379175" y="1792525"/>
            <a:ext cx="2651100" cy="628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67" name="Google Shape;167;p20"/>
          <p:cNvSpPr txBox="1"/>
          <p:nvPr>
            <p:ph idx="1" type="subTitle"/>
          </p:nvPr>
        </p:nvSpPr>
        <p:spPr>
          <a:xfrm>
            <a:off x="1379075" y="2395875"/>
            <a:ext cx="2651100" cy="996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8" name="Google Shape;168;p20"/>
          <p:cNvSpPr/>
          <p:nvPr/>
        </p:nvSpPr>
        <p:spPr>
          <a:xfrm flipH="1">
            <a:off x="0" y="15"/>
            <a:ext cx="1287126" cy="2074174"/>
          </a:xfrm>
          <a:custGeom>
            <a:rect b="b" l="l" r="r" t="t"/>
            <a:pathLst>
              <a:path extrusionOk="0" h="5537" w="3436">
                <a:moveTo>
                  <a:pt x="944" y="1"/>
                </a:moveTo>
                <a:cubicBezTo>
                  <a:pt x="1" y="2073"/>
                  <a:pt x="2459" y="4623"/>
                  <a:pt x="3435" y="5537"/>
                </a:cubicBezTo>
                <a:lnTo>
                  <a:pt x="34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flipH="1">
            <a:off x="-10" y="2"/>
            <a:ext cx="707030" cy="1378304"/>
          </a:xfrm>
          <a:custGeom>
            <a:rect b="b" l="l" r="r" t="t"/>
            <a:pathLst>
              <a:path extrusionOk="0" h="4316" w="2214">
                <a:moveTo>
                  <a:pt x="958" y="1"/>
                </a:moveTo>
                <a:cubicBezTo>
                  <a:pt x="0" y="1393"/>
                  <a:pt x="899" y="2986"/>
                  <a:pt x="2213" y="4315"/>
                </a:cubicBezTo>
                <a:lnTo>
                  <a:pt x="22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0"/>
          <p:cNvGrpSpPr/>
          <p:nvPr/>
        </p:nvGrpSpPr>
        <p:grpSpPr>
          <a:xfrm>
            <a:off x="8232129" y="-3"/>
            <a:ext cx="911853" cy="1821838"/>
            <a:chOff x="8451358" y="8"/>
            <a:chExt cx="692634" cy="1383850"/>
          </a:xfrm>
        </p:grpSpPr>
        <p:sp>
          <p:nvSpPr>
            <p:cNvPr id="171" name="Google Shape;171;p20"/>
            <p:cNvSpPr/>
            <p:nvPr/>
          </p:nvSpPr>
          <p:spPr>
            <a:xfrm flipH="1" rot="5400000">
              <a:off x="8452783" y="8"/>
              <a:ext cx="691200" cy="69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rot="10800000">
              <a:off x="8451358" y="691205"/>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0"/>
          <p:cNvSpPr/>
          <p:nvPr/>
        </p:nvSpPr>
        <p:spPr>
          <a:xfrm flipH="1">
            <a:off x="-5" y="3785078"/>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flipH="1" rot="-5400000">
            <a:off x="393538" y="3462835"/>
            <a:ext cx="1287126" cy="2074174"/>
          </a:xfrm>
          <a:custGeom>
            <a:rect b="b" l="l" r="r" t="t"/>
            <a:pathLst>
              <a:path extrusionOk="0" h="5537" w="3436">
                <a:moveTo>
                  <a:pt x="944" y="1"/>
                </a:moveTo>
                <a:cubicBezTo>
                  <a:pt x="1" y="2073"/>
                  <a:pt x="2459" y="4623"/>
                  <a:pt x="3435" y="5537"/>
                </a:cubicBezTo>
                <a:lnTo>
                  <a:pt x="3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flipH="1" rot="-5400000">
            <a:off x="335639" y="4100829"/>
            <a:ext cx="707030" cy="1378304"/>
          </a:xfrm>
          <a:custGeom>
            <a:rect b="b" l="l" r="r" t="t"/>
            <a:pathLst>
              <a:path extrusionOk="0" h="4316" w="2214">
                <a:moveTo>
                  <a:pt x="958" y="1"/>
                </a:moveTo>
                <a:cubicBezTo>
                  <a:pt x="0" y="1393"/>
                  <a:pt x="899" y="2986"/>
                  <a:pt x="2213" y="4315"/>
                </a:cubicBezTo>
                <a:lnTo>
                  <a:pt x="2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12075" y="2689500"/>
            <a:ext cx="4676100" cy="80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 name="Google Shape;15;p3"/>
          <p:cNvSpPr txBox="1"/>
          <p:nvPr>
            <p:ph hasCustomPrompt="1" idx="2" type="title"/>
          </p:nvPr>
        </p:nvSpPr>
        <p:spPr>
          <a:xfrm>
            <a:off x="1021075" y="1395800"/>
            <a:ext cx="1322100" cy="11040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4800"/>
              <a:buNone/>
              <a:defRPr sz="60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 name="Google Shape;16;p3"/>
          <p:cNvSpPr txBox="1"/>
          <p:nvPr>
            <p:ph idx="1" type="subTitle"/>
          </p:nvPr>
        </p:nvSpPr>
        <p:spPr>
          <a:xfrm>
            <a:off x="912075" y="3402312"/>
            <a:ext cx="4676100" cy="369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p:nvPr/>
        </p:nvSpPr>
        <p:spPr>
          <a:xfrm rot="-5400000">
            <a:off x="7296737" y="1059463"/>
            <a:ext cx="3008901" cy="889971"/>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9234" y="-9234"/>
            <a:ext cx="691200" cy="69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a:off x="-9245" y="3930531"/>
            <a:ext cx="1222153" cy="1222209"/>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4345977" y="3805975"/>
            <a:ext cx="4798022" cy="1337528"/>
            <a:chOff x="4345977" y="3805975"/>
            <a:chExt cx="4798022" cy="1337528"/>
          </a:xfrm>
        </p:grpSpPr>
        <p:sp>
          <p:nvSpPr>
            <p:cNvPr id="21" name="Google Shape;21;p3"/>
            <p:cNvSpPr/>
            <p:nvPr/>
          </p:nvSpPr>
          <p:spPr>
            <a:xfrm rot="-5400000">
              <a:off x="6117181" y="3805975"/>
              <a:ext cx="758100" cy="758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6076225" y="2075728"/>
              <a:ext cx="1337527" cy="4798022"/>
            </a:xfrm>
            <a:custGeom>
              <a:rect b="b" l="l" r="r" t="t"/>
              <a:pathLst>
                <a:path extrusionOk="0" h="4316" w="2214">
                  <a:moveTo>
                    <a:pt x="958" y="1"/>
                  </a:moveTo>
                  <a:cubicBezTo>
                    <a:pt x="0" y="1393"/>
                    <a:pt x="899" y="2986"/>
                    <a:pt x="2213" y="4315"/>
                  </a:cubicBezTo>
                  <a:lnTo>
                    <a:pt x="2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5400000">
              <a:off x="7561361" y="3560862"/>
              <a:ext cx="669900" cy="2495376"/>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_1_1">
    <p:spTree>
      <p:nvGrpSpPr>
        <p:cNvPr id="176" name="Shape 176"/>
        <p:cNvGrpSpPr/>
        <p:nvPr/>
      </p:nvGrpSpPr>
      <p:grpSpPr>
        <a:xfrm>
          <a:off x="0" y="0"/>
          <a:ext cx="0" cy="0"/>
          <a:chOff x="0" y="0"/>
          <a:chExt cx="0" cy="0"/>
        </a:xfrm>
      </p:grpSpPr>
      <p:sp>
        <p:nvSpPr>
          <p:cNvPr id="177" name="Google Shape;177;p21"/>
          <p:cNvSpPr txBox="1"/>
          <p:nvPr>
            <p:ph type="title"/>
          </p:nvPr>
        </p:nvSpPr>
        <p:spPr>
          <a:xfrm>
            <a:off x="5349100" y="1821800"/>
            <a:ext cx="2500800" cy="608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78" name="Google Shape;178;p21"/>
          <p:cNvSpPr txBox="1"/>
          <p:nvPr>
            <p:ph idx="1" type="subTitle"/>
          </p:nvPr>
        </p:nvSpPr>
        <p:spPr>
          <a:xfrm>
            <a:off x="5349100" y="2393738"/>
            <a:ext cx="2500800" cy="9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79" name="Google Shape;179;p21"/>
          <p:cNvSpPr/>
          <p:nvPr/>
        </p:nvSpPr>
        <p:spPr>
          <a:xfrm rot="10800000">
            <a:off x="8" y="657130"/>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rot="-5400000">
            <a:off x="393551" y="-402149"/>
            <a:ext cx="1287126" cy="2074174"/>
          </a:xfrm>
          <a:custGeom>
            <a:rect b="b" l="l" r="r" t="t"/>
            <a:pathLst>
              <a:path extrusionOk="0" h="5537" w="3436">
                <a:moveTo>
                  <a:pt x="944" y="1"/>
                </a:moveTo>
                <a:cubicBezTo>
                  <a:pt x="1" y="2073"/>
                  <a:pt x="2459" y="4623"/>
                  <a:pt x="3435" y="5537"/>
                </a:cubicBezTo>
                <a:lnTo>
                  <a:pt x="34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rot="-5400000">
            <a:off x="335651" y="-344272"/>
            <a:ext cx="707030" cy="1378304"/>
          </a:xfrm>
          <a:custGeom>
            <a:rect b="b" l="l" r="r" t="t"/>
            <a:pathLst>
              <a:path extrusionOk="0" h="4316" w="2214">
                <a:moveTo>
                  <a:pt x="958" y="1"/>
                </a:moveTo>
                <a:cubicBezTo>
                  <a:pt x="0" y="1393"/>
                  <a:pt x="899" y="2986"/>
                  <a:pt x="2213" y="4315"/>
                </a:cubicBezTo>
                <a:lnTo>
                  <a:pt x="22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21"/>
          <p:cNvGrpSpPr/>
          <p:nvPr/>
        </p:nvGrpSpPr>
        <p:grpSpPr>
          <a:xfrm>
            <a:off x="4913103" y="3963878"/>
            <a:ext cx="4230896" cy="1179432"/>
            <a:chOff x="4345977" y="3805975"/>
            <a:chExt cx="4798022" cy="1337528"/>
          </a:xfrm>
        </p:grpSpPr>
        <p:sp>
          <p:nvSpPr>
            <p:cNvPr id="183" name="Google Shape;183;p21"/>
            <p:cNvSpPr/>
            <p:nvPr/>
          </p:nvSpPr>
          <p:spPr>
            <a:xfrm rot="-5400000">
              <a:off x="6117181" y="3805975"/>
              <a:ext cx="758100" cy="758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5400000">
              <a:off x="6076225" y="2075728"/>
              <a:ext cx="1337527" cy="4798022"/>
            </a:xfrm>
            <a:custGeom>
              <a:rect b="b" l="l" r="r" t="t"/>
              <a:pathLst>
                <a:path extrusionOk="0" h="4316" w="2214">
                  <a:moveTo>
                    <a:pt x="958" y="1"/>
                  </a:moveTo>
                  <a:cubicBezTo>
                    <a:pt x="0" y="1393"/>
                    <a:pt x="899" y="2986"/>
                    <a:pt x="2213" y="4315"/>
                  </a:cubicBezTo>
                  <a:lnTo>
                    <a:pt x="2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rot="-5400000">
              <a:off x="7561361" y="3560862"/>
              <a:ext cx="669900" cy="2495376"/>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
    <p:spTree>
      <p:nvGrpSpPr>
        <p:cNvPr id="186" name="Shape 186"/>
        <p:cNvGrpSpPr/>
        <p:nvPr/>
      </p:nvGrpSpPr>
      <p:grpSpPr>
        <a:xfrm>
          <a:off x="0" y="0"/>
          <a:ext cx="0" cy="0"/>
          <a:chOff x="0" y="0"/>
          <a:chExt cx="0" cy="0"/>
        </a:xfrm>
      </p:grpSpPr>
      <p:sp>
        <p:nvSpPr>
          <p:cNvPr id="187" name="Google Shape;187;p22"/>
          <p:cNvSpPr txBox="1"/>
          <p:nvPr>
            <p:ph type="title"/>
          </p:nvPr>
        </p:nvSpPr>
        <p:spPr>
          <a:xfrm>
            <a:off x="973725" y="1106475"/>
            <a:ext cx="3038400" cy="1875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8" name="Google Shape;188;p22"/>
          <p:cNvSpPr txBox="1"/>
          <p:nvPr>
            <p:ph idx="1" type="subTitle"/>
          </p:nvPr>
        </p:nvSpPr>
        <p:spPr>
          <a:xfrm>
            <a:off x="973749" y="2939625"/>
            <a:ext cx="3038400" cy="100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 name="Google Shape;189;p22"/>
          <p:cNvSpPr/>
          <p:nvPr>
            <p:ph idx="2" type="pic"/>
          </p:nvPr>
        </p:nvSpPr>
        <p:spPr>
          <a:xfrm>
            <a:off x="4655875" y="963900"/>
            <a:ext cx="3120300" cy="3120300"/>
          </a:xfrm>
          <a:prstGeom prst="ellipse">
            <a:avLst/>
          </a:prstGeom>
          <a:noFill/>
          <a:ln>
            <a:noFill/>
          </a:ln>
        </p:spPr>
      </p:sp>
      <p:sp>
        <p:nvSpPr>
          <p:cNvPr id="190" name="Google Shape;190;p22"/>
          <p:cNvSpPr/>
          <p:nvPr/>
        </p:nvSpPr>
        <p:spPr>
          <a:xfrm flipH="1">
            <a:off x="6081916" y="4230249"/>
            <a:ext cx="3120286" cy="951525"/>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rot="5400000">
            <a:off x="28" y="4194247"/>
            <a:ext cx="949222" cy="949278"/>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TITLE_AND_BODY_1">
    <p:spTree>
      <p:nvGrpSpPr>
        <p:cNvPr id="192" name="Shape 192"/>
        <p:cNvGrpSpPr/>
        <p:nvPr/>
      </p:nvGrpSpPr>
      <p:grpSpPr>
        <a:xfrm>
          <a:off x="0" y="0"/>
          <a:ext cx="0" cy="0"/>
          <a:chOff x="0" y="0"/>
          <a:chExt cx="0" cy="0"/>
        </a:xfrm>
      </p:grpSpPr>
      <p:sp>
        <p:nvSpPr>
          <p:cNvPr id="193" name="Google Shape;193;p23"/>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 name="Google Shape;194;p23"/>
          <p:cNvSpPr txBox="1"/>
          <p:nvPr>
            <p:ph idx="1" type="body"/>
          </p:nvPr>
        </p:nvSpPr>
        <p:spPr>
          <a:xfrm>
            <a:off x="720000" y="1152475"/>
            <a:ext cx="7704000" cy="6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Font typeface="Livvic"/>
              <a:buChar char="●"/>
              <a:defRPr>
                <a:solidFill>
                  <a:schemeClr val="dk1"/>
                </a:solidFill>
              </a:defRPr>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sp>
        <p:nvSpPr>
          <p:cNvPr id="195" name="Google Shape;195;p23"/>
          <p:cNvSpPr/>
          <p:nvPr/>
        </p:nvSpPr>
        <p:spPr>
          <a:xfrm>
            <a:off x="181031" y="4360499"/>
            <a:ext cx="609600" cy="60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48625" y="4660342"/>
            <a:ext cx="2204291" cy="543090"/>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3"/>
          <p:cNvGrpSpPr/>
          <p:nvPr/>
        </p:nvGrpSpPr>
        <p:grpSpPr>
          <a:xfrm>
            <a:off x="7955199" y="187354"/>
            <a:ext cx="937595" cy="761227"/>
            <a:chOff x="2699874" y="1037954"/>
            <a:chExt cx="937595" cy="761227"/>
          </a:xfrm>
        </p:grpSpPr>
        <p:sp>
          <p:nvSpPr>
            <p:cNvPr id="198" name="Google Shape;198;p23"/>
            <p:cNvSpPr/>
            <p:nvPr/>
          </p:nvSpPr>
          <p:spPr>
            <a:xfrm rot="-5400000">
              <a:off x="2933643" y="804184"/>
              <a:ext cx="470057" cy="937595"/>
            </a:xfrm>
            <a:custGeom>
              <a:rect b="b" l="l" r="r" t="t"/>
              <a:pathLst>
                <a:path extrusionOk="0" h="14965" w="7502">
                  <a:moveTo>
                    <a:pt x="0" y="0"/>
                  </a:moveTo>
                  <a:lnTo>
                    <a:pt x="0" y="14964"/>
                  </a:lnTo>
                  <a:cubicBezTo>
                    <a:pt x="4141" y="14964"/>
                    <a:pt x="7502" y="11625"/>
                    <a:pt x="7502" y="7484"/>
                  </a:cubicBezTo>
                  <a:cubicBezTo>
                    <a:pt x="7502" y="3339"/>
                    <a:pt x="4141"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rot="-5400000">
              <a:off x="2877070" y="1215518"/>
              <a:ext cx="583153" cy="584172"/>
            </a:xfrm>
            <a:custGeom>
              <a:rect b="b" l="l" r="r" t="t"/>
              <a:pathLst>
                <a:path extrusionOk="0" h="9324" w="9307">
                  <a:moveTo>
                    <a:pt x="4647" y="1"/>
                  </a:moveTo>
                  <a:cubicBezTo>
                    <a:pt x="2076" y="1"/>
                    <a:pt x="1" y="2093"/>
                    <a:pt x="1" y="4664"/>
                  </a:cubicBezTo>
                  <a:cubicBezTo>
                    <a:pt x="1" y="7236"/>
                    <a:pt x="2076" y="9324"/>
                    <a:pt x="4647" y="9324"/>
                  </a:cubicBezTo>
                  <a:cubicBezTo>
                    <a:pt x="7237" y="9324"/>
                    <a:pt x="9307" y="7236"/>
                    <a:pt x="9307" y="4664"/>
                  </a:cubicBezTo>
                  <a:cubicBezTo>
                    <a:pt x="9307" y="2093"/>
                    <a:pt x="7237" y="1"/>
                    <a:pt x="46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200" name="Shape 200"/>
        <p:cNvGrpSpPr/>
        <p:nvPr/>
      </p:nvGrpSpPr>
      <p:grpSpPr>
        <a:xfrm>
          <a:off x="0" y="0"/>
          <a:ext cx="0" cy="0"/>
          <a:chOff x="0" y="0"/>
          <a:chExt cx="0" cy="0"/>
        </a:xfrm>
      </p:grpSpPr>
      <p:sp>
        <p:nvSpPr>
          <p:cNvPr id="201" name="Google Shape;201;p2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4"/>
          <p:cNvSpPr txBox="1"/>
          <p:nvPr>
            <p:ph idx="1" type="subTitle"/>
          </p:nvPr>
        </p:nvSpPr>
        <p:spPr>
          <a:xfrm>
            <a:off x="1776638" y="3947724"/>
            <a:ext cx="2438400" cy="57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03" name="Google Shape;203;p24"/>
          <p:cNvSpPr txBox="1"/>
          <p:nvPr>
            <p:ph idx="2" type="subTitle"/>
          </p:nvPr>
        </p:nvSpPr>
        <p:spPr>
          <a:xfrm>
            <a:off x="4928960" y="3947724"/>
            <a:ext cx="2438400" cy="57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04" name="Google Shape;204;p24"/>
          <p:cNvSpPr txBox="1"/>
          <p:nvPr>
            <p:ph idx="3" type="subTitle"/>
          </p:nvPr>
        </p:nvSpPr>
        <p:spPr>
          <a:xfrm>
            <a:off x="1776637" y="3599800"/>
            <a:ext cx="24384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5" name="Google Shape;205;p24"/>
          <p:cNvSpPr txBox="1"/>
          <p:nvPr>
            <p:ph idx="4" type="subTitle"/>
          </p:nvPr>
        </p:nvSpPr>
        <p:spPr>
          <a:xfrm>
            <a:off x="4928953" y="3599800"/>
            <a:ext cx="24384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6" name="Google Shape;206;p24"/>
          <p:cNvSpPr/>
          <p:nvPr/>
        </p:nvSpPr>
        <p:spPr>
          <a:xfrm flipH="1" rot="5400000">
            <a:off x="-848694" y="777708"/>
            <a:ext cx="2361701" cy="806282"/>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flipH="1" rot="5400000">
            <a:off x="-978124" y="907152"/>
            <a:ext cx="2361701" cy="547395"/>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5400000">
            <a:off x="8412450" y="8850"/>
            <a:ext cx="740400" cy="72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4"/>
          <p:cNvGrpSpPr/>
          <p:nvPr/>
        </p:nvGrpSpPr>
        <p:grpSpPr>
          <a:xfrm>
            <a:off x="7984900" y="2883955"/>
            <a:ext cx="1159102" cy="2259546"/>
            <a:chOff x="7977075" y="2883955"/>
            <a:chExt cx="1159102" cy="2259546"/>
          </a:xfrm>
        </p:grpSpPr>
        <p:sp>
          <p:nvSpPr>
            <p:cNvPr id="210" name="Google Shape;210;p24"/>
            <p:cNvSpPr/>
            <p:nvPr/>
          </p:nvSpPr>
          <p:spPr>
            <a:xfrm flipH="1" rot="10800000">
              <a:off x="7977075" y="2883955"/>
              <a:ext cx="1159101" cy="2259545"/>
            </a:xfrm>
            <a:custGeom>
              <a:rect b="b" l="l" r="r" t="t"/>
              <a:pathLst>
                <a:path extrusionOk="0" h="4316" w="2214">
                  <a:moveTo>
                    <a:pt x="958" y="1"/>
                  </a:moveTo>
                  <a:cubicBezTo>
                    <a:pt x="0" y="1393"/>
                    <a:pt x="899" y="2986"/>
                    <a:pt x="2213" y="4315"/>
                  </a:cubicBez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flipH="1" rot="10800000">
              <a:off x="8271825" y="3458523"/>
              <a:ext cx="864351" cy="1684977"/>
            </a:xfrm>
            <a:custGeom>
              <a:rect b="b" l="l" r="r" t="t"/>
              <a:pathLst>
                <a:path extrusionOk="0" h="4316" w="2214">
                  <a:moveTo>
                    <a:pt x="958" y="1"/>
                  </a:moveTo>
                  <a:cubicBezTo>
                    <a:pt x="0" y="1393"/>
                    <a:pt x="899" y="2986"/>
                    <a:pt x="2213" y="4315"/>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_1">
    <p:spTree>
      <p:nvGrpSpPr>
        <p:cNvPr id="212" name="Shape 212"/>
        <p:cNvGrpSpPr/>
        <p:nvPr/>
      </p:nvGrpSpPr>
      <p:grpSpPr>
        <a:xfrm>
          <a:off x="0" y="0"/>
          <a:ext cx="0" cy="0"/>
          <a:chOff x="0" y="0"/>
          <a:chExt cx="0" cy="0"/>
        </a:xfrm>
      </p:grpSpPr>
      <p:sp>
        <p:nvSpPr>
          <p:cNvPr id="213" name="Google Shape;213;p2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 name="Google Shape;214;p25"/>
          <p:cNvSpPr txBox="1"/>
          <p:nvPr>
            <p:ph idx="1" type="subTitle"/>
          </p:nvPr>
        </p:nvSpPr>
        <p:spPr>
          <a:xfrm>
            <a:off x="720000" y="1570175"/>
            <a:ext cx="3598500" cy="23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5" name="Google Shape;215;p25"/>
          <p:cNvSpPr txBox="1"/>
          <p:nvPr>
            <p:ph idx="2" type="subTitle"/>
          </p:nvPr>
        </p:nvSpPr>
        <p:spPr>
          <a:xfrm>
            <a:off x="4825525" y="1570175"/>
            <a:ext cx="3598500" cy="23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16" name="Google Shape;216;p25"/>
          <p:cNvSpPr/>
          <p:nvPr/>
        </p:nvSpPr>
        <p:spPr>
          <a:xfrm>
            <a:off x="-41325" y="4115100"/>
            <a:ext cx="3513695" cy="107150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5"/>
          <p:cNvGrpSpPr/>
          <p:nvPr/>
        </p:nvGrpSpPr>
        <p:grpSpPr>
          <a:xfrm>
            <a:off x="7901304" y="-10"/>
            <a:ext cx="1156807" cy="915965"/>
            <a:chOff x="7812754" y="-10"/>
            <a:chExt cx="1156807" cy="915965"/>
          </a:xfrm>
        </p:grpSpPr>
        <p:sp>
          <p:nvSpPr>
            <p:cNvPr id="218" name="Google Shape;218;p25"/>
            <p:cNvSpPr/>
            <p:nvPr/>
          </p:nvSpPr>
          <p:spPr>
            <a:xfrm>
              <a:off x="7812754" y="-10"/>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7812754" y="337455"/>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5"/>
          <p:cNvSpPr/>
          <p:nvPr/>
        </p:nvSpPr>
        <p:spPr>
          <a:xfrm>
            <a:off x="3631900" y="4603375"/>
            <a:ext cx="3336916" cy="643807"/>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5614345" y="4115100"/>
            <a:ext cx="3827405" cy="1132072"/>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2">
    <p:spTree>
      <p:nvGrpSpPr>
        <p:cNvPr id="222" name="Shape 222"/>
        <p:cNvGrpSpPr/>
        <p:nvPr/>
      </p:nvGrpSpPr>
      <p:grpSpPr>
        <a:xfrm>
          <a:off x="0" y="0"/>
          <a:ext cx="0" cy="0"/>
          <a:chOff x="0" y="0"/>
          <a:chExt cx="0" cy="0"/>
        </a:xfrm>
      </p:grpSpPr>
      <p:sp>
        <p:nvSpPr>
          <p:cNvPr id="223" name="Google Shape;223;p2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4" name="Google Shape;224;p26"/>
          <p:cNvSpPr txBox="1"/>
          <p:nvPr>
            <p:ph idx="1" type="subTitle"/>
          </p:nvPr>
        </p:nvSpPr>
        <p:spPr>
          <a:xfrm>
            <a:off x="1429001" y="2976375"/>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5" name="Google Shape;225;p26"/>
          <p:cNvSpPr txBox="1"/>
          <p:nvPr>
            <p:ph idx="2" type="subTitle"/>
          </p:nvPr>
        </p:nvSpPr>
        <p:spPr>
          <a:xfrm>
            <a:off x="5855306" y="2976375"/>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6" name="Google Shape;226;p26"/>
          <p:cNvSpPr txBox="1"/>
          <p:nvPr>
            <p:ph idx="3" type="subTitle"/>
          </p:nvPr>
        </p:nvSpPr>
        <p:spPr>
          <a:xfrm>
            <a:off x="3642149" y="2976375"/>
            <a:ext cx="1859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7" name="Google Shape;227;p26"/>
          <p:cNvSpPr txBox="1"/>
          <p:nvPr>
            <p:ph idx="4" type="subTitle"/>
          </p:nvPr>
        </p:nvSpPr>
        <p:spPr>
          <a:xfrm>
            <a:off x="1429000" y="2626250"/>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8" name="Google Shape;228;p26"/>
          <p:cNvSpPr txBox="1"/>
          <p:nvPr>
            <p:ph idx="5" type="subTitle"/>
          </p:nvPr>
        </p:nvSpPr>
        <p:spPr>
          <a:xfrm>
            <a:off x="3642150" y="2626250"/>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9" name="Google Shape;229;p26"/>
          <p:cNvSpPr txBox="1"/>
          <p:nvPr>
            <p:ph idx="6" type="subTitle"/>
          </p:nvPr>
        </p:nvSpPr>
        <p:spPr>
          <a:xfrm>
            <a:off x="5855312" y="2626250"/>
            <a:ext cx="1859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6"/>
          <p:cNvSpPr/>
          <p:nvPr/>
        </p:nvSpPr>
        <p:spPr>
          <a:xfrm>
            <a:off x="121450" y="0"/>
            <a:ext cx="1382218" cy="691201"/>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8085799" y="4085276"/>
            <a:ext cx="1058206" cy="1058225"/>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flipH="1">
            <a:off x="36800" y="4495250"/>
            <a:ext cx="2637049" cy="734026"/>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6"/>
          <p:cNvGrpSpPr/>
          <p:nvPr/>
        </p:nvGrpSpPr>
        <p:grpSpPr>
          <a:xfrm>
            <a:off x="8451358" y="8"/>
            <a:ext cx="692634" cy="1383850"/>
            <a:chOff x="8451358" y="8"/>
            <a:chExt cx="692634" cy="1383850"/>
          </a:xfrm>
        </p:grpSpPr>
        <p:sp>
          <p:nvSpPr>
            <p:cNvPr id="234" name="Google Shape;234;p26"/>
            <p:cNvSpPr/>
            <p:nvPr/>
          </p:nvSpPr>
          <p:spPr>
            <a:xfrm flipH="1" rot="5400000">
              <a:off x="8452783" y="8"/>
              <a:ext cx="691200" cy="69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flipH="1" rot="10800000">
              <a:off x="8451358" y="691205"/>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6"/>
          <p:cNvSpPr/>
          <p:nvPr/>
        </p:nvSpPr>
        <p:spPr>
          <a:xfrm flipH="1">
            <a:off x="1610520" y="4712500"/>
            <a:ext cx="1856565" cy="516774"/>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_2_1">
    <p:spTree>
      <p:nvGrpSpPr>
        <p:cNvPr id="237" name="Shape 237"/>
        <p:cNvGrpSpPr/>
        <p:nvPr/>
      </p:nvGrpSpPr>
      <p:grpSpPr>
        <a:xfrm>
          <a:off x="0" y="0"/>
          <a:ext cx="0" cy="0"/>
          <a:chOff x="0" y="0"/>
          <a:chExt cx="0" cy="0"/>
        </a:xfrm>
      </p:grpSpPr>
      <p:sp>
        <p:nvSpPr>
          <p:cNvPr id="238" name="Google Shape;238;p2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27"/>
          <p:cNvSpPr txBox="1"/>
          <p:nvPr>
            <p:ph idx="1" type="subTitle"/>
          </p:nvPr>
        </p:nvSpPr>
        <p:spPr>
          <a:xfrm>
            <a:off x="899525" y="2094025"/>
            <a:ext cx="2172900" cy="205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Char char="●"/>
              <a:defRPr>
                <a:solidFill>
                  <a:schemeClr val="dk1"/>
                </a:solidFill>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
        <p:nvSpPr>
          <p:cNvPr id="240" name="Google Shape;240;p27"/>
          <p:cNvSpPr txBox="1"/>
          <p:nvPr>
            <p:ph idx="2" type="subTitle"/>
          </p:nvPr>
        </p:nvSpPr>
        <p:spPr>
          <a:xfrm>
            <a:off x="6071477" y="2094025"/>
            <a:ext cx="2172900" cy="205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Char char="●"/>
              <a:defRPr>
                <a:solidFill>
                  <a:schemeClr val="dk1"/>
                </a:solidFill>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
        <p:nvSpPr>
          <p:cNvPr id="241" name="Google Shape;241;p27"/>
          <p:cNvSpPr txBox="1"/>
          <p:nvPr>
            <p:ph idx="3" type="subTitle"/>
          </p:nvPr>
        </p:nvSpPr>
        <p:spPr>
          <a:xfrm>
            <a:off x="3485495" y="2094025"/>
            <a:ext cx="2172900" cy="205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1400"/>
              <a:buChar char="●"/>
              <a:defRPr>
                <a:solidFill>
                  <a:schemeClr val="dk1"/>
                </a:solidFill>
              </a:defRPr>
            </a:lvl1pPr>
            <a:lvl2pPr lvl="1" rtl="0">
              <a:lnSpc>
                <a:spcPct val="100000"/>
              </a:lnSpc>
              <a:spcBef>
                <a:spcPts val="0"/>
              </a:spcBef>
              <a:spcAft>
                <a:spcPts val="0"/>
              </a:spcAft>
              <a:buSzPts val="2100"/>
              <a:buChar char="○"/>
              <a:defRPr sz="2100"/>
            </a:lvl2pPr>
            <a:lvl3pPr lvl="2" rtl="0">
              <a:lnSpc>
                <a:spcPct val="100000"/>
              </a:lnSpc>
              <a:spcBef>
                <a:spcPts val="0"/>
              </a:spcBef>
              <a:spcAft>
                <a:spcPts val="0"/>
              </a:spcAft>
              <a:buSzPts val="2100"/>
              <a:buChar char="■"/>
              <a:defRPr sz="2100"/>
            </a:lvl3pPr>
            <a:lvl4pPr lvl="3" rtl="0">
              <a:lnSpc>
                <a:spcPct val="100000"/>
              </a:lnSpc>
              <a:spcBef>
                <a:spcPts val="0"/>
              </a:spcBef>
              <a:spcAft>
                <a:spcPts val="0"/>
              </a:spcAft>
              <a:buSzPts val="2100"/>
              <a:buChar char="●"/>
              <a:defRPr sz="2100"/>
            </a:lvl4pPr>
            <a:lvl5pPr lvl="4" rtl="0">
              <a:lnSpc>
                <a:spcPct val="100000"/>
              </a:lnSpc>
              <a:spcBef>
                <a:spcPts val="0"/>
              </a:spcBef>
              <a:spcAft>
                <a:spcPts val="0"/>
              </a:spcAft>
              <a:buSzPts val="2100"/>
              <a:buChar char="○"/>
              <a:defRPr sz="2100"/>
            </a:lvl5pPr>
            <a:lvl6pPr lvl="5" rtl="0">
              <a:lnSpc>
                <a:spcPct val="100000"/>
              </a:lnSpc>
              <a:spcBef>
                <a:spcPts val="0"/>
              </a:spcBef>
              <a:spcAft>
                <a:spcPts val="0"/>
              </a:spcAft>
              <a:buSzPts val="2100"/>
              <a:buChar char="■"/>
              <a:defRPr sz="2100"/>
            </a:lvl6pPr>
            <a:lvl7pPr lvl="6" rtl="0">
              <a:lnSpc>
                <a:spcPct val="100000"/>
              </a:lnSpc>
              <a:spcBef>
                <a:spcPts val="0"/>
              </a:spcBef>
              <a:spcAft>
                <a:spcPts val="0"/>
              </a:spcAft>
              <a:buSzPts val="2100"/>
              <a:buChar char="●"/>
              <a:defRPr sz="2100"/>
            </a:lvl7pPr>
            <a:lvl8pPr lvl="7" rtl="0">
              <a:lnSpc>
                <a:spcPct val="100000"/>
              </a:lnSpc>
              <a:spcBef>
                <a:spcPts val="0"/>
              </a:spcBef>
              <a:spcAft>
                <a:spcPts val="0"/>
              </a:spcAft>
              <a:buSzPts val="2100"/>
              <a:buChar char="○"/>
              <a:defRPr sz="2100"/>
            </a:lvl8pPr>
            <a:lvl9pPr lvl="8" rtl="0">
              <a:lnSpc>
                <a:spcPct val="100000"/>
              </a:lnSpc>
              <a:spcBef>
                <a:spcPts val="0"/>
              </a:spcBef>
              <a:spcAft>
                <a:spcPts val="0"/>
              </a:spcAft>
              <a:buSzPts val="2100"/>
              <a:buChar char="■"/>
              <a:defRPr sz="2100"/>
            </a:lvl9pPr>
          </a:lstStyle>
          <a:p/>
        </p:txBody>
      </p:sp>
      <p:sp>
        <p:nvSpPr>
          <p:cNvPr id="242" name="Google Shape;242;p27"/>
          <p:cNvSpPr txBox="1"/>
          <p:nvPr>
            <p:ph idx="4" type="subTitle"/>
          </p:nvPr>
        </p:nvSpPr>
        <p:spPr>
          <a:xfrm>
            <a:off x="899525" y="1743900"/>
            <a:ext cx="2172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27"/>
          <p:cNvSpPr txBox="1"/>
          <p:nvPr>
            <p:ph idx="5" type="subTitle"/>
          </p:nvPr>
        </p:nvSpPr>
        <p:spPr>
          <a:xfrm>
            <a:off x="3485501" y="1743900"/>
            <a:ext cx="2172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4" name="Google Shape;244;p27"/>
          <p:cNvSpPr txBox="1"/>
          <p:nvPr>
            <p:ph idx="6" type="subTitle"/>
          </p:nvPr>
        </p:nvSpPr>
        <p:spPr>
          <a:xfrm>
            <a:off x="6071489" y="1743900"/>
            <a:ext cx="21729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27"/>
          <p:cNvSpPr/>
          <p:nvPr/>
        </p:nvSpPr>
        <p:spPr>
          <a:xfrm>
            <a:off x="121450" y="0"/>
            <a:ext cx="1382218" cy="691201"/>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8085799" y="4085276"/>
            <a:ext cx="1058206" cy="1058225"/>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flipH="1">
            <a:off x="36800" y="4495250"/>
            <a:ext cx="2637049" cy="734026"/>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27"/>
          <p:cNvGrpSpPr/>
          <p:nvPr/>
        </p:nvGrpSpPr>
        <p:grpSpPr>
          <a:xfrm>
            <a:off x="8451358" y="8"/>
            <a:ext cx="692634" cy="1383850"/>
            <a:chOff x="8451358" y="8"/>
            <a:chExt cx="692634" cy="1383850"/>
          </a:xfrm>
        </p:grpSpPr>
        <p:sp>
          <p:nvSpPr>
            <p:cNvPr id="249" name="Google Shape;249;p27"/>
            <p:cNvSpPr/>
            <p:nvPr/>
          </p:nvSpPr>
          <p:spPr>
            <a:xfrm flipH="1" rot="5400000">
              <a:off x="8452783" y="8"/>
              <a:ext cx="691200" cy="69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flipH="1" rot="10800000">
              <a:off x="8451358" y="691205"/>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7"/>
          <p:cNvSpPr/>
          <p:nvPr/>
        </p:nvSpPr>
        <p:spPr>
          <a:xfrm flipH="1">
            <a:off x="1610520" y="4712500"/>
            <a:ext cx="1856565" cy="516774"/>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_1">
    <p:spTree>
      <p:nvGrpSpPr>
        <p:cNvPr id="252" name="Shape 252"/>
        <p:cNvGrpSpPr/>
        <p:nvPr/>
      </p:nvGrpSpPr>
      <p:grpSpPr>
        <a:xfrm>
          <a:off x="0" y="0"/>
          <a:ext cx="0" cy="0"/>
          <a:chOff x="0" y="0"/>
          <a:chExt cx="0" cy="0"/>
        </a:xfrm>
      </p:grpSpPr>
      <p:sp>
        <p:nvSpPr>
          <p:cNvPr id="253" name="Google Shape;253;p2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54" name="Google Shape;254;p28"/>
          <p:cNvSpPr txBox="1"/>
          <p:nvPr>
            <p:ph idx="1" type="subTitle"/>
          </p:nvPr>
        </p:nvSpPr>
        <p:spPr>
          <a:xfrm>
            <a:off x="2217575" y="2119060"/>
            <a:ext cx="1879200" cy="5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5" name="Google Shape;255;p28"/>
          <p:cNvSpPr txBox="1"/>
          <p:nvPr>
            <p:ph idx="2" type="subTitle"/>
          </p:nvPr>
        </p:nvSpPr>
        <p:spPr>
          <a:xfrm>
            <a:off x="5552908" y="2119060"/>
            <a:ext cx="1879200" cy="5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6" name="Google Shape;256;p28"/>
          <p:cNvSpPr txBox="1"/>
          <p:nvPr>
            <p:ph idx="3" type="subTitle"/>
          </p:nvPr>
        </p:nvSpPr>
        <p:spPr>
          <a:xfrm>
            <a:off x="2217494" y="3544246"/>
            <a:ext cx="1879200" cy="5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7" name="Google Shape;257;p28"/>
          <p:cNvSpPr txBox="1"/>
          <p:nvPr>
            <p:ph idx="4" type="subTitle"/>
          </p:nvPr>
        </p:nvSpPr>
        <p:spPr>
          <a:xfrm>
            <a:off x="5552795" y="3544246"/>
            <a:ext cx="1879200" cy="55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8" name="Google Shape;258;p28"/>
          <p:cNvSpPr txBox="1"/>
          <p:nvPr>
            <p:ph idx="5" type="subTitle"/>
          </p:nvPr>
        </p:nvSpPr>
        <p:spPr>
          <a:xfrm>
            <a:off x="2217450" y="1766975"/>
            <a:ext cx="1879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28"/>
          <p:cNvSpPr txBox="1"/>
          <p:nvPr>
            <p:ph idx="6" type="subTitle"/>
          </p:nvPr>
        </p:nvSpPr>
        <p:spPr>
          <a:xfrm>
            <a:off x="5552725" y="1766975"/>
            <a:ext cx="1879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0" name="Google Shape;260;p28"/>
          <p:cNvSpPr txBox="1"/>
          <p:nvPr>
            <p:ph idx="7" type="subTitle"/>
          </p:nvPr>
        </p:nvSpPr>
        <p:spPr>
          <a:xfrm>
            <a:off x="2217450" y="3179110"/>
            <a:ext cx="1879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1" name="Google Shape;261;p28"/>
          <p:cNvSpPr txBox="1"/>
          <p:nvPr>
            <p:ph idx="8" type="subTitle"/>
          </p:nvPr>
        </p:nvSpPr>
        <p:spPr>
          <a:xfrm>
            <a:off x="5552725" y="3179110"/>
            <a:ext cx="1879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2" name="Google Shape;262;p28"/>
          <p:cNvSpPr/>
          <p:nvPr/>
        </p:nvSpPr>
        <p:spPr>
          <a:xfrm flipH="1" rot="10800000">
            <a:off x="8165307" y="3"/>
            <a:ext cx="978691" cy="978747"/>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flipH="1">
            <a:off x="8648698" y="2"/>
            <a:ext cx="495300" cy="49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flipH="1" rot="-5400000">
            <a:off x="335468" y="3719249"/>
            <a:ext cx="1097269" cy="1768227"/>
          </a:xfrm>
          <a:custGeom>
            <a:rect b="b" l="l" r="r" t="t"/>
            <a:pathLst>
              <a:path extrusionOk="0" h="5537" w="3436">
                <a:moveTo>
                  <a:pt x="944" y="1"/>
                </a:moveTo>
                <a:cubicBezTo>
                  <a:pt x="1" y="2073"/>
                  <a:pt x="2459" y="4623"/>
                  <a:pt x="3435" y="5537"/>
                </a:cubicBezTo>
                <a:lnTo>
                  <a:pt x="34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flipH="1" rot="-5400000">
            <a:off x="335626" y="4109334"/>
            <a:ext cx="707030" cy="1378304"/>
          </a:xfrm>
          <a:custGeom>
            <a:rect b="b" l="l" r="r" t="t"/>
            <a:pathLst>
              <a:path extrusionOk="0" h="4316" w="2214">
                <a:moveTo>
                  <a:pt x="958" y="1"/>
                </a:moveTo>
                <a:cubicBezTo>
                  <a:pt x="0" y="1393"/>
                  <a:pt x="899" y="2986"/>
                  <a:pt x="2213" y="4315"/>
                </a:cubicBezTo>
                <a:lnTo>
                  <a:pt x="22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8234575" y="4311925"/>
            <a:ext cx="582900" cy="582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rot="5400000">
            <a:off x="-649173" y="574527"/>
            <a:ext cx="1952400" cy="724496"/>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1_1">
    <p:spTree>
      <p:nvGrpSpPr>
        <p:cNvPr id="268" name="Shape 268"/>
        <p:cNvGrpSpPr/>
        <p:nvPr/>
      </p:nvGrpSpPr>
      <p:grpSpPr>
        <a:xfrm>
          <a:off x="0" y="0"/>
          <a:ext cx="0" cy="0"/>
          <a:chOff x="0" y="0"/>
          <a:chExt cx="0" cy="0"/>
        </a:xfrm>
      </p:grpSpPr>
      <p:sp>
        <p:nvSpPr>
          <p:cNvPr id="269" name="Google Shape;269;p2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70" name="Google Shape;270;p29"/>
          <p:cNvSpPr txBox="1"/>
          <p:nvPr>
            <p:ph idx="1" type="subTitle"/>
          </p:nvPr>
        </p:nvSpPr>
        <p:spPr>
          <a:xfrm>
            <a:off x="818250" y="2091660"/>
            <a:ext cx="22593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1" name="Google Shape;271;p29"/>
          <p:cNvSpPr txBox="1"/>
          <p:nvPr>
            <p:ph idx="2" type="subTitle"/>
          </p:nvPr>
        </p:nvSpPr>
        <p:spPr>
          <a:xfrm>
            <a:off x="3442406" y="2091660"/>
            <a:ext cx="22593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29"/>
          <p:cNvSpPr txBox="1"/>
          <p:nvPr>
            <p:ph idx="3" type="subTitle"/>
          </p:nvPr>
        </p:nvSpPr>
        <p:spPr>
          <a:xfrm>
            <a:off x="6066561" y="2091660"/>
            <a:ext cx="22593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29"/>
          <p:cNvSpPr txBox="1"/>
          <p:nvPr>
            <p:ph idx="4" type="subTitle"/>
          </p:nvPr>
        </p:nvSpPr>
        <p:spPr>
          <a:xfrm>
            <a:off x="2130331" y="3521101"/>
            <a:ext cx="22593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29"/>
          <p:cNvSpPr txBox="1"/>
          <p:nvPr>
            <p:ph idx="5" type="subTitle"/>
          </p:nvPr>
        </p:nvSpPr>
        <p:spPr>
          <a:xfrm>
            <a:off x="4754486" y="3521101"/>
            <a:ext cx="22593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 name="Google Shape;275;p29"/>
          <p:cNvSpPr txBox="1"/>
          <p:nvPr>
            <p:ph idx="6" type="subTitle"/>
          </p:nvPr>
        </p:nvSpPr>
        <p:spPr>
          <a:xfrm>
            <a:off x="818250" y="1746550"/>
            <a:ext cx="2259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29"/>
          <p:cNvSpPr txBox="1"/>
          <p:nvPr>
            <p:ph idx="7" type="subTitle"/>
          </p:nvPr>
        </p:nvSpPr>
        <p:spPr>
          <a:xfrm>
            <a:off x="3442411" y="1746550"/>
            <a:ext cx="2259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7" name="Google Shape;277;p29"/>
          <p:cNvSpPr txBox="1"/>
          <p:nvPr>
            <p:ph idx="8" type="subTitle"/>
          </p:nvPr>
        </p:nvSpPr>
        <p:spPr>
          <a:xfrm>
            <a:off x="6066586" y="1746550"/>
            <a:ext cx="2259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8" name="Google Shape;278;p29"/>
          <p:cNvSpPr txBox="1"/>
          <p:nvPr>
            <p:ph idx="9" type="subTitle"/>
          </p:nvPr>
        </p:nvSpPr>
        <p:spPr>
          <a:xfrm>
            <a:off x="2130331" y="3171337"/>
            <a:ext cx="2259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9" name="Google Shape;279;p29"/>
          <p:cNvSpPr txBox="1"/>
          <p:nvPr>
            <p:ph idx="13" type="subTitle"/>
          </p:nvPr>
        </p:nvSpPr>
        <p:spPr>
          <a:xfrm>
            <a:off x="4754491" y="3171337"/>
            <a:ext cx="2259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29"/>
          <p:cNvSpPr/>
          <p:nvPr/>
        </p:nvSpPr>
        <p:spPr>
          <a:xfrm>
            <a:off x="-40844" y="4251521"/>
            <a:ext cx="3133407" cy="95552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9"/>
          <p:cNvGrpSpPr/>
          <p:nvPr/>
        </p:nvGrpSpPr>
        <p:grpSpPr>
          <a:xfrm flipH="1">
            <a:off x="7013460" y="4098252"/>
            <a:ext cx="2130539" cy="1045008"/>
            <a:chOff x="14" y="4251530"/>
            <a:chExt cx="1818487" cy="891950"/>
          </a:xfrm>
        </p:grpSpPr>
        <p:sp>
          <p:nvSpPr>
            <p:cNvPr id="282" name="Google Shape;282;p29"/>
            <p:cNvSpPr/>
            <p:nvPr/>
          </p:nvSpPr>
          <p:spPr>
            <a:xfrm flipH="1" rot="5400000">
              <a:off x="199098" y="4251530"/>
              <a:ext cx="703800" cy="703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rot="5400000">
              <a:off x="598255" y="3923234"/>
              <a:ext cx="622004" cy="1818487"/>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9"/>
          <p:cNvGrpSpPr/>
          <p:nvPr/>
        </p:nvGrpSpPr>
        <p:grpSpPr>
          <a:xfrm rot="-5400000">
            <a:off x="370805" y="-371113"/>
            <a:ext cx="743127" cy="1484733"/>
            <a:chOff x="8451358" y="8"/>
            <a:chExt cx="692634" cy="1383850"/>
          </a:xfrm>
        </p:grpSpPr>
        <p:sp>
          <p:nvSpPr>
            <p:cNvPr id="285" name="Google Shape;285;p29"/>
            <p:cNvSpPr/>
            <p:nvPr/>
          </p:nvSpPr>
          <p:spPr>
            <a:xfrm flipH="1" rot="5400000">
              <a:off x="8452783" y="8"/>
              <a:ext cx="691200" cy="69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flipH="1" rot="10800000">
              <a:off x="8451358" y="691205"/>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87" name="Shape 287"/>
        <p:cNvGrpSpPr/>
        <p:nvPr/>
      </p:nvGrpSpPr>
      <p:grpSpPr>
        <a:xfrm>
          <a:off x="0" y="0"/>
          <a:ext cx="0" cy="0"/>
          <a:chOff x="0" y="0"/>
          <a:chExt cx="0" cy="0"/>
        </a:xfrm>
      </p:grpSpPr>
      <p:sp>
        <p:nvSpPr>
          <p:cNvPr id="288" name="Google Shape;288;p3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89" name="Google Shape;289;p30"/>
          <p:cNvSpPr txBox="1"/>
          <p:nvPr>
            <p:ph idx="1" type="subTitle"/>
          </p:nvPr>
        </p:nvSpPr>
        <p:spPr>
          <a:xfrm>
            <a:off x="1031900" y="2098100"/>
            <a:ext cx="21306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0" name="Google Shape;290;p30"/>
          <p:cNvSpPr txBox="1"/>
          <p:nvPr>
            <p:ph idx="2" type="subTitle"/>
          </p:nvPr>
        </p:nvSpPr>
        <p:spPr>
          <a:xfrm>
            <a:off x="3506695" y="2098100"/>
            <a:ext cx="21306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1" name="Google Shape;291;p30"/>
          <p:cNvSpPr txBox="1"/>
          <p:nvPr>
            <p:ph idx="3" type="subTitle"/>
          </p:nvPr>
        </p:nvSpPr>
        <p:spPr>
          <a:xfrm>
            <a:off x="5981490" y="2098100"/>
            <a:ext cx="21306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2" name="Google Shape;292;p30"/>
          <p:cNvSpPr txBox="1"/>
          <p:nvPr>
            <p:ph idx="4" type="subTitle"/>
          </p:nvPr>
        </p:nvSpPr>
        <p:spPr>
          <a:xfrm>
            <a:off x="1031900" y="3534713"/>
            <a:ext cx="21306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3" name="Google Shape;293;p30"/>
          <p:cNvSpPr txBox="1"/>
          <p:nvPr>
            <p:ph idx="5" type="subTitle"/>
          </p:nvPr>
        </p:nvSpPr>
        <p:spPr>
          <a:xfrm>
            <a:off x="3506695" y="3534713"/>
            <a:ext cx="21306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4" name="Google Shape;294;p30"/>
          <p:cNvSpPr txBox="1"/>
          <p:nvPr>
            <p:ph idx="6" type="subTitle"/>
          </p:nvPr>
        </p:nvSpPr>
        <p:spPr>
          <a:xfrm>
            <a:off x="5981490" y="3534713"/>
            <a:ext cx="21306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5" name="Google Shape;295;p30"/>
          <p:cNvSpPr txBox="1"/>
          <p:nvPr>
            <p:ph idx="7" type="subTitle"/>
          </p:nvPr>
        </p:nvSpPr>
        <p:spPr>
          <a:xfrm>
            <a:off x="1031900" y="1746175"/>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6" name="Google Shape;296;p30"/>
          <p:cNvSpPr txBox="1"/>
          <p:nvPr>
            <p:ph idx="8" type="subTitle"/>
          </p:nvPr>
        </p:nvSpPr>
        <p:spPr>
          <a:xfrm>
            <a:off x="3506700" y="1746175"/>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7" name="Google Shape;297;p30"/>
          <p:cNvSpPr txBox="1"/>
          <p:nvPr>
            <p:ph idx="9" type="subTitle"/>
          </p:nvPr>
        </p:nvSpPr>
        <p:spPr>
          <a:xfrm>
            <a:off x="5981513" y="1746175"/>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8" name="Google Shape;298;p30"/>
          <p:cNvSpPr txBox="1"/>
          <p:nvPr>
            <p:ph idx="13" type="subTitle"/>
          </p:nvPr>
        </p:nvSpPr>
        <p:spPr>
          <a:xfrm>
            <a:off x="1031900" y="3178134"/>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9" name="Google Shape;299;p30"/>
          <p:cNvSpPr txBox="1"/>
          <p:nvPr>
            <p:ph idx="14" type="subTitle"/>
          </p:nvPr>
        </p:nvSpPr>
        <p:spPr>
          <a:xfrm>
            <a:off x="3506700" y="3178134"/>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30"/>
          <p:cNvSpPr txBox="1"/>
          <p:nvPr>
            <p:ph idx="15" type="subTitle"/>
          </p:nvPr>
        </p:nvSpPr>
        <p:spPr>
          <a:xfrm>
            <a:off x="5981513" y="3178134"/>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1" name="Google Shape;301;p30"/>
          <p:cNvSpPr/>
          <p:nvPr/>
        </p:nvSpPr>
        <p:spPr>
          <a:xfrm flipH="1" rot="10800000">
            <a:off x="8283648" y="2378"/>
            <a:ext cx="860353" cy="860371"/>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8283650" y="4246675"/>
            <a:ext cx="713400" cy="713400"/>
          </a:xfrm>
          <a:prstGeom prst="donut">
            <a:avLst>
              <a:gd fmla="val 25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flipH="1">
            <a:off x="-2" y="0"/>
            <a:ext cx="939677" cy="1746178"/>
          </a:xfrm>
          <a:custGeom>
            <a:rect b="b" l="l" r="r" t="t"/>
            <a:pathLst>
              <a:path extrusionOk="0" h="4316" w="2214">
                <a:moveTo>
                  <a:pt x="958" y="1"/>
                </a:moveTo>
                <a:cubicBezTo>
                  <a:pt x="0" y="1393"/>
                  <a:pt x="899" y="2986"/>
                  <a:pt x="2213" y="4315"/>
                </a:cubicBezTo>
                <a:lnTo>
                  <a:pt x="22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30"/>
          <p:cNvGrpSpPr/>
          <p:nvPr/>
        </p:nvGrpSpPr>
        <p:grpSpPr>
          <a:xfrm>
            <a:off x="-48625" y="4280525"/>
            <a:ext cx="3211117" cy="922908"/>
            <a:chOff x="-48625" y="4280525"/>
            <a:chExt cx="3211117" cy="922908"/>
          </a:xfrm>
        </p:grpSpPr>
        <p:sp>
          <p:nvSpPr>
            <p:cNvPr id="305" name="Google Shape;305;p30"/>
            <p:cNvSpPr/>
            <p:nvPr/>
          </p:nvSpPr>
          <p:spPr>
            <a:xfrm>
              <a:off x="454600" y="4280525"/>
              <a:ext cx="582900" cy="582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48625" y="4412276"/>
              <a:ext cx="3211117" cy="791157"/>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48625" y="4938613"/>
              <a:ext cx="2614837" cy="258445"/>
            </a:xfrm>
            <a:custGeom>
              <a:rect b="b" l="l" r="r" t="t"/>
              <a:pathLst>
                <a:path extrusionOk="0" h="2107" w="17541">
                  <a:moveTo>
                    <a:pt x="6998" y="1"/>
                  </a:moveTo>
                  <a:cubicBezTo>
                    <a:pt x="5642" y="1"/>
                    <a:pt x="4289" y="367"/>
                    <a:pt x="2984" y="713"/>
                  </a:cubicBezTo>
                  <a:cubicBezTo>
                    <a:pt x="2272" y="910"/>
                    <a:pt x="1539" y="1125"/>
                    <a:pt x="823" y="1339"/>
                  </a:cubicBezTo>
                  <a:cubicBezTo>
                    <a:pt x="557" y="1570"/>
                    <a:pt x="287" y="1802"/>
                    <a:pt x="22" y="2055"/>
                  </a:cubicBezTo>
                  <a:lnTo>
                    <a:pt x="0" y="2106"/>
                  </a:lnTo>
                  <a:cubicBezTo>
                    <a:pt x="626" y="2038"/>
                    <a:pt x="1217" y="1965"/>
                    <a:pt x="1822" y="1909"/>
                  </a:cubicBezTo>
                  <a:cubicBezTo>
                    <a:pt x="3537" y="1768"/>
                    <a:pt x="5183" y="1733"/>
                    <a:pt x="6914" y="1733"/>
                  </a:cubicBezTo>
                  <a:cubicBezTo>
                    <a:pt x="7557" y="1733"/>
                    <a:pt x="8217" y="1733"/>
                    <a:pt x="8916" y="1750"/>
                  </a:cubicBezTo>
                  <a:cubicBezTo>
                    <a:pt x="10789" y="1750"/>
                    <a:pt x="12667" y="1768"/>
                    <a:pt x="14523" y="1785"/>
                  </a:cubicBezTo>
                  <a:cubicBezTo>
                    <a:pt x="15539" y="1785"/>
                    <a:pt x="16542" y="1802"/>
                    <a:pt x="17541" y="1858"/>
                  </a:cubicBezTo>
                  <a:cubicBezTo>
                    <a:pt x="16773" y="1587"/>
                    <a:pt x="16040" y="1266"/>
                    <a:pt x="15256" y="1017"/>
                  </a:cubicBezTo>
                  <a:cubicBezTo>
                    <a:pt x="14613" y="820"/>
                    <a:pt x="13953" y="713"/>
                    <a:pt x="13271" y="696"/>
                  </a:cubicBezTo>
                  <a:cubicBezTo>
                    <a:pt x="12577" y="662"/>
                    <a:pt x="11878" y="679"/>
                    <a:pt x="11184" y="623"/>
                  </a:cubicBezTo>
                  <a:cubicBezTo>
                    <a:pt x="9808" y="516"/>
                    <a:pt x="8487" y="19"/>
                    <a:pt x="7111" y="1"/>
                  </a:cubicBezTo>
                  <a:cubicBezTo>
                    <a:pt x="7073" y="1"/>
                    <a:pt x="7035" y="1"/>
                    <a:pt x="69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5"/>
              </a:buClr>
              <a:buSzPts val="1400"/>
              <a:buFont typeface="Livvic"/>
              <a:buChar char="●"/>
              <a:defRPr sz="2400">
                <a:solidFill>
                  <a:schemeClr val="dk1"/>
                </a:solidFill>
                <a:latin typeface="Itim"/>
                <a:ea typeface="Itim"/>
                <a:cs typeface="Itim"/>
                <a:sym typeface="Itim"/>
              </a:defRPr>
            </a:lvl1pPr>
            <a:lvl2pPr indent="-317500" lvl="1" marL="914400" rtl="0">
              <a:lnSpc>
                <a:spcPct val="100000"/>
              </a:lnSpc>
              <a:spcBef>
                <a:spcPts val="0"/>
              </a:spcBef>
              <a:spcAft>
                <a:spcPts val="0"/>
              </a:spcAft>
              <a:buClr>
                <a:schemeClr val="dk1"/>
              </a:buClr>
              <a:buSzPts val="1400"/>
              <a:buFont typeface="Roboto Condensed Light"/>
              <a:buChar char="○"/>
              <a:defRPr>
                <a:solidFill>
                  <a:schemeClr val="dk1"/>
                </a:solidFill>
              </a:defRPr>
            </a:lvl2pPr>
            <a:lvl3pPr indent="-317500" lvl="2" marL="1371600" rtl="0">
              <a:lnSpc>
                <a:spcPct val="100000"/>
              </a:lnSpc>
              <a:spcBef>
                <a:spcPts val="0"/>
              </a:spcBef>
              <a:spcAft>
                <a:spcPts val="0"/>
              </a:spcAft>
              <a:buClr>
                <a:schemeClr val="dk1"/>
              </a:buClr>
              <a:buSzPts val="1400"/>
              <a:buFont typeface="Roboto Condensed Light"/>
              <a:buChar char="■"/>
              <a:defRPr>
                <a:solidFill>
                  <a:schemeClr val="dk1"/>
                </a:solidFill>
              </a:defRPr>
            </a:lvl3pPr>
            <a:lvl4pPr indent="-317500" lvl="3" marL="1828800" rtl="0">
              <a:lnSpc>
                <a:spcPct val="100000"/>
              </a:lnSpc>
              <a:spcBef>
                <a:spcPts val="0"/>
              </a:spcBef>
              <a:spcAft>
                <a:spcPts val="0"/>
              </a:spcAft>
              <a:buClr>
                <a:schemeClr val="dk1"/>
              </a:buClr>
              <a:buSzPts val="1400"/>
              <a:buFont typeface="Roboto Condensed Light"/>
              <a:buChar char="●"/>
              <a:defRPr>
                <a:solidFill>
                  <a:schemeClr val="dk1"/>
                </a:solidFill>
              </a:defRPr>
            </a:lvl4pPr>
            <a:lvl5pPr indent="-317500" lvl="4" marL="2286000" rtl="0">
              <a:lnSpc>
                <a:spcPct val="100000"/>
              </a:lnSpc>
              <a:spcBef>
                <a:spcPts val="0"/>
              </a:spcBef>
              <a:spcAft>
                <a:spcPts val="0"/>
              </a:spcAft>
              <a:buClr>
                <a:schemeClr val="dk1"/>
              </a:buClr>
              <a:buSzPts val="1400"/>
              <a:buFont typeface="Roboto Condensed Light"/>
              <a:buChar char="○"/>
              <a:defRPr>
                <a:solidFill>
                  <a:schemeClr val="dk1"/>
                </a:solidFill>
              </a:defRPr>
            </a:lvl5pPr>
            <a:lvl6pPr indent="-317500" lvl="5" marL="2743200" rtl="0">
              <a:lnSpc>
                <a:spcPct val="100000"/>
              </a:lnSpc>
              <a:spcBef>
                <a:spcPts val="0"/>
              </a:spcBef>
              <a:spcAft>
                <a:spcPts val="0"/>
              </a:spcAft>
              <a:buClr>
                <a:schemeClr val="dk1"/>
              </a:buClr>
              <a:buSzPts val="1400"/>
              <a:buFont typeface="Roboto Condensed Light"/>
              <a:buChar char="■"/>
              <a:defRPr>
                <a:solidFill>
                  <a:schemeClr val="dk1"/>
                </a:solidFill>
              </a:defRPr>
            </a:lvl6pPr>
            <a:lvl7pPr indent="-317500" lvl="6" marL="3200400" rtl="0">
              <a:lnSpc>
                <a:spcPct val="100000"/>
              </a:lnSpc>
              <a:spcBef>
                <a:spcPts val="0"/>
              </a:spcBef>
              <a:spcAft>
                <a:spcPts val="0"/>
              </a:spcAft>
              <a:buClr>
                <a:schemeClr val="dk1"/>
              </a:buClr>
              <a:buSzPts val="1400"/>
              <a:buFont typeface="Roboto Condensed Light"/>
              <a:buChar char="●"/>
              <a:defRPr>
                <a:solidFill>
                  <a:schemeClr val="dk1"/>
                </a:solidFill>
              </a:defRPr>
            </a:lvl7pPr>
            <a:lvl8pPr indent="-317500" lvl="7" marL="3657600" rtl="0">
              <a:lnSpc>
                <a:spcPct val="100000"/>
              </a:lnSpc>
              <a:spcBef>
                <a:spcPts val="0"/>
              </a:spcBef>
              <a:spcAft>
                <a:spcPts val="0"/>
              </a:spcAft>
              <a:buClr>
                <a:schemeClr val="dk1"/>
              </a:buClr>
              <a:buSzPts val="1400"/>
              <a:buFont typeface="Roboto Condensed Light"/>
              <a:buChar char="○"/>
              <a:defRPr>
                <a:solidFill>
                  <a:schemeClr val="dk1"/>
                </a:solidFill>
              </a:defRPr>
            </a:lvl8pPr>
            <a:lvl9pPr indent="-317500" lvl="8" marL="4114800" rtl="0">
              <a:lnSpc>
                <a:spcPct val="100000"/>
              </a:lnSpc>
              <a:spcBef>
                <a:spcPts val="0"/>
              </a:spcBef>
              <a:spcAft>
                <a:spcPts val="0"/>
              </a:spcAft>
              <a:buClr>
                <a:schemeClr val="dk1"/>
              </a:buClr>
              <a:buSzPts val="1400"/>
              <a:buFont typeface="Roboto Condensed Light"/>
              <a:buChar char="■"/>
              <a:defRPr>
                <a:solidFill>
                  <a:schemeClr val="dk1"/>
                </a:solidFill>
              </a:defRPr>
            </a:lvl9pPr>
          </a:lstStyle>
          <a:p/>
        </p:txBody>
      </p:sp>
      <p:grpSp>
        <p:nvGrpSpPr>
          <p:cNvPr id="27" name="Google Shape;27;p4"/>
          <p:cNvGrpSpPr/>
          <p:nvPr/>
        </p:nvGrpSpPr>
        <p:grpSpPr>
          <a:xfrm>
            <a:off x="-8" y="-8625"/>
            <a:ext cx="1772945" cy="1161098"/>
            <a:chOff x="-8" y="-8625"/>
            <a:chExt cx="1772945" cy="1161098"/>
          </a:xfrm>
        </p:grpSpPr>
        <p:sp>
          <p:nvSpPr>
            <p:cNvPr id="28" name="Google Shape;28;p4"/>
            <p:cNvSpPr/>
            <p:nvPr/>
          </p:nvSpPr>
          <p:spPr>
            <a:xfrm rot="10800000">
              <a:off x="-8" y="560430"/>
              <a:ext cx="592044" cy="592044"/>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5400000">
              <a:off x="336395" y="-344996"/>
              <a:ext cx="1100164" cy="1772920"/>
            </a:xfrm>
            <a:custGeom>
              <a:rect b="b" l="l" r="r" t="t"/>
              <a:pathLst>
                <a:path extrusionOk="0" h="5537" w="3436">
                  <a:moveTo>
                    <a:pt x="944" y="1"/>
                  </a:moveTo>
                  <a:cubicBezTo>
                    <a:pt x="1" y="2073"/>
                    <a:pt x="2459" y="4623"/>
                    <a:pt x="3435" y="5537"/>
                  </a:cubicBezTo>
                  <a:lnTo>
                    <a:pt x="34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5400000">
              <a:off x="286901" y="-295519"/>
              <a:ext cx="604328" cy="1178117"/>
            </a:xfrm>
            <a:custGeom>
              <a:rect b="b" l="l" r="r" t="t"/>
              <a:pathLst>
                <a:path extrusionOk="0" h="4316" w="2214">
                  <a:moveTo>
                    <a:pt x="958" y="1"/>
                  </a:moveTo>
                  <a:cubicBezTo>
                    <a:pt x="0" y="1393"/>
                    <a:pt x="899" y="2986"/>
                    <a:pt x="2213" y="4315"/>
                  </a:cubicBezTo>
                  <a:lnTo>
                    <a:pt x="22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4"/>
          <p:cNvGrpSpPr/>
          <p:nvPr/>
        </p:nvGrpSpPr>
        <p:grpSpPr>
          <a:xfrm>
            <a:off x="8258872" y="2913501"/>
            <a:ext cx="885128" cy="1770015"/>
            <a:chOff x="8258872" y="433726"/>
            <a:chExt cx="885128" cy="1770015"/>
          </a:xfrm>
        </p:grpSpPr>
        <p:sp>
          <p:nvSpPr>
            <p:cNvPr id="32" name="Google Shape;32;p4"/>
            <p:cNvSpPr/>
            <p:nvPr/>
          </p:nvSpPr>
          <p:spPr>
            <a:xfrm rot="5400000">
              <a:off x="7816428" y="876170"/>
              <a:ext cx="1770015" cy="885126"/>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8376688" y="1062928"/>
              <a:ext cx="1023050" cy="511575"/>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308" name="Shape 308"/>
        <p:cNvGrpSpPr/>
        <p:nvPr/>
      </p:nvGrpSpPr>
      <p:grpSpPr>
        <a:xfrm>
          <a:off x="0" y="0"/>
          <a:ext cx="0" cy="0"/>
          <a:chOff x="0" y="0"/>
          <a:chExt cx="0" cy="0"/>
        </a:xfrm>
      </p:grpSpPr>
      <p:sp>
        <p:nvSpPr>
          <p:cNvPr id="309" name="Google Shape;309;p31"/>
          <p:cNvSpPr txBox="1"/>
          <p:nvPr>
            <p:ph hasCustomPrompt="1" type="title"/>
          </p:nvPr>
        </p:nvSpPr>
        <p:spPr>
          <a:xfrm>
            <a:off x="1931409" y="570850"/>
            <a:ext cx="5281200" cy="104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6000">
                <a:solidFill>
                  <a:schemeClr val="dk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10" name="Google Shape;310;p31"/>
          <p:cNvSpPr txBox="1"/>
          <p:nvPr>
            <p:ph idx="1" type="subTitle"/>
          </p:nvPr>
        </p:nvSpPr>
        <p:spPr>
          <a:xfrm>
            <a:off x="1931353" y="1455300"/>
            <a:ext cx="52812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defRPr>
            </a:lvl1pPr>
            <a:lvl2pPr lvl="1" rtl="0" algn="ctr">
              <a:spcBef>
                <a:spcPts val="0"/>
              </a:spcBef>
              <a:spcAft>
                <a:spcPts val="0"/>
              </a:spcAft>
              <a:buNone/>
              <a:defRPr sz="1600">
                <a:solidFill>
                  <a:schemeClr val="dk1"/>
                </a:solidFill>
              </a:defRPr>
            </a:lvl2pPr>
            <a:lvl3pPr lvl="2" rtl="0" algn="ctr">
              <a:spcBef>
                <a:spcPts val="0"/>
              </a:spcBef>
              <a:spcAft>
                <a:spcPts val="0"/>
              </a:spcAft>
              <a:buNone/>
              <a:defRPr sz="1600">
                <a:solidFill>
                  <a:schemeClr val="dk1"/>
                </a:solidFill>
              </a:defRPr>
            </a:lvl3pPr>
            <a:lvl4pPr lvl="3" rtl="0" algn="ctr">
              <a:spcBef>
                <a:spcPts val="0"/>
              </a:spcBef>
              <a:spcAft>
                <a:spcPts val="0"/>
              </a:spcAft>
              <a:buNone/>
              <a:defRPr sz="1600">
                <a:solidFill>
                  <a:schemeClr val="dk1"/>
                </a:solidFill>
              </a:defRPr>
            </a:lvl4pPr>
            <a:lvl5pPr lvl="4" rtl="0" algn="ctr">
              <a:spcBef>
                <a:spcPts val="0"/>
              </a:spcBef>
              <a:spcAft>
                <a:spcPts val="0"/>
              </a:spcAft>
              <a:buNone/>
              <a:defRPr sz="1600">
                <a:solidFill>
                  <a:schemeClr val="dk1"/>
                </a:solidFill>
              </a:defRPr>
            </a:lvl5pPr>
            <a:lvl6pPr lvl="5" rtl="0" algn="ctr">
              <a:spcBef>
                <a:spcPts val="0"/>
              </a:spcBef>
              <a:spcAft>
                <a:spcPts val="0"/>
              </a:spcAft>
              <a:buNone/>
              <a:defRPr sz="1600">
                <a:solidFill>
                  <a:schemeClr val="dk1"/>
                </a:solidFill>
              </a:defRPr>
            </a:lvl6pPr>
            <a:lvl7pPr lvl="6" rtl="0" algn="ctr">
              <a:spcBef>
                <a:spcPts val="0"/>
              </a:spcBef>
              <a:spcAft>
                <a:spcPts val="0"/>
              </a:spcAft>
              <a:buNone/>
              <a:defRPr sz="1600">
                <a:solidFill>
                  <a:schemeClr val="dk1"/>
                </a:solidFill>
              </a:defRPr>
            </a:lvl7pPr>
            <a:lvl8pPr lvl="7" rtl="0" algn="ctr">
              <a:spcBef>
                <a:spcPts val="0"/>
              </a:spcBef>
              <a:spcAft>
                <a:spcPts val="0"/>
              </a:spcAft>
              <a:buNone/>
              <a:defRPr sz="1600">
                <a:solidFill>
                  <a:schemeClr val="dk1"/>
                </a:solidFill>
              </a:defRPr>
            </a:lvl8pPr>
            <a:lvl9pPr lvl="8" rtl="0" algn="ctr">
              <a:spcBef>
                <a:spcPts val="0"/>
              </a:spcBef>
              <a:spcAft>
                <a:spcPts val="0"/>
              </a:spcAft>
              <a:buNone/>
              <a:defRPr sz="1600">
                <a:solidFill>
                  <a:schemeClr val="dk1"/>
                </a:solidFill>
              </a:defRPr>
            </a:lvl9pPr>
          </a:lstStyle>
          <a:p/>
        </p:txBody>
      </p:sp>
      <p:sp>
        <p:nvSpPr>
          <p:cNvPr id="311" name="Google Shape;311;p31"/>
          <p:cNvSpPr txBox="1"/>
          <p:nvPr>
            <p:ph hasCustomPrompt="1" idx="2" type="title"/>
          </p:nvPr>
        </p:nvSpPr>
        <p:spPr>
          <a:xfrm>
            <a:off x="1931478" y="1913062"/>
            <a:ext cx="5281200" cy="104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6000">
                <a:solidFill>
                  <a:schemeClr val="dk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12" name="Google Shape;312;p31"/>
          <p:cNvSpPr txBox="1"/>
          <p:nvPr>
            <p:ph idx="3" type="subTitle"/>
          </p:nvPr>
        </p:nvSpPr>
        <p:spPr>
          <a:xfrm>
            <a:off x="1931325" y="2797513"/>
            <a:ext cx="52812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defRPr>
            </a:lvl1pPr>
            <a:lvl2pPr lvl="1" rtl="0" algn="ctr">
              <a:spcBef>
                <a:spcPts val="0"/>
              </a:spcBef>
              <a:spcAft>
                <a:spcPts val="0"/>
              </a:spcAft>
              <a:buNone/>
              <a:defRPr sz="1600">
                <a:solidFill>
                  <a:schemeClr val="dk1"/>
                </a:solidFill>
              </a:defRPr>
            </a:lvl2pPr>
            <a:lvl3pPr lvl="2" rtl="0" algn="ctr">
              <a:spcBef>
                <a:spcPts val="0"/>
              </a:spcBef>
              <a:spcAft>
                <a:spcPts val="0"/>
              </a:spcAft>
              <a:buNone/>
              <a:defRPr sz="1600">
                <a:solidFill>
                  <a:schemeClr val="dk1"/>
                </a:solidFill>
              </a:defRPr>
            </a:lvl3pPr>
            <a:lvl4pPr lvl="3" rtl="0" algn="ctr">
              <a:spcBef>
                <a:spcPts val="0"/>
              </a:spcBef>
              <a:spcAft>
                <a:spcPts val="0"/>
              </a:spcAft>
              <a:buNone/>
              <a:defRPr sz="1600">
                <a:solidFill>
                  <a:schemeClr val="dk1"/>
                </a:solidFill>
              </a:defRPr>
            </a:lvl4pPr>
            <a:lvl5pPr lvl="4" rtl="0" algn="ctr">
              <a:spcBef>
                <a:spcPts val="0"/>
              </a:spcBef>
              <a:spcAft>
                <a:spcPts val="0"/>
              </a:spcAft>
              <a:buNone/>
              <a:defRPr sz="1600">
                <a:solidFill>
                  <a:schemeClr val="dk1"/>
                </a:solidFill>
              </a:defRPr>
            </a:lvl5pPr>
            <a:lvl6pPr lvl="5" rtl="0" algn="ctr">
              <a:spcBef>
                <a:spcPts val="0"/>
              </a:spcBef>
              <a:spcAft>
                <a:spcPts val="0"/>
              </a:spcAft>
              <a:buNone/>
              <a:defRPr sz="1600">
                <a:solidFill>
                  <a:schemeClr val="dk1"/>
                </a:solidFill>
              </a:defRPr>
            </a:lvl6pPr>
            <a:lvl7pPr lvl="6" rtl="0" algn="ctr">
              <a:spcBef>
                <a:spcPts val="0"/>
              </a:spcBef>
              <a:spcAft>
                <a:spcPts val="0"/>
              </a:spcAft>
              <a:buNone/>
              <a:defRPr sz="1600">
                <a:solidFill>
                  <a:schemeClr val="dk1"/>
                </a:solidFill>
              </a:defRPr>
            </a:lvl7pPr>
            <a:lvl8pPr lvl="7" rtl="0" algn="ctr">
              <a:spcBef>
                <a:spcPts val="0"/>
              </a:spcBef>
              <a:spcAft>
                <a:spcPts val="0"/>
              </a:spcAft>
              <a:buNone/>
              <a:defRPr sz="1600">
                <a:solidFill>
                  <a:schemeClr val="dk1"/>
                </a:solidFill>
              </a:defRPr>
            </a:lvl8pPr>
            <a:lvl9pPr lvl="8" rtl="0" algn="ctr">
              <a:spcBef>
                <a:spcPts val="0"/>
              </a:spcBef>
              <a:spcAft>
                <a:spcPts val="0"/>
              </a:spcAft>
              <a:buNone/>
              <a:defRPr sz="1600">
                <a:solidFill>
                  <a:schemeClr val="dk1"/>
                </a:solidFill>
              </a:defRPr>
            </a:lvl9pPr>
          </a:lstStyle>
          <a:p/>
        </p:txBody>
      </p:sp>
      <p:sp>
        <p:nvSpPr>
          <p:cNvPr id="313" name="Google Shape;313;p31"/>
          <p:cNvSpPr txBox="1"/>
          <p:nvPr>
            <p:ph hasCustomPrompt="1" idx="4" type="title"/>
          </p:nvPr>
        </p:nvSpPr>
        <p:spPr>
          <a:xfrm>
            <a:off x="1931478" y="3255273"/>
            <a:ext cx="5281200" cy="104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6000">
                <a:solidFill>
                  <a:schemeClr val="dk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14" name="Google Shape;314;p31"/>
          <p:cNvSpPr txBox="1"/>
          <p:nvPr>
            <p:ph idx="5" type="subTitle"/>
          </p:nvPr>
        </p:nvSpPr>
        <p:spPr>
          <a:xfrm>
            <a:off x="1931353" y="4139725"/>
            <a:ext cx="5281200" cy="432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1"/>
                </a:solidFill>
              </a:defRPr>
            </a:lvl1pPr>
            <a:lvl2pPr lvl="1" rtl="0" algn="ctr">
              <a:spcBef>
                <a:spcPts val="0"/>
              </a:spcBef>
              <a:spcAft>
                <a:spcPts val="0"/>
              </a:spcAft>
              <a:buNone/>
              <a:defRPr sz="1600">
                <a:solidFill>
                  <a:schemeClr val="dk1"/>
                </a:solidFill>
              </a:defRPr>
            </a:lvl2pPr>
            <a:lvl3pPr lvl="2" rtl="0" algn="ctr">
              <a:spcBef>
                <a:spcPts val="0"/>
              </a:spcBef>
              <a:spcAft>
                <a:spcPts val="0"/>
              </a:spcAft>
              <a:buNone/>
              <a:defRPr sz="1600">
                <a:solidFill>
                  <a:schemeClr val="dk1"/>
                </a:solidFill>
              </a:defRPr>
            </a:lvl3pPr>
            <a:lvl4pPr lvl="3" rtl="0" algn="ctr">
              <a:spcBef>
                <a:spcPts val="0"/>
              </a:spcBef>
              <a:spcAft>
                <a:spcPts val="0"/>
              </a:spcAft>
              <a:buNone/>
              <a:defRPr sz="1600">
                <a:solidFill>
                  <a:schemeClr val="dk1"/>
                </a:solidFill>
              </a:defRPr>
            </a:lvl4pPr>
            <a:lvl5pPr lvl="4" rtl="0" algn="ctr">
              <a:spcBef>
                <a:spcPts val="0"/>
              </a:spcBef>
              <a:spcAft>
                <a:spcPts val="0"/>
              </a:spcAft>
              <a:buNone/>
              <a:defRPr sz="1600">
                <a:solidFill>
                  <a:schemeClr val="dk1"/>
                </a:solidFill>
              </a:defRPr>
            </a:lvl5pPr>
            <a:lvl6pPr lvl="5" rtl="0" algn="ctr">
              <a:spcBef>
                <a:spcPts val="0"/>
              </a:spcBef>
              <a:spcAft>
                <a:spcPts val="0"/>
              </a:spcAft>
              <a:buNone/>
              <a:defRPr sz="1600">
                <a:solidFill>
                  <a:schemeClr val="dk1"/>
                </a:solidFill>
              </a:defRPr>
            </a:lvl6pPr>
            <a:lvl7pPr lvl="6" rtl="0" algn="ctr">
              <a:spcBef>
                <a:spcPts val="0"/>
              </a:spcBef>
              <a:spcAft>
                <a:spcPts val="0"/>
              </a:spcAft>
              <a:buNone/>
              <a:defRPr sz="1600">
                <a:solidFill>
                  <a:schemeClr val="dk1"/>
                </a:solidFill>
              </a:defRPr>
            </a:lvl7pPr>
            <a:lvl8pPr lvl="7" rtl="0" algn="ctr">
              <a:spcBef>
                <a:spcPts val="0"/>
              </a:spcBef>
              <a:spcAft>
                <a:spcPts val="0"/>
              </a:spcAft>
              <a:buNone/>
              <a:defRPr sz="1600">
                <a:solidFill>
                  <a:schemeClr val="dk1"/>
                </a:solidFill>
              </a:defRPr>
            </a:lvl8pPr>
            <a:lvl9pPr lvl="8" rtl="0" algn="ctr">
              <a:spcBef>
                <a:spcPts val="0"/>
              </a:spcBef>
              <a:spcAft>
                <a:spcPts val="0"/>
              </a:spcAft>
              <a:buNone/>
              <a:defRPr sz="1600">
                <a:solidFill>
                  <a:schemeClr val="dk1"/>
                </a:solidFill>
              </a:defRPr>
            </a:lvl9pPr>
          </a:lstStyle>
          <a:p/>
        </p:txBody>
      </p:sp>
      <p:sp>
        <p:nvSpPr>
          <p:cNvPr id="315" name="Google Shape;315;p31"/>
          <p:cNvSpPr/>
          <p:nvPr/>
        </p:nvSpPr>
        <p:spPr>
          <a:xfrm>
            <a:off x="7916525" y="0"/>
            <a:ext cx="1227475" cy="1991413"/>
          </a:xfrm>
          <a:custGeom>
            <a:rect b="b" l="l" r="r" t="t"/>
            <a:pathLst>
              <a:path extrusionOk="0" h="4316" w="2214">
                <a:moveTo>
                  <a:pt x="958" y="1"/>
                </a:moveTo>
                <a:cubicBezTo>
                  <a:pt x="0" y="1393"/>
                  <a:pt x="899" y="2986"/>
                  <a:pt x="2213" y="4315"/>
                </a:cubicBezTo>
                <a:lnTo>
                  <a:pt x="2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902074" y="4572625"/>
            <a:ext cx="2928423" cy="570876"/>
          </a:xfrm>
          <a:custGeom>
            <a:rect b="b" l="l" r="r" t="t"/>
            <a:pathLst>
              <a:path extrusionOk="0" h="1620" w="8310">
                <a:moveTo>
                  <a:pt x="3730" y="1"/>
                </a:moveTo>
                <a:cubicBezTo>
                  <a:pt x="2989" y="1"/>
                  <a:pt x="2440" y="188"/>
                  <a:pt x="1950" y="365"/>
                </a:cubicBezTo>
                <a:cubicBezTo>
                  <a:pt x="758" y="1000"/>
                  <a:pt x="1" y="1620"/>
                  <a:pt x="1" y="1620"/>
                </a:cubicBezTo>
                <a:lnTo>
                  <a:pt x="8310" y="1620"/>
                </a:lnTo>
                <a:cubicBezTo>
                  <a:pt x="7983" y="1416"/>
                  <a:pt x="7675" y="1249"/>
                  <a:pt x="7382" y="1108"/>
                </a:cubicBezTo>
                <a:cubicBezTo>
                  <a:pt x="5748" y="261"/>
                  <a:pt x="4604" y="1"/>
                  <a:pt x="37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8175400" y="0"/>
            <a:ext cx="968597" cy="1571423"/>
          </a:xfrm>
          <a:custGeom>
            <a:rect b="b" l="l" r="r" t="t"/>
            <a:pathLst>
              <a:path extrusionOk="0" h="4316" w="2214">
                <a:moveTo>
                  <a:pt x="958" y="1"/>
                </a:moveTo>
                <a:cubicBezTo>
                  <a:pt x="0" y="1393"/>
                  <a:pt x="899" y="2986"/>
                  <a:pt x="2213" y="4315"/>
                </a:cubicBezTo>
                <a:lnTo>
                  <a:pt x="221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324912" y="8"/>
            <a:ext cx="1093072" cy="546628"/>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324912" y="318879"/>
            <a:ext cx="1093072" cy="546628"/>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5400000">
            <a:off x="8049747" y="4368772"/>
            <a:ext cx="517375" cy="1032061"/>
          </a:xfrm>
          <a:custGeom>
            <a:rect b="b" l="l" r="r" t="t"/>
            <a:pathLst>
              <a:path extrusionOk="0" h="14965" w="7502">
                <a:moveTo>
                  <a:pt x="0" y="0"/>
                </a:moveTo>
                <a:lnTo>
                  <a:pt x="0" y="14964"/>
                </a:lnTo>
                <a:cubicBezTo>
                  <a:pt x="4141" y="14964"/>
                  <a:pt x="7502" y="11625"/>
                  <a:pt x="7502" y="7484"/>
                </a:cubicBezTo>
                <a:cubicBezTo>
                  <a:pt x="7502" y="3339"/>
                  <a:pt x="4141" y="0"/>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_1">
    <p:spTree>
      <p:nvGrpSpPr>
        <p:cNvPr id="321" name="Shape 321"/>
        <p:cNvGrpSpPr/>
        <p:nvPr/>
      </p:nvGrpSpPr>
      <p:grpSpPr>
        <a:xfrm>
          <a:off x="0" y="0"/>
          <a:ext cx="0" cy="0"/>
          <a:chOff x="0" y="0"/>
          <a:chExt cx="0" cy="0"/>
        </a:xfrm>
      </p:grpSpPr>
      <p:sp>
        <p:nvSpPr>
          <p:cNvPr id="322" name="Google Shape;322;p3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3" name="Google Shape;323;p32"/>
          <p:cNvSpPr txBox="1"/>
          <p:nvPr>
            <p:ph idx="1" type="subTitle"/>
          </p:nvPr>
        </p:nvSpPr>
        <p:spPr>
          <a:xfrm>
            <a:off x="954954" y="3881625"/>
            <a:ext cx="19221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24" name="Google Shape;324;p32"/>
          <p:cNvSpPr txBox="1"/>
          <p:nvPr>
            <p:ph idx="2" type="subTitle"/>
          </p:nvPr>
        </p:nvSpPr>
        <p:spPr>
          <a:xfrm>
            <a:off x="6266957" y="3881625"/>
            <a:ext cx="19221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25" name="Google Shape;325;p32"/>
          <p:cNvSpPr txBox="1"/>
          <p:nvPr>
            <p:ph idx="3" type="subTitle"/>
          </p:nvPr>
        </p:nvSpPr>
        <p:spPr>
          <a:xfrm>
            <a:off x="3610962" y="3881625"/>
            <a:ext cx="19221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26" name="Google Shape;326;p32"/>
          <p:cNvSpPr txBox="1"/>
          <p:nvPr>
            <p:ph idx="4" type="subTitle"/>
          </p:nvPr>
        </p:nvSpPr>
        <p:spPr>
          <a:xfrm>
            <a:off x="954950" y="3538700"/>
            <a:ext cx="19221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7" name="Google Shape;327;p32"/>
          <p:cNvSpPr txBox="1"/>
          <p:nvPr>
            <p:ph idx="5" type="subTitle"/>
          </p:nvPr>
        </p:nvSpPr>
        <p:spPr>
          <a:xfrm>
            <a:off x="3610962" y="3538700"/>
            <a:ext cx="19221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8" name="Google Shape;328;p32"/>
          <p:cNvSpPr txBox="1"/>
          <p:nvPr>
            <p:ph idx="6" type="subTitle"/>
          </p:nvPr>
        </p:nvSpPr>
        <p:spPr>
          <a:xfrm>
            <a:off x="6266961" y="3538700"/>
            <a:ext cx="19221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32"/>
          <p:cNvSpPr txBox="1"/>
          <p:nvPr>
            <p:ph hasCustomPrompt="1" idx="7" type="title"/>
          </p:nvPr>
        </p:nvSpPr>
        <p:spPr>
          <a:xfrm>
            <a:off x="1462000" y="2858950"/>
            <a:ext cx="908100" cy="6240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2400"/>
              <a:buNone/>
              <a:defRPr sz="18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30" name="Google Shape;330;p32"/>
          <p:cNvSpPr txBox="1"/>
          <p:nvPr>
            <p:ph hasCustomPrompt="1" idx="8" type="title"/>
          </p:nvPr>
        </p:nvSpPr>
        <p:spPr>
          <a:xfrm>
            <a:off x="4117956" y="2858950"/>
            <a:ext cx="908100" cy="6240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2400"/>
              <a:buNone/>
              <a:defRPr sz="18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31" name="Google Shape;331;p32"/>
          <p:cNvSpPr txBox="1"/>
          <p:nvPr>
            <p:ph hasCustomPrompt="1" idx="9" type="title"/>
          </p:nvPr>
        </p:nvSpPr>
        <p:spPr>
          <a:xfrm>
            <a:off x="6773899" y="2858950"/>
            <a:ext cx="908100" cy="6240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2400"/>
              <a:buNone/>
              <a:defRPr sz="18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32" name="Google Shape;332;p32"/>
          <p:cNvSpPr/>
          <p:nvPr/>
        </p:nvSpPr>
        <p:spPr>
          <a:xfrm flipH="1">
            <a:off x="7145950" y="4583051"/>
            <a:ext cx="2046259" cy="624007"/>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2"/>
          <p:cNvGrpSpPr/>
          <p:nvPr/>
        </p:nvGrpSpPr>
        <p:grpSpPr>
          <a:xfrm>
            <a:off x="8" y="8"/>
            <a:ext cx="692634" cy="1349775"/>
            <a:chOff x="1775008" y="483683"/>
            <a:chExt cx="692634" cy="1349775"/>
          </a:xfrm>
        </p:grpSpPr>
        <p:sp>
          <p:nvSpPr>
            <p:cNvPr id="334" name="Google Shape;334;p32"/>
            <p:cNvSpPr/>
            <p:nvPr/>
          </p:nvSpPr>
          <p:spPr>
            <a:xfrm rot="-5400000">
              <a:off x="1775017" y="483683"/>
              <a:ext cx="691200" cy="69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rot="10800000">
              <a:off x="1775008" y="1140805"/>
              <a:ext cx="692634" cy="69265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2"/>
          <p:cNvGrpSpPr/>
          <p:nvPr/>
        </p:nvGrpSpPr>
        <p:grpSpPr>
          <a:xfrm>
            <a:off x="14" y="4251530"/>
            <a:ext cx="1818487" cy="891950"/>
            <a:chOff x="14" y="4251530"/>
            <a:chExt cx="1818487" cy="891950"/>
          </a:xfrm>
        </p:grpSpPr>
        <p:sp>
          <p:nvSpPr>
            <p:cNvPr id="337" name="Google Shape;337;p32"/>
            <p:cNvSpPr/>
            <p:nvPr/>
          </p:nvSpPr>
          <p:spPr>
            <a:xfrm flipH="1" rot="5400000">
              <a:off x="199098" y="4251530"/>
              <a:ext cx="703800" cy="703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rot="5400000">
              <a:off x="598255" y="3923234"/>
              <a:ext cx="622004" cy="1818487"/>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339" name="Shape 339"/>
        <p:cNvGrpSpPr/>
        <p:nvPr/>
      </p:nvGrpSpPr>
      <p:grpSpPr>
        <a:xfrm>
          <a:off x="0" y="0"/>
          <a:ext cx="0" cy="0"/>
          <a:chOff x="0" y="0"/>
          <a:chExt cx="0" cy="0"/>
        </a:xfrm>
      </p:grpSpPr>
      <p:sp>
        <p:nvSpPr>
          <p:cNvPr id="340" name="Google Shape;340;p33"/>
          <p:cNvSpPr txBox="1"/>
          <p:nvPr>
            <p:ph idx="1" type="subTitle"/>
          </p:nvPr>
        </p:nvSpPr>
        <p:spPr>
          <a:xfrm>
            <a:off x="4191000" y="1702137"/>
            <a:ext cx="3852000" cy="107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1" name="Google Shape;341;p33"/>
          <p:cNvSpPr txBox="1"/>
          <p:nvPr>
            <p:ph type="ctrTitle"/>
          </p:nvPr>
        </p:nvSpPr>
        <p:spPr>
          <a:xfrm flipH="1">
            <a:off x="4197350" y="910612"/>
            <a:ext cx="3852000" cy="92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2" name="Google Shape;342;p33"/>
          <p:cNvSpPr txBox="1"/>
          <p:nvPr/>
        </p:nvSpPr>
        <p:spPr>
          <a:xfrm>
            <a:off x="4559088" y="3366050"/>
            <a:ext cx="3115800" cy="728700"/>
          </a:xfrm>
          <a:prstGeom prst="rect">
            <a:avLst/>
          </a:prstGeom>
          <a:noFill/>
          <a:ln>
            <a:noFill/>
          </a:ln>
        </p:spPr>
        <p:txBody>
          <a:bodyPr anchorCtr="0" anchor="t" bIns="91425" lIns="91425" spcFirstLastPara="1" rIns="91425" wrap="square" tIns="91425">
            <a:noAutofit/>
          </a:bodyPr>
          <a:lstStyle/>
          <a:p>
            <a:pPr indent="0" lvl="0" marL="0" rtl="0" algn="ctr">
              <a:lnSpc>
                <a:spcPct val="114000"/>
              </a:lnSpc>
              <a:spcBef>
                <a:spcPts val="0"/>
              </a:spcBef>
              <a:spcAft>
                <a:spcPts val="0"/>
              </a:spcAft>
              <a:buNone/>
            </a:pPr>
            <a:r>
              <a:rPr lang="en" sz="1100">
                <a:solidFill>
                  <a:schemeClr val="dk1"/>
                </a:solidFill>
                <a:latin typeface="Lato"/>
                <a:ea typeface="Lato"/>
                <a:cs typeface="Lato"/>
                <a:sym typeface="Lato"/>
              </a:rPr>
              <a:t>CREDITS: This presentation template was created by </a:t>
            </a:r>
            <a:r>
              <a:rPr b="1" lang="en" sz="1100">
                <a:solidFill>
                  <a:schemeClr val="dk1"/>
                </a:solidFill>
                <a:uFill>
                  <a:noFill/>
                </a:uFill>
                <a:latin typeface="Lato"/>
                <a:ea typeface="Lato"/>
                <a:cs typeface="Lato"/>
                <a:sym typeface="Lato"/>
                <a:hlinkClick r:id="rId2">
                  <a:extLst>
                    <a:ext uri="{A12FA001-AC4F-418D-AE19-62706E023703}">
                      <ahyp:hlinkClr val="tx"/>
                    </a:ext>
                  </a:extLst>
                </a:hlinkClick>
              </a:rPr>
              <a:t>Slidesgo</a:t>
            </a:r>
            <a:r>
              <a:rPr b="1" lang="en" sz="1100">
                <a:solidFill>
                  <a:schemeClr val="dk1"/>
                </a:solidFill>
                <a:latin typeface="Lato"/>
                <a:ea typeface="Lato"/>
                <a:cs typeface="Lato"/>
                <a:sym typeface="Lato"/>
              </a:rPr>
              <a:t>,</a:t>
            </a:r>
            <a:r>
              <a:rPr lang="en" sz="1100">
                <a:solidFill>
                  <a:schemeClr val="dk1"/>
                </a:solidFill>
                <a:latin typeface="Lato"/>
                <a:ea typeface="Lato"/>
                <a:cs typeface="Lato"/>
                <a:sym typeface="Lato"/>
              </a:rPr>
              <a:t> including icons by </a:t>
            </a:r>
            <a:r>
              <a:rPr b="1" lang="en" sz="11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100">
                <a:solidFill>
                  <a:schemeClr val="dk1"/>
                </a:solidFill>
                <a:latin typeface="Lato"/>
                <a:ea typeface="Lato"/>
                <a:cs typeface="Lato"/>
                <a:sym typeface="Lato"/>
              </a:rPr>
              <a:t>, infographics &amp; images by </a:t>
            </a:r>
            <a:r>
              <a:rPr b="1" lang="en" sz="1100">
                <a:solidFill>
                  <a:schemeClr val="dk1"/>
                </a:solidFill>
                <a:uFill>
                  <a:noFill/>
                </a:uFill>
                <a:latin typeface="Lato"/>
                <a:ea typeface="Lato"/>
                <a:cs typeface="Lato"/>
                <a:sym typeface="Lato"/>
                <a:hlinkClick r:id="rId4">
                  <a:extLst>
                    <a:ext uri="{A12FA001-AC4F-418D-AE19-62706E023703}">
                      <ahyp:hlinkClr val="tx"/>
                    </a:ext>
                  </a:extLst>
                </a:hlinkClick>
              </a:rPr>
              <a:t>Freepik</a:t>
            </a:r>
            <a:r>
              <a:rPr lang="en" sz="1100">
                <a:solidFill>
                  <a:schemeClr val="dk1"/>
                </a:solidFill>
                <a:latin typeface="Lato"/>
                <a:ea typeface="Lato"/>
                <a:cs typeface="Lato"/>
                <a:sym typeface="Lato"/>
              </a:rPr>
              <a:t> </a:t>
            </a:r>
            <a:endParaRPr sz="1100">
              <a:solidFill>
                <a:schemeClr val="dk1"/>
              </a:solidFill>
              <a:latin typeface="Lato"/>
              <a:ea typeface="Lato"/>
              <a:cs typeface="Lato"/>
              <a:sym typeface="Lato"/>
            </a:endParaRPr>
          </a:p>
        </p:txBody>
      </p:sp>
      <p:sp>
        <p:nvSpPr>
          <p:cNvPr id="343" name="Google Shape;343;p33"/>
          <p:cNvSpPr/>
          <p:nvPr/>
        </p:nvSpPr>
        <p:spPr>
          <a:xfrm flipH="1" rot="5400000">
            <a:off x="-1130451" y="1059463"/>
            <a:ext cx="3008901" cy="889971"/>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41325" y="4115100"/>
            <a:ext cx="3513695" cy="107150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8115641" y="4115101"/>
            <a:ext cx="1028349" cy="1028404"/>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solidFill>
          <a:schemeClr val="lt1"/>
        </a:solidFill>
      </p:bgPr>
    </p:bg>
    <p:spTree>
      <p:nvGrpSpPr>
        <p:cNvPr id="346" name="Shape 346"/>
        <p:cNvGrpSpPr/>
        <p:nvPr/>
      </p:nvGrpSpPr>
      <p:grpSpPr>
        <a:xfrm>
          <a:off x="0" y="0"/>
          <a:ext cx="0" cy="0"/>
          <a:chOff x="0" y="0"/>
          <a:chExt cx="0" cy="0"/>
        </a:xfrm>
      </p:grpSpPr>
      <p:sp>
        <p:nvSpPr>
          <p:cNvPr id="347" name="Google Shape;347;p34"/>
          <p:cNvSpPr/>
          <p:nvPr/>
        </p:nvSpPr>
        <p:spPr>
          <a:xfrm flipH="1" rot="-5400000">
            <a:off x="6743238" y="1254225"/>
            <a:ext cx="3793461" cy="1156806"/>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flipH="1">
            <a:off x="8452811" y="4452300"/>
            <a:ext cx="691200" cy="69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rot="-5400000">
            <a:off x="7573390" y="1105784"/>
            <a:ext cx="758100" cy="75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flipH="1">
            <a:off x="296474" y="431898"/>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flipH="1">
            <a:off x="296474" y="769363"/>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flipH="1" rot="-5400000">
            <a:off x="526433" y="1444297"/>
            <a:ext cx="696900" cy="696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flipH="1">
            <a:off x="11" y="4003109"/>
            <a:ext cx="1140346" cy="1140383"/>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solidFill>
          <a:schemeClr val="lt1"/>
        </a:solidFill>
      </p:bgPr>
    </p:bg>
    <p:spTree>
      <p:nvGrpSpPr>
        <p:cNvPr id="354" name="Shape 354"/>
        <p:cNvGrpSpPr/>
        <p:nvPr/>
      </p:nvGrpSpPr>
      <p:grpSpPr>
        <a:xfrm>
          <a:off x="0" y="0"/>
          <a:ext cx="0" cy="0"/>
          <a:chOff x="0" y="0"/>
          <a:chExt cx="0" cy="0"/>
        </a:xfrm>
      </p:grpSpPr>
      <p:sp>
        <p:nvSpPr>
          <p:cNvPr id="355" name="Google Shape;355;p35"/>
          <p:cNvSpPr/>
          <p:nvPr/>
        </p:nvSpPr>
        <p:spPr>
          <a:xfrm rot="-5400000">
            <a:off x="7273712" y="906613"/>
            <a:ext cx="3008901" cy="889971"/>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5"/>
          <p:cNvSpPr/>
          <p:nvPr/>
        </p:nvSpPr>
        <p:spPr>
          <a:xfrm flipH="1" rot="5400000">
            <a:off x="2244544" y="3805975"/>
            <a:ext cx="758100" cy="75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
          <p:cNvSpPr/>
          <p:nvPr/>
        </p:nvSpPr>
        <p:spPr>
          <a:xfrm flipH="1" rot="-5400000">
            <a:off x="1706073" y="2089580"/>
            <a:ext cx="1337527" cy="4798022"/>
          </a:xfrm>
          <a:custGeom>
            <a:rect b="b" l="l" r="r" t="t"/>
            <a:pathLst>
              <a:path extrusionOk="0" h="4316" w="2214">
                <a:moveTo>
                  <a:pt x="958" y="1"/>
                </a:moveTo>
                <a:cubicBezTo>
                  <a:pt x="0" y="1393"/>
                  <a:pt x="899" y="2986"/>
                  <a:pt x="2213" y="4315"/>
                </a:cubicBezTo>
                <a:lnTo>
                  <a:pt x="2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rot="5400000">
            <a:off x="888564" y="3560862"/>
            <a:ext cx="669900" cy="2495376"/>
          </a:xfrm>
          <a:custGeom>
            <a:rect b="b" l="l" r="r" t="t"/>
            <a:pathLst>
              <a:path extrusionOk="0" h="10723" w="4378">
                <a:moveTo>
                  <a:pt x="4378" y="0"/>
                </a:moveTo>
                <a:cubicBezTo>
                  <a:pt x="2800" y="1548"/>
                  <a:pt x="680" y="4690"/>
                  <a:pt x="1" y="10723"/>
                </a:cubicBezTo>
                <a:lnTo>
                  <a:pt x="4378" y="10723"/>
                </a:lnTo>
                <a:lnTo>
                  <a:pt x="4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rot="-5400000">
            <a:off x="-293774" y="977348"/>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rot="-5400000">
            <a:off x="48309" y="977348"/>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5"/>
          <p:cNvSpPr txBox="1"/>
          <p:nvPr>
            <p:ph idx="1" type="subTitle"/>
          </p:nvPr>
        </p:nvSpPr>
        <p:spPr>
          <a:xfrm>
            <a:off x="1692227" y="2760525"/>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7" name="Google Shape;37;p5"/>
          <p:cNvSpPr txBox="1"/>
          <p:nvPr>
            <p:ph idx="2" type="subTitle"/>
          </p:nvPr>
        </p:nvSpPr>
        <p:spPr>
          <a:xfrm>
            <a:off x="4896077" y="2760525"/>
            <a:ext cx="25557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38" name="Google Shape;38;p5"/>
          <p:cNvSpPr txBox="1"/>
          <p:nvPr>
            <p:ph idx="3" type="subTitle"/>
          </p:nvPr>
        </p:nvSpPr>
        <p:spPr>
          <a:xfrm>
            <a:off x="1692225" y="2411635"/>
            <a:ext cx="2555700" cy="477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4" type="subTitle"/>
          </p:nvPr>
        </p:nvSpPr>
        <p:spPr>
          <a:xfrm>
            <a:off x="4896075" y="2411635"/>
            <a:ext cx="25557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5"/>
          <p:cNvSpPr/>
          <p:nvPr/>
        </p:nvSpPr>
        <p:spPr>
          <a:xfrm>
            <a:off x="0" y="0"/>
            <a:ext cx="691200" cy="69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7921839" y="3921297"/>
            <a:ext cx="1222153" cy="1222209"/>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52750" y="4152350"/>
            <a:ext cx="3513695" cy="107150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6"/>
          <p:cNvSpPr/>
          <p:nvPr/>
        </p:nvSpPr>
        <p:spPr>
          <a:xfrm flipH="1" rot="5400000">
            <a:off x="8107364" y="4106900"/>
            <a:ext cx="1382068" cy="691126"/>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8452792" y="0"/>
            <a:ext cx="691200" cy="69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166449" y="160950"/>
            <a:ext cx="691200" cy="691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5400000">
            <a:off x="383111" y="3953363"/>
            <a:ext cx="807025" cy="1573247"/>
          </a:xfrm>
          <a:custGeom>
            <a:rect b="b" l="l" r="r" t="t"/>
            <a:pathLst>
              <a:path extrusionOk="0" h="4316" w="2214">
                <a:moveTo>
                  <a:pt x="958" y="1"/>
                </a:moveTo>
                <a:cubicBezTo>
                  <a:pt x="0" y="1393"/>
                  <a:pt x="899" y="2986"/>
                  <a:pt x="2213" y="4315"/>
                </a:cubicBezTo>
                <a:lnTo>
                  <a:pt x="2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txBox="1"/>
          <p:nvPr>
            <p:ph type="title"/>
          </p:nvPr>
        </p:nvSpPr>
        <p:spPr>
          <a:xfrm>
            <a:off x="720010" y="544032"/>
            <a:ext cx="7704000" cy="519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51" name="Google Shape;51;p7"/>
          <p:cNvSpPr txBox="1"/>
          <p:nvPr>
            <p:ph idx="1" type="subTitle"/>
          </p:nvPr>
        </p:nvSpPr>
        <p:spPr>
          <a:xfrm>
            <a:off x="2399100" y="1523688"/>
            <a:ext cx="4345800" cy="2096100"/>
          </a:xfrm>
          <a:prstGeom prst="rect">
            <a:avLst/>
          </a:prstGeom>
        </p:spPr>
        <p:txBody>
          <a:bodyPr anchorCtr="0" anchor="t" bIns="91425" lIns="91425" spcFirstLastPara="1" rIns="91425" wrap="square" tIns="91425">
            <a:noAutofit/>
          </a:bodyPr>
          <a:lstStyle>
            <a:lvl1pPr lvl="0" marR="245595" rtl="0">
              <a:lnSpc>
                <a:spcPct val="100000"/>
              </a:lnSpc>
              <a:spcBef>
                <a:spcPts val="0"/>
              </a:spcBef>
              <a:spcAft>
                <a:spcPts val="0"/>
              </a:spcAft>
              <a:buClr>
                <a:schemeClr val="accent5"/>
              </a:buClr>
              <a:buSzPts val="1400"/>
              <a:buChar char="●"/>
              <a:defRPr/>
            </a:lvl1pPr>
            <a:lvl2pPr lvl="1" rtl="0" algn="r">
              <a:lnSpc>
                <a:spcPct val="100000"/>
              </a:lnSpc>
              <a:spcBef>
                <a:spcPts val="1600"/>
              </a:spcBef>
              <a:spcAft>
                <a:spcPts val="0"/>
              </a:spcAft>
              <a:buSzPts val="1400"/>
              <a:buChar char="○"/>
              <a:defRPr sz="2100"/>
            </a:lvl2pPr>
            <a:lvl3pPr lvl="2" rtl="0" algn="r">
              <a:lnSpc>
                <a:spcPct val="100000"/>
              </a:lnSpc>
              <a:spcBef>
                <a:spcPts val="0"/>
              </a:spcBef>
              <a:spcAft>
                <a:spcPts val="0"/>
              </a:spcAft>
              <a:buSzPts val="1400"/>
              <a:buChar char="■"/>
              <a:defRPr sz="2100"/>
            </a:lvl3pPr>
            <a:lvl4pPr lvl="3" rtl="0" algn="r">
              <a:lnSpc>
                <a:spcPct val="100000"/>
              </a:lnSpc>
              <a:spcBef>
                <a:spcPts val="0"/>
              </a:spcBef>
              <a:spcAft>
                <a:spcPts val="0"/>
              </a:spcAft>
              <a:buSzPts val="1400"/>
              <a:buChar char="●"/>
              <a:defRPr sz="2100"/>
            </a:lvl4pPr>
            <a:lvl5pPr lvl="4" rtl="0" algn="r">
              <a:lnSpc>
                <a:spcPct val="100000"/>
              </a:lnSpc>
              <a:spcBef>
                <a:spcPts val="0"/>
              </a:spcBef>
              <a:spcAft>
                <a:spcPts val="0"/>
              </a:spcAft>
              <a:buSzPts val="1400"/>
              <a:buChar char="○"/>
              <a:defRPr sz="2100"/>
            </a:lvl5pPr>
            <a:lvl6pPr lvl="5" rtl="0" algn="r">
              <a:lnSpc>
                <a:spcPct val="100000"/>
              </a:lnSpc>
              <a:spcBef>
                <a:spcPts val="0"/>
              </a:spcBef>
              <a:spcAft>
                <a:spcPts val="0"/>
              </a:spcAft>
              <a:buSzPts val="1400"/>
              <a:buChar char="■"/>
              <a:defRPr sz="2100"/>
            </a:lvl6pPr>
            <a:lvl7pPr lvl="6" rtl="0" algn="r">
              <a:lnSpc>
                <a:spcPct val="100000"/>
              </a:lnSpc>
              <a:spcBef>
                <a:spcPts val="0"/>
              </a:spcBef>
              <a:spcAft>
                <a:spcPts val="0"/>
              </a:spcAft>
              <a:buSzPts val="1400"/>
              <a:buChar char="●"/>
              <a:defRPr sz="2100"/>
            </a:lvl7pPr>
            <a:lvl8pPr lvl="7" rtl="0" algn="r">
              <a:lnSpc>
                <a:spcPct val="100000"/>
              </a:lnSpc>
              <a:spcBef>
                <a:spcPts val="0"/>
              </a:spcBef>
              <a:spcAft>
                <a:spcPts val="0"/>
              </a:spcAft>
              <a:buSzPts val="1400"/>
              <a:buChar char="○"/>
              <a:defRPr sz="2100"/>
            </a:lvl8pPr>
            <a:lvl9pPr lvl="8" rtl="0" algn="r">
              <a:lnSpc>
                <a:spcPct val="100000"/>
              </a:lnSpc>
              <a:spcBef>
                <a:spcPts val="0"/>
              </a:spcBef>
              <a:spcAft>
                <a:spcPts val="0"/>
              </a:spcAft>
              <a:buSzPts val="1400"/>
              <a:buChar char="■"/>
              <a:defRPr sz="2100"/>
            </a:lvl9pPr>
          </a:lstStyle>
          <a:p/>
        </p:txBody>
      </p:sp>
      <p:sp>
        <p:nvSpPr>
          <p:cNvPr id="52" name="Google Shape;52;p7"/>
          <p:cNvSpPr/>
          <p:nvPr/>
        </p:nvSpPr>
        <p:spPr>
          <a:xfrm rot="10800000">
            <a:off x="7" y="3"/>
            <a:ext cx="978691" cy="978747"/>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7" y="2"/>
            <a:ext cx="495300" cy="49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7"/>
          <p:cNvGrpSpPr/>
          <p:nvPr/>
        </p:nvGrpSpPr>
        <p:grpSpPr>
          <a:xfrm>
            <a:off x="297682" y="4277964"/>
            <a:ext cx="1093072" cy="865499"/>
            <a:chOff x="297682" y="4277964"/>
            <a:chExt cx="1093072" cy="865499"/>
          </a:xfrm>
        </p:grpSpPr>
        <p:sp>
          <p:nvSpPr>
            <p:cNvPr id="55" name="Google Shape;55;p7"/>
            <p:cNvSpPr/>
            <p:nvPr/>
          </p:nvSpPr>
          <p:spPr>
            <a:xfrm rot="10800000">
              <a:off x="297682" y="4596836"/>
              <a:ext cx="1093072" cy="546628"/>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rot="10800000">
              <a:off x="297682" y="4277964"/>
              <a:ext cx="1093072" cy="546628"/>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7"/>
          <p:cNvSpPr/>
          <p:nvPr/>
        </p:nvSpPr>
        <p:spPr>
          <a:xfrm flipH="1">
            <a:off x="6176666" y="4236361"/>
            <a:ext cx="2481685" cy="734026"/>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flipH="1">
            <a:off x="5388283" y="4310100"/>
            <a:ext cx="3808967" cy="871672"/>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flipH="1">
            <a:off x="5859568" y="4203401"/>
            <a:ext cx="633600" cy="63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8"/>
          <p:cNvSpPr txBox="1"/>
          <p:nvPr>
            <p:ph type="title"/>
          </p:nvPr>
        </p:nvSpPr>
        <p:spPr>
          <a:xfrm>
            <a:off x="1786875" y="1382700"/>
            <a:ext cx="5570100" cy="23781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2" name="Google Shape;62;p8"/>
          <p:cNvSpPr/>
          <p:nvPr/>
        </p:nvSpPr>
        <p:spPr>
          <a:xfrm flipH="1" rot="-5400000">
            <a:off x="8194753" y="4194247"/>
            <a:ext cx="949222" cy="949278"/>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rot="-5400000">
            <a:off x="393526" y="-402149"/>
            <a:ext cx="1287126" cy="2074174"/>
          </a:xfrm>
          <a:custGeom>
            <a:rect b="b" l="l" r="r" t="t"/>
            <a:pathLst>
              <a:path extrusionOk="0" h="5537" w="3436">
                <a:moveTo>
                  <a:pt x="944" y="1"/>
                </a:moveTo>
                <a:cubicBezTo>
                  <a:pt x="1" y="2073"/>
                  <a:pt x="2459" y="4623"/>
                  <a:pt x="3435" y="5537"/>
                </a:cubicBezTo>
                <a:lnTo>
                  <a:pt x="34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5400000">
            <a:off x="335626" y="-344272"/>
            <a:ext cx="707030" cy="1378304"/>
          </a:xfrm>
          <a:custGeom>
            <a:rect b="b" l="l" r="r" t="t"/>
            <a:pathLst>
              <a:path extrusionOk="0" h="4316" w="2214">
                <a:moveTo>
                  <a:pt x="958" y="1"/>
                </a:moveTo>
                <a:cubicBezTo>
                  <a:pt x="0" y="1393"/>
                  <a:pt x="899" y="2986"/>
                  <a:pt x="2213" y="4315"/>
                </a:cubicBezTo>
                <a:lnTo>
                  <a:pt x="22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8"/>
          <p:cNvGrpSpPr/>
          <p:nvPr/>
        </p:nvGrpSpPr>
        <p:grpSpPr>
          <a:xfrm>
            <a:off x="-41325" y="4119504"/>
            <a:ext cx="5450058" cy="1062459"/>
            <a:chOff x="-41325" y="3921300"/>
            <a:chExt cx="6465842" cy="1260481"/>
          </a:xfrm>
        </p:grpSpPr>
        <p:sp>
          <p:nvSpPr>
            <p:cNvPr id="66" name="Google Shape;66;p8"/>
            <p:cNvSpPr/>
            <p:nvPr/>
          </p:nvSpPr>
          <p:spPr>
            <a:xfrm>
              <a:off x="691200" y="3921300"/>
              <a:ext cx="4132156" cy="1222194"/>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41325" y="4024975"/>
              <a:ext cx="6465842" cy="1156806"/>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4026175" y="3921300"/>
              <a:ext cx="758100" cy="75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9"/>
          <p:cNvSpPr txBox="1"/>
          <p:nvPr>
            <p:ph type="title"/>
          </p:nvPr>
        </p:nvSpPr>
        <p:spPr>
          <a:xfrm>
            <a:off x="2413712" y="1803225"/>
            <a:ext cx="4316700" cy="1139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72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71" name="Google Shape;71;p9"/>
          <p:cNvSpPr txBox="1"/>
          <p:nvPr>
            <p:ph idx="1" type="subTitle"/>
          </p:nvPr>
        </p:nvSpPr>
        <p:spPr>
          <a:xfrm>
            <a:off x="2413600" y="2790400"/>
            <a:ext cx="4316700" cy="74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5B595B"/>
              </a:buClr>
              <a:buSzPts val="1400"/>
              <a:buFont typeface="Lato"/>
              <a:buChar char="●"/>
              <a:defRPr sz="1600">
                <a:solidFill>
                  <a:schemeClr val="dk1"/>
                </a:solidFill>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
        <p:nvSpPr>
          <p:cNvPr id="72" name="Google Shape;72;p9"/>
          <p:cNvSpPr/>
          <p:nvPr/>
        </p:nvSpPr>
        <p:spPr>
          <a:xfrm>
            <a:off x="0" y="4452300"/>
            <a:ext cx="691200" cy="69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9"/>
          <p:cNvGrpSpPr/>
          <p:nvPr/>
        </p:nvGrpSpPr>
        <p:grpSpPr>
          <a:xfrm>
            <a:off x="5408750" y="3536800"/>
            <a:ext cx="3793461" cy="1644981"/>
            <a:chOff x="5408750" y="3536800"/>
            <a:chExt cx="3793461" cy="1644981"/>
          </a:xfrm>
        </p:grpSpPr>
        <p:sp>
          <p:nvSpPr>
            <p:cNvPr id="74" name="Google Shape;74;p9"/>
            <p:cNvSpPr/>
            <p:nvPr/>
          </p:nvSpPr>
          <p:spPr>
            <a:xfrm flipH="1">
              <a:off x="5408750" y="4024975"/>
              <a:ext cx="3793461" cy="1156806"/>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7307450" y="3536800"/>
              <a:ext cx="758100" cy="758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9"/>
          <p:cNvSpPr/>
          <p:nvPr/>
        </p:nvSpPr>
        <p:spPr>
          <a:xfrm rot="-5400000">
            <a:off x="8276347" y="3"/>
            <a:ext cx="867655" cy="867674"/>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txBox="1"/>
          <p:nvPr>
            <p:ph type="title"/>
          </p:nvPr>
        </p:nvSpPr>
        <p:spPr>
          <a:xfrm>
            <a:off x="720000" y="616200"/>
            <a:ext cx="3852000" cy="931200"/>
          </a:xfrm>
          <a:prstGeom prst="rect">
            <a:avLst/>
          </a:prstGeom>
          <a:solidFill>
            <a:schemeClr val="lt1"/>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0"/>
          <p:cNvSpPr/>
          <p:nvPr/>
        </p:nvSpPr>
        <p:spPr>
          <a:xfrm rot="5400000">
            <a:off x="-6571" y="4118375"/>
            <a:ext cx="1034819" cy="1034819"/>
          </a:xfrm>
          <a:custGeom>
            <a:rect b="b" l="l" r="r" t="t"/>
            <a:pathLst>
              <a:path extrusionOk="0" h="7395" w="7395">
                <a:moveTo>
                  <a:pt x="5285" y="1"/>
                </a:moveTo>
                <a:cubicBezTo>
                  <a:pt x="2358" y="1"/>
                  <a:pt x="0" y="2358"/>
                  <a:pt x="0" y="5286"/>
                </a:cubicBezTo>
                <a:lnTo>
                  <a:pt x="0" y="7395"/>
                </a:lnTo>
                <a:lnTo>
                  <a:pt x="7394" y="7395"/>
                </a:lnTo>
                <a:lnTo>
                  <a:pt x="73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flipH="1">
            <a:off x="5690250" y="4152350"/>
            <a:ext cx="3513695" cy="1071504"/>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8104496" y="372579"/>
            <a:ext cx="639000" cy="63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2"/>
              </a:buClr>
              <a:buSzPts val="3000"/>
              <a:buFont typeface="Poppins"/>
              <a:buNone/>
              <a:defRPr b="1" sz="3000">
                <a:solidFill>
                  <a:schemeClr val="dk2"/>
                </a:solidFill>
                <a:latin typeface="Poppins"/>
                <a:ea typeface="Poppins"/>
                <a:cs typeface="Poppins"/>
                <a:sym typeface="Poppins"/>
              </a:defRPr>
            </a:lvl1pPr>
            <a:lvl2pPr lvl="1"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indent="-317500" lvl="1" marL="9144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hyperlink" Target="https://jespublication.com/upload/2021-V12I741.pdf" TargetMode="External"/><Relationship Id="rId4" Type="http://schemas.openxmlformats.org/officeDocument/2006/relationships/hyperlink" Target="https://doi.org/10.1016/j.jneumeth.2013.08.024" TargetMode="External"/><Relationship Id="rId5" Type="http://schemas.openxmlformats.org/officeDocument/2006/relationships/hyperlink" Target="https://doi.org/10.1016/j.catena.2020.104715" TargetMode="External"/><Relationship Id="rId6" Type="http://schemas.openxmlformats.org/officeDocument/2006/relationships/hyperlink" Target="https://doi.org/10.1016/j.scitotenv.2017.02.146.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txBox="1"/>
          <p:nvPr>
            <p:ph type="ctrTitle"/>
          </p:nvPr>
        </p:nvSpPr>
        <p:spPr>
          <a:xfrm>
            <a:off x="635425" y="1046225"/>
            <a:ext cx="7243500" cy="168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Introduction to Data Science</a:t>
            </a:r>
            <a:endParaRPr/>
          </a:p>
        </p:txBody>
      </p:sp>
      <p:sp>
        <p:nvSpPr>
          <p:cNvPr id="366" name="Google Shape;366;p36"/>
          <p:cNvSpPr txBox="1"/>
          <p:nvPr>
            <p:ph idx="1" type="subTitle"/>
          </p:nvPr>
        </p:nvSpPr>
        <p:spPr>
          <a:xfrm>
            <a:off x="713100" y="2694825"/>
            <a:ext cx="7243500" cy="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5</a:t>
            </a:r>
            <a:endParaRPr/>
          </a:p>
          <a:p>
            <a:pPr indent="0" lvl="0" marL="0" rtl="0" algn="l">
              <a:spcBef>
                <a:spcPts val="0"/>
              </a:spcBef>
              <a:spcAft>
                <a:spcPts val="0"/>
              </a:spcAft>
              <a:buNone/>
            </a:pPr>
            <a:r>
              <a:rPr lang="en"/>
              <a:t>Wan Mohammed Adam (0132601)</a:t>
            </a:r>
            <a:endParaRPr/>
          </a:p>
          <a:p>
            <a:pPr indent="0" lvl="0" marL="0" rtl="0" algn="l">
              <a:spcBef>
                <a:spcPts val="0"/>
              </a:spcBef>
              <a:spcAft>
                <a:spcPts val="0"/>
              </a:spcAft>
              <a:buNone/>
            </a:pPr>
            <a:r>
              <a:rPr lang="en"/>
              <a:t>Tripti Pal Kaur (0132648)</a:t>
            </a:r>
            <a:endParaRPr/>
          </a:p>
        </p:txBody>
      </p:sp>
      <p:grpSp>
        <p:nvGrpSpPr>
          <p:cNvPr id="367" name="Google Shape;367;p36"/>
          <p:cNvGrpSpPr/>
          <p:nvPr/>
        </p:nvGrpSpPr>
        <p:grpSpPr>
          <a:xfrm>
            <a:off x="-41325" y="3921300"/>
            <a:ext cx="6465842" cy="1260481"/>
            <a:chOff x="-41325" y="3921300"/>
            <a:chExt cx="6465842" cy="1260481"/>
          </a:xfrm>
        </p:grpSpPr>
        <p:sp>
          <p:nvSpPr>
            <p:cNvPr id="368" name="Google Shape;368;p36"/>
            <p:cNvSpPr/>
            <p:nvPr/>
          </p:nvSpPr>
          <p:spPr>
            <a:xfrm>
              <a:off x="691200" y="3921300"/>
              <a:ext cx="4132156" cy="1222194"/>
            </a:xfrm>
            <a:custGeom>
              <a:rect b="b" l="l" r="r" t="t"/>
              <a:pathLst>
                <a:path extrusionOk="0" h="6450" w="21541">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41325" y="4024975"/>
              <a:ext cx="6465842" cy="1156806"/>
            </a:xfrm>
            <a:custGeom>
              <a:rect b="b" l="l" r="r" t="t"/>
              <a:pathLst>
                <a:path extrusionOk="0" h="6105" w="16452">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4026175" y="3921300"/>
              <a:ext cx="758100" cy="758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36"/>
          <p:cNvGrpSpPr/>
          <p:nvPr/>
        </p:nvGrpSpPr>
        <p:grpSpPr>
          <a:xfrm>
            <a:off x="7337329" y="399295"/>
            <a:ext cx="1350555" cy="1032070"/>
            <a:chOff x="4338287" y="332320"/>
            <a:chExt cx="1072465" cy="819558"/>
          </a:xfrm>
        </p:grpSpPr>
        <p:grpSp>
          <p:nvGrpSpPr>
            <p:cNvPr id="372" name="Google Shape;372;p36"/>
            <p:cNvGrpSpPr/>
            <p:nvPr/>
          </p:nvGrpSpPr>
          <p:grpSpPr>
            <a:xfrm>
              <a:off x="4338287" y="332320"/>
              <a:ext cx="665342" cy="819558"/>
              <a:chOff x="1427225" y="332320"/>
              <a:chExt cx="665342" cy="819558"/>
            </a:xfrm>
          </p:grpSpPr>
          <p:sp>
            <p:nvSpPr>
              <p:cNvPr id="373" name="Google Shape;373;p36"/>
              <p:cNvSpPr/>
              <p:nvPr/>
            </p:nvSpPr>
            <p:spPr>
              <a:xfrm>
                <a:off x="1682651" y="332320"/>
                <a:ext cx="409916" cy="819558"/>
              </a:xfrm>
              <a:custGeom>
                <a:rect b="b" l="l" r="r" t="t"/>
                <a:pathLst>
                  <a:path extrusionOk="0" h="14965" w="7485">
                    <a:moveTo>
                      <a:pt x="1" y="0"/>
                    </a:moveTo>
                    <a:lnTo>
                      <a:pt x="1" y="14964"/>
                    </a:lnTo>
                    <a:cubicBezTo>
                      <a:pt x="4124" y="14964"/>
                      <a:pt x="7485" y="11625"/>
                      <a:pt x="7485" y="7484"/>
                    </a:cubicBezTo>
                    <a:cubicBezTo>
                      <a:pt x="7485" y="3339"/>
                      <a:pt x="4124"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1427225" y="486763"/>
                <a:ext cx="509698" cy="510629"/>
              </a:xfrm>
              <a:custGeom>
                <a:rect b="b" l="l" r="r" t="t"/>
                <a:pathLst>
                  <a:path extrusionOk="0" h="9324" w="9307">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36"/>
            <p:cNvSpPr/>
            <p:nvPr/>
          </p:nvSpPr>
          <p:spPr>
            <a:xfrm rot="10800000">
              <a:off x="4999906" y="332320"/>
              <a:ext cx="410847" cy="819558"/>
            </a:xfrm>
            <a:custGeom>
              <a:rect b="b" l="l" r="r" t="t"/>
              <a:pathLst>
                <a:path extrusionOk="0" h="14965" w="7502">
                  <a:moveTo>
                    <a:pt x="0" y="0"/>
                  </a:moveTo>
                  <a:lnTo>
                    <a:pt x="0" y="14964"/>
                  </a:lnTo>
                  <a:cubicBezTo>
                    <a:pt x="4141" y="14964"/>
                    <a:pt x="7502" y="11625"/>
                    <a:pt x="7502" y="7484"/>
                  </a:cubicBezTo>
                  <a:cubicBezTo>
                    <a:pt x="7502" y="3339"/>
                    <a:pt x="414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5"/>
          <p:cNvSpPr txBox="1"/>
          <p:nvPr>
            <p:ph type="title"/>
          </p:nvPr>
        </p:nvSpPr>
        <p:spPr>
          <a:xfrm>
            <a:off x="720010" y="290932"/>
            <a:ext cx="77040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Discussion</a:t>
            </a:r>
            <a:endParaRPr/>
          </a:p>
        </p:txBody>
      </p:sp>
      <p:sp>
        <p:nvSpPr>
          <p:cNvPr id="448" name="Google Shape;448;p45"/>
          <p:cNvSpPr txBox="1"/>
          <p:nvPr>
            <p:ph idx="1" type="subTitle"/>
          </p:nvPr>
        </p:nvSpPr>
        <p:spPr>
          <a:xfrm>
            <a:off x="1461000" y="1128050"/>
            <a:ext cx="6222000" cy="20961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b="1" lang="en">
                <a:solidFill>
                  <a:schemeClr val="dk1"/>
                </a:solidFill>
              </a:rPr>
              <a:t>Study strengths</a:t>
            </a:r>
            <a:r>
              <a:rPr lang="en">
                <a:solidFill>
                  <a:schemeClr val="dk1"/>
                </a:solidFill>
              </a:rPr>
              <a:t>: comprehensive analysis, robust preprocessing, and detailed evaluation of model performance</a:t>
            </a:r>
            <a:endParaRPr>
              <a:solidFill>
                <a:schemeClr val="dk1"/>
              </a:solidFill>
            </a:endParaRPr>
          </a:p>
          <a:p>
            <a:pPr indent="-317500" lvl="0" marL="457200" rtl="0" algn="l">
              <a:lnSpc>
                <a:spcPct val="200000"/>
              </a:lnSpc>
              <a:spcBef>
                <a:spcPts val="0"/>
              </a:spcBef>
              <a:spcAft>
                <a:spcPts val="0"/>
              </a:spcAft>
              <a:buSzPts val="1400"/>
              <a:buChar char="●"/>
            </a:pPr>
            <a:r>
              <a:rPr b="1" lang="en">
                <a:solidFill>
                  <a:schemeClr val="dk1"/>
                </a:solidFill>
              </a:rPr>
              <a:t>Study limitations</a:t>
            </a:r>
            <a:r>
              <a:rPr lang="en">
                <a:solidFill>
                  <a:schemeClr val="dk1"/>
                </a:solidFill>
              </a:rPr>
              <a:t>: dataset limited to a specific region, no statistically significant findings for feature selection and dimensionality reduction, slight overfitting observed in RandomForestRegressor model</a:t>
            </a:r>
            <a:endParaRPr>
              <a:solidFill>
                <a:schemeClr val="dk1"/>
              </a:solidFill>
            </a:endParaRPr>
          </a:p>
          <a:p>
            <a:pPr indent="0" lvl="0" marL="0" rtl="0" algn="l">
              <a:lnSpc>
                <a:spcPct val="150000"/>
              </a:lnSpc>
              <a:spcBef>
                <a:spcPts val="1600"/>
              </a:spcBef>
              <a:spcAft>
                <a:spcPts val="0"/>
              </a:spcAft>
              <a:buNone/>
            </a:pPr>
            <a:r>
              <a:t/>
            </a:r>
            <a:endParaRPr>
              <a:solidFill>
                <a:schemeClr val="dk1"/>
              </a:solidFill>
            </a:endParaRPr>
          </a:p>
          <a:p>
            <a:pPr indent="0" lvl="0" marL="457200" rtl="0" algn="l">
              <a:lnSpc>
                <a:spcPct val="150000"/>
              </a:lnSpc>
              <a:spcBef>
                <a:spcPts val="1600"/>
              </a:spcBef>
              <a:spcAft>
                <a:spcPts val="0"/>
              </a:spcAft>
              <a:buNone/>
            </a:pPr>
            <a:r>
              <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grpSp>
        <p:nvGrpSpPr>
          <p:cNvPr id="449" name="Google Shape;449;p45"/>
          <p:cNvGrpSpPr/>
          <p:nvPr/>
        </p:nvGrpSpPr>
        <p:grpSpPr>
          <a:xfrm>
            <a:off x="297682" y="2571733"/>
            <a:ext cx="1093072" cy="1615116"/>
            <a:chOff x="297682" y="2571733"/>
            <a:chExt cx="1093072" cy="1615116"/>
          </a:xfrm>
        </p:grpSpPr>
        <p:sp>
          <p:nvSpPr>
            <p:cNvPr id="450" name="Google Shape;450;p45"/>
            <p:cNvSpPr/>
            <p:nvPr/>
          </p:nvSpPr>
          <p:spPr>
            <a:xfrm rot="10800000">
              <a:off x="297682" y="3640222"/>
              <a:ext cx="1093072" cy="546628"/>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rot="10800000">
              <a:off x="297682" y="3321351"/>
              <a:ext cx="1093072" cy="546628"/>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rot="-5400000">
              <a:off x="514976" y="2571733"/>
              <a:ext cx="658500" cy="65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45"/>
          <p:cNvGrpSpPr/>
          <p:nvPr/>
        </p:nvGrpSpPr>
        <p:grpSpPr>
          <a:xfrm flipH="1" rot="5400000">
            <a:off x="7818542" y="458821"/>
            <a:ext cx="1210896" cy="875124"/>
            <a:chOff x="4338287" y="332320"/>
            <a:chExt cx="1134117" cy="819558"/>
          </a:xfrm>
        </p:grpSpPr>
        <p:grpSp>
          <p:nvGrpSpPr>
            <p:cNvPr id="454" name="Google Shape;454;p45"/>
            <p:cNvGrpSpPr/>
            <p:nvPr/>
          </p:nvGrpSpPr>
          <p:grpSpPr>
            <a:xfrm>
              <a:off x="4807062" y="332320"/>
              <a:ext cx="665342" cy="819558"/>
              <a:chOff x="2496300" y="332320"/>
              <a:chExt cx="665342" cy="819558"/>
            </a:xfrm>
          </p:grpSpPr>
          <p:sp>
            <p:nvSpPr>
              <p:cNvPr id="455" name="Google Shape;455;p45"/>
              <p:cNvSpPr/>
              <p:nvPr/>
            </p:nvSpPr>
            <p:spPr>
              <a:xfrm>
                <a:off x="2750795" y="332320"/>
                <a:ext cx="410847" cy="819558"/>
              </a:xfrm>
              <a:custGeom>
                <a:rect b="b" l="l" r="r" t="t"/>
                <a:pathLst>
                  <a:path extrusionOk="0" h="14965" w="7502">
                    <a:moveTo>
                      <a:pt x="0" y="0"/>
                    </a:moveTo>
                    <a:lnTo>
                      <a:pt x="0" y="14964"/>
                    </a:lnTo>
                    <a:cubicBezTo>
                      <a:pt x="4141" y="14964"/>
                      <a:pt x="7502" y="11625"/>
                      <a:pt x="7502" y="7484"/>
                    </a:cubicBezTo>
                    <a:cubicBezTo>
                      <a:pt x="7502" y="3339"/>
                      <a:pt x="414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a:off x="2496300" y="486763"/>
                <a:ext cx="509698" cy="510629"/>
              </a:xfrm>
              <a:custGeom>
                <a:rect b="b" l="l" r="r" t="t"/>
                <a:pathLst>
                  <a:path extrusionOk="0" h="9324" w="9307">
                    <a:moveTo>
                      <a:pt x="4647" y="1"/>
                    </a:moveTo>
                    <a:cubicBezTo>
                      <a:pt x="2076" y="1"/>
                      <a:pt x="1" y="2093"/>
                      <a:pt x="1" y="4664"/>
                    </a:cubicBezTo>
                    <a:cubicBezTo>
                      <a:pt x="1" y="7236"/>
                      <a:pt x="2076" y="9324"/>
                      <a:pt x="4647" y="9324"/>
                    </a:cubicBezTo>
                    <a:cubicBezTo>
                      <a:pt x="7237" y="9324"/>
                      <a:pt x="9307" y="7236"/>
                      <a:pt x="9307" y="4664"/>
                    </a:cubicBezTo>
                    <a:cubicBezTo>
                      <a:pt x="9307" y="2093"/>
                      <a:pt x="7237" y="1"/>
                      <a:pt x="46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45"/>
            <p:cNvGrpSpPr/>
            <p:nvPr/>
          </p:nvGrpSpPr>
          <p:grpSpPr>
            <a:xfrm>
              <a:off x="4338287" y="332320"/>
              <a:ext cx="665342" cy="819558"/>
              <a:chOff x="1427225" y="332320"/>
              <a:chExt cx="665342" cy="819558"/>
            </a:xfrm>
          </p:grpSpPr>
          <p:sp>
            <p:nvSpPr>
              <p:cNvPr id="458" name="Google Shape;458;p45"/>
              <p:cNvSpPr/>
              <p:nvPr/>
            </p:nvSpPr>
            <p:spPr>
              <a:xfrm>
                <a:off x="1682651" y="332320"/>
                <a:ext cx="409916" cy="819558"/>
              </a:xfrm>
              <a:custGeom>
                <a:rect b="b" l="l" r="r" t="t"/>
                <a:pathLst>
                  <a:path extrusionOk="0" h="14965" w="7485">
                    <a:moveTo>
                      <a:pt x="1" y="0"/>
                    </a:moveTo>
                    <a:lnTo>
                      <a:pt x="1" y="14964"/>
                    </a:lnTo>
                    <a:cubicBezTo>
                      <a:pt x="4124" y="14964"/>
                      <a:pt x="7485" y="11625"/>
                      <a:pt x="7485" y="7484"/>
                    </a:cubicBezTo>
                    <a:cubicBezTo>
                      <a:pt x="7485" y="3339"/>
                      <a:pt x="4124"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a:off x="1427225" y="486763"/>
                <a:ext cx="509698" cy="510629"/>
              </a:xfrm>
              <a:custGeom>
                <a:rect b="b" l="l" r="r" t="t"/>
                <a:pathLst>
                  <a:path extrusionOk="0" h="9324" w="9307">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txBox="1"/>
          <p:nvPr/>
        </p:nvSpPr>
        <p:spPr>
          <a:xfrm>
            <a:off x="2384850" y="2110050"/>
            <a:ext cx="4374300" cy="9234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 sz="4800">
                <a:solidFill>
                  <a:schemeClr val="dk2"/>
                </a:solidFill>
                <a:latin typeface="Poppins"/>
                <a:ea typeface="Poppins"/>
                <a:cs typeface="Poppins"/>
                <a:sym typeface="Poppins"/>
              </a:rPr>
              <a:t>Thank You!</a:t>
            </a:r>
            <a:endParaRPr b="1" sz="4800">
              <a:solidFill>
                <a:schemeClr val="dk2"/>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nvSpPr>
        <p:spPr>
          <a:xfrm>
            <a:off x="863175" y="46625"/>
            <a:ext cx="303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oppins SemiBold"/>
                <a:ea typeface="Poppins SemiBold"/>
                <a:cs typeface="Poppins SemiBold"/>
                <a:sym typeface="Poppins SemiBold"/>
              </a:rPr>
              <a:t>References</a:t>
            </a:r>
            <a:endParaRPr sz="1800">
              <a:latin typeface="Poppins SemiBold"/>
              <a:ea typeface="Poppins SemiBold"/>
              <a:cs typeface="Poppins SemiBold"/>
              <a:sym typeface="Poppins SemiBold"/>
            </a:endParaRPr>
          </a:p>
        </p:txBody>
      </p:sp>
      <p:sp>
        <p:nvSpPr>
          <p:cNvPr id="470" name="Google Shape;470;p47"/>
          <p:cNvSpPr txBox="1"/>
          <p:nvPr/>
        </p:nvSpPr>
        <p:spPr>
          <a:xfrm>
            <a:off x="731075" y="547150"/>
            <a:ext cx="80805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Rathnajyothi, Dr. CH., Amulya, C., Poojitha, S., &amp; Varsha, N. (2021). PREDICTING CRUDE OIL PRICES USING MACHINE LEARNING. Jes Publication, 12(7). </a:t>
            </a:r>
            <a:r>
              <a:rPr lang="en" sz="1100" u="sng">
                <a:solidFill>
                  <a:schemeClr val="hlink"/>
                </a:solidFill>
                <a:latin typeface="Lato"/>
                <a:ea typeface="Lato"/>
                <a:cs typeface="Lato"/>
                <a:sym typeface="Lato"/>
                <a:hlinkClick r:id="rId3"/>
              </a:rPr>
              <a:t>https://jespublication.com/upload/2021-V12I741.pdf</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Shaik, Subhani. (2019). Machine Learning Algorithms for Oil Price Prediction. International Journal of Innovative Technology and Exploring Engineering. 8.</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Smith, Paul F., et al. “A Comparison of Random Forest Regression and Multiple Linear Regression for Prediction in Neuroscience.” Journal of Neuroscience Methods, vol. 220, no. 1, Oct. 2013, pp. 85–91, doi: </a:t>
            </a:r>
            <a:r>
              <a:rPr lang="en" sz="1100" u="sng">
                <a:solidFill>
                  <a:schemeClr val="hlink"/>
                </a:solidFill>
                <a:latin typeface="Lato"/>
                <a:ea typeface="Lato"/>
                <a:cs typeface="Lato"/>
                <a:sym typeface="Lato"/>
                <a:hlinkClick r:id="rId4"/>
              </a:rPr>
              <a:t>https://doi.org/10.1016/j.jneumeth.2013.08.024</a:t>
            </a:r>
            <a:r>
              <a:rPr lang="en" sz="1100">
                <a:latin typeface="Lato"/>
                <a:ea typeface="Lato"/>
                <a:cs typeface="Lato"/>
                <a:sym typeface="Lato"/>
              </a:rPr>
              <a:t>.</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Pahlavan-Rad, Mohammad Reza, et al. “Prediction of Soil Water Infiltration Using Multiple Linear Regression and Random Forest in a Dry Flood Plain, Eastern Iran.” CATENA, vol. 194, Nov. 2020, p. 104715, doi: </a:t>
            </a:r>
            <a:r>
              <a:rPr lang="en" sz="1100" u="sng">
                <a:solidFill>
                  <a:schemeClr val="hlink"/>
                </a:solidFill>
                <a:latin typeface="Lato"/>
                <a:ea typeface="Lato"/>
                <a:cs typeface="Lato"/>
                <a:sym typeface="Lato"/>
                <a:hlinkClick r:id="rId5"/>
              </a:rPr>
              <a:t>https://doi.org/10.1016/j.catena.2020.104715</a:t>
            </a:r>
            <a:r>
              <a:rPr lang="en" sz="1100">
                <a:latin typeface="Lato"/>
                <a:ea typeface="Lato"/>
                <a:cs typeface="Lato"/>
                <a:sym typeface="Lato"/>
              </a:rPr>
              <a:t>.</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Zhang, Huan, et al. “Prediction of Soil Organic Carbon in an Intensively Managed Reclamation Zone of Eastern China: A Comparison of Multiple Linear Regressions and the Random Forest Model.” Science of the Total Environment, vol. 592, Aug. 2017, pp. 704–13, doi: </a:t>
            </a:r>
            <a:r>
              <a:rPr lang="en" sz="1100" u="sng">
                <a:solidFill>
                  <a:schemeClr val="hlink"/>
                </a:solidFill>
                <a:latin typeface="Lato"/>
                <a:ea typeface="Lato"/>
                <a:cs typeface="Lato"/>
                <a:sym typeface="Lato"/>
                <a:hlinkClick r:id="rId6"/>
              </a:rPr>
              <a:t>https://doi.org/10.1016/j.scitotenv.2017.02.146.30</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Lee, Hwang, et al. “Using Linear Regression, Random Forests, and Support Vector Machine with Unmanned Aerial Vehicle Multispectral Images to Predict Canopy Nitrogen Weight in Corn.” Remote Sensing, vol. 12, no. 13, 27 June 2020, p. 2071, https://doi.org/10.3390/rs12132071. Accessed 15 Dec. 2020.</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Jui, Julakha Jahan, et al. “Flat Price Prediction Using Linear and Random Forest Regression Based on Machine Learning Techniques.” Embracing Industry 4.0, 2020, pp. 205–217, https://doi.org/10.1007/978-981-15-6025-5_19. Accessed 2 Apr. 2023.</a:t>
            </a:r>
            <a:endParaRPr sz="11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720000" y="29915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Problem Statement</a:t>
            </a:r>
            <a:endParaRPr/>
          </a:p>
        </p:txBody>
      </p:sp>
      <p:sp>
        <p:nvSpPr>
          <p:cNvPr id="381" name="Google Shape;381;p37"/>
          <p:cNvSpPr txBox="1"/>
          <p:nvPr/>
        </p:nvSpPr>
        <p:spPr>
          <a:xfrm>
            <a:off x="1337125" y="996100"/>
            <a:ext cx="61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82" name="Google Shape;382;p37"/>
          <p:cNvSpPr txBox="1"/>
          <p:nvPr/>
        </p:nvSpPr>
        <p:spPr>
          <a:xfrm>
            <a:off x="1029000" y="1221425"/>
            <a:ext cx="70860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Today’s fuel market is overly complex due to many factors such as geopolitical factors where the supply and demand of fuel is affected by natural disasters, sanctions, wars and political instability.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It is also complex due to the economic factors such as currency exchange rates, inflation, interest rates and Gross Domestic Product (GDP) growth.</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Due to the complexity of the fuel market, it is important to be able to predict the fuel price for individuals and businesses.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Hence, in this report, we will be predicting the fuel price using two different datasets and two different machine learning models.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ph type="title"/>
          </p:nvPr>
        </p:nvSpPr>
        <p:spPr>
          <a:xfrm>
            <a:off x="1949100" y="291375"/>
            <a:ext cx="52458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Problem Solution</a:t>
            </a:r>
            <a:endParaRPr/>
          </a:p>
        </p:txBody>
      </p:sp>
      <p:grpSp>
        <p:nvGrpSpPr>
          <p:cNvPr id="388" name="Google Shape;388;p38"/>
          <p:cNvGrpSpPr/>
          <p:nvPr/>
        </p:nvGrpSpPr>
        <p:grpSpPr>
          <a:xfrm flipH="1">
            <a:off x="286432" y="334717"/>
            <a:ext cx="853322" cy="1051142"/>
            <a:chOff x="713107" y="470967"/>
            <a:chExt cx="853322" cy="1051142"/>
          </a:xfrm>
        </p:grpSpPr>
        <p:sp>
          <p:nvSpPr>
            <p:cNvPr id="389" name="Google Shape;389;p38"/>
            <p:cNvSpPr/>
            <p:nvPr/>
          </p:nvSpPr>
          <p:spPr>
            <a:xfrm>
              <a:off x="1039508" y="470967"/>
              <a:ext cx="526922" cy="1051142"/>
            </a:xfrm>
            <a:custGeom>
              <a:rect b="b" l="l" r="r" t="t"/>
              <a:pathLst>
                <a:path extrusionOk="0" h="14965" w="7502">
                  <a:moveTo>
                    <a:pt x="0" y="0"/>
                  </a:moveTo>
                  <a:lnTo>
                    <a:pt x="0" y="14964"/>
                  </a:lnTo>
                  <a:cubicBezTo>
                    <a:pt x="4141" y="14964"/>
                    <a:pt x="7502" y="11625"/>
                    <a:pt x="7502" y="7484"/>
                  </a:cubicBezTo>
                  <a:cubicBezTo>
                    <a:pt x="7502" y="3339"/>
                    <a:pt x="414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713107" y="669082"/>
              <a:ext cx="653700" cy="654918"/>
            </a:xfrm>
            <a:custGeom>
              <a:rect b="b" l="l" r="r" t="t"/>
              <a:pathLst>
                <a:path extrusionOk="0" h="9324" w="9307">
                  <a:moveTo>
                    <a:pt x="4647" y="1"/>
                  </a:moveTo>
                  <a:cubicBezTo>
                    <a:pt x="2076" y="1"/>
                    <a:pt x="1" y="2093"/>
                    <a:pt x="1" y="4664"/>
                  </a:cubicBezTo>
                  <a:cubicBezTo>
                    <a:pt x="1" y="7236"/>
                    <a:pt x="2076" y="9324"/>
                    <a:pt x="4647" y="9324"/>
                  </a:cubicBezTo>
                  <a:cubicBezTo>
                    <a:pt x="7237" y="9324"/>
                    <a:pt x="9307" y="7236"/>
                    <a:pt x="9307" y="4664"/>
                  </a:cubicBezTo>
                  <a:cubicBezTo>
                    <a:pt x="9307" y="2093"/>
                    <a:pt x="7237" y="1"/>
                    <a:pt x="46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38"/>
          <p:cNvSpPr txBox="1"/>
          <p:nvPr/>
        </p:nvSpPr>
        <p:spPr>
          <a:xfrm>
            <a:off x="1096275" y="1042725"/>
            <a:ext cx="6573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2 supervised learning models will be used : </a:t>
            </a:r>
            <a:r>
              <a:rPr b="1" lang="en">
                <a:latin typeface="Lato"/>
                <a:ea typeface="Lato"/>
                <a:cs typeface="Lato"/>
                <a:sym typeface="Lato"/>
              </a:rPr>
              <a:t>Linear Regression</a:t>
            </a:r>
            <a:r>
              <a:rPr lang="en">
                <a:latin typeface="Lato"/>
                <a:ea typeface="Lato"/>
                <a:cs typeface="Lato"/>
                <a:sym typeface="Lato"/>
              </a:rPr>
              <a:t> and </a:t>
            </a:r>
            <a:r>
              <a:rPr b="1" lang="en">
                <a:latin typeface="Lato"/>
                <a:ea typeface="Lato"/>
                <a:cs typeface="Lato"/>
                <a:sym typeface="Lato"/>
              </a:rPr>
              <a:t>Random Forest Regression</a:t>
            </a:r>
            <a:r>
              <a:rPr lang="en">
                <a:latin typeface="Lato"/>
                <a:ea typeface="Lato"/>
                <a:cs typeface="Lato"/>
                <a:sym typeface="Lato"/>
              </a:rPr>
              <a:t> → To find out which model will give the best accuracy and performance.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values outputted by the algorithms will be compared with the real time values to see which model would provide the closest value to the real time value.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machine learning technique that is used is Time Series Analysis which is a technique that forecasts target values based on a known history of target values.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We found 10 papers for our Literature Review and most of it found Random Forest Regression to be a better model in terms of prediction.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pSp>
        <p:nvGrpSpPr>
          <p:cNvPr id="396" name="Google Shape;396;p39"/>
          <p:cNvGrpSpPr/>
          <p:nvPr/>
        </p:nvGrpSpPr>
        <p:grpSpPr>
          <a:xfrm>
            <a:off x="36300" y="-6"/>
            <a:ext cx="1928362" cy="1156807"/>
            <a:chOff x="398450" y="242969"/>
            <a:chExt cx="1928362" cy="1156807"/>
          </a:xfrm>
        </p:grpSpPr>
        <p:sp>
          <p:nvSpPr>
            <p:cNvPr id="397" name="Google Shape;397;p39"/>
            <p:cNvSpPr/>
            <p:nvPr/>
          </p:nvSpPr>
          <p:spPr>
            <a:xfrm rot="-5400000">
              <a:off x="109296" y="532123"/>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rot="-5400000">
              <a:off x="446762" y="532123"/>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rot="-5400000">
              <a:off x="1121693" y="532123"/>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rot="-5400000">
              <a:off x="1459159" y="532123"/>
              <a:ext cx="1156807" cy="578499"/>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39"/>
          <p:cNvSpPr txBox="1"/>
          <p:nvPr>
            <p:ph type="title"/>
          </p:nvPr>
        </p:nvSpPr>
        <p:spPr>
          <a:xfrm>
            <a:off x="1949100" y="522125"/>
            <a:ext cx="5245800" cy="11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1"/>
                </a:solidFill>
              </a:rPr>
              <a:t>Research Question and </a:t>
            </a:r>
            <a:endParaRPr sz="3000">
              <a:solidFill>
                <a:schemeClr val="dk1"/>
              </a:solidFill>
            </a:endParaRPr>
          </a:p>
          <a:p>
            <a:pPr indent="0" lvl="0" marL="0" rtl="0" algn="ctr">
              <a:spcBef>
                <a:spcPts val="0"/>
              </a:spcBef>
              <a:spcAft>
                <a:spcPts val="0"/>
              </a:spcAft>
              <a:buNone/>
            </a:pPr>
            <a:r>
              <a:rPr lang="en" sz="3000">
                <a:solidFill>
                  <a:schemeClr val="dk1"/>
                </a:solidFill>
              </a:rPr>
              <a:t>Hypothesis</a:t>
            </a:r>
            <a:endParaRPr sz="3000">
              <a:solidFill>
                <a:schemeClr val="dk1"/>
              </a:solidFill>
            </a:endParaRPr>
          </a:p>
        </p:txBody>
      </p:sp>
      <p:sp>
        <p:nvSpPr>
          <p:cNvPr id="402" name="Google Shape;402;p39"/>
          <p:cNvSpPr txBox="1"/>
          <p:nvPr/>
        </p:nvSpPr>
        <p:spPr>
          <a:xfrm>
            <a:off x="1321950" y="1864075"/>
            <a:ext cx="6500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Research Question </a:t>
            </a:r>
            <a:r>
              <a:rPr lang="en">
                <a:latin typeface="Lato"/>
                <a:ea typeface="Lato"/>
                <a:cs typeface="Lato"/>
                <a:sym typeface="Lato"/>
              </a:rPr>
              <a:t>: to investigate the use of two different machine learning models, Linear Regression and Random Forest Regression, to predict the fuel prices of the two different datasets.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Hypothesis</a:t>
            </a:r>
            <a:r>
              <a:rPr lang="en">
                <a:latin typeface="Lato"/>
                <a:ea typeface="Lato"/>
                <a:cs typeface="Lato"/>
                <a:sym typeface="Lato"/>
              </a:rPr>
              <a:t> : Random Forest Regression is a better machine learning model in terms of accuracy and performance to predict the fuel price compared to Linear Regression.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0"/>
          <p:cNvSpPr txBox="1"/>
          <p:nvPr>
            <p:ph type="title"/>
          </p:nvPr>
        </p:nvSpPr>
        <p:spPr>
          <a:xfrm>
            <a:off x="720000" y="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Methodology (1)</a:t>
            </a:r>
            <a:endParaRPr/>
          </a:p>
        </p:txBody>
      </p:sp>
      <p:sp>
        <p:nvSpPr>
          <p:cNvPr id="408" name="Google Shape;408;p40"/>
          <p:cNvSpPr txBox="1"/>
          <p:nvPr/>
        </p:nvSpPr>
        <p:spPr>
          <a:xfrm>
            <a:off x="978575" y="677550"/>
            <a:ext cx="75909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Lato"/>
                <a:ea typeface="Lato"/>
                <a:cs typeface="Lato"/>
                <a:sym typeface="Lato"/>
              </a:rPr>
              <a:t>Data Collection</a:t>
            </a:r>
            <a:endParaRPr b="1" sz="1300" u="sng">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two datasets that we used in this study were from online websites as there are existing databases with loads of data that are currently available on the internet. </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first dataset we found was from the Open Department of Statistics Malaysia (OpenDOSM) website where there were many different types of datasets.</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second dataset that we used in the study was obtained from a website called US Energy Information Administration (EIA).</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b="1" lang="en" sz="1300" u="sng">
                <a:latin typeface="Lato"/>
                <a:ea typeface="Lato"/>
                <a:cs typeface="Lato"/>
                <a:sym typeface="Lato"/>
              </a:rPr>
              <a:t>Data Preprocessing</a:t>
            </a:r>
            <a:endParaRPr b="1" sz="1300" u="sng">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Import necessary libraries</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Load data</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Use pandas functions such as head, tail, info, describe to analyze the dataset</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Check for missing values</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Fill in missing values with mean/median</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Split the dataset</a:t>
            </a:r>
            <a:endParaRPr sz="1300">
              <a:latin typeface="Lato"/>
              <a:ea typeface="Lato"/>
              <a:cs typeface="Lato"/>
              <a:sym typeface="Lato"/>
            </a:endParaRPr>
          </a:p>
          <a:p>
            <a:pPr indent="-311150" lvl="0" marL="457200" rtl="0" algn="l">
              <a:spcBef>
                <a:spcPts val="0"/>
              </a:spcBef>
              <a:spcAft>
                <a:spcPts val="0"/>
              </a:spcAft>
              <a:buSzPts val="1300"/>
              <a:buFont typeface="Lato"/>
              <a:buAutoNum type="arabicPeriod"/>
            </a:pPr>
            <a:r>
              <a:rPr lang="en" sz="1300">
                <a:latin typeface="Lato"/>
                <a:ea typeface="Lato"/>
                <a:cs typeface="Lato"/>
                <a:sym typeface="Lato"/>
              </a:rPr>
              <a:t>Plot graphs such as heatmap, boxplot</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1"/>
          <p:cNvSpPr txBox="1"/>
          <p:nvPr>
            <p:ph type="title"/>
          </p:nvPr>
        </p:nvSpPr>
        <p:spPr>
          <a:xfrm>
            <a:off x="720000" y="1592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Methodology (2)</a:t>
            </a:r>
            <a:endParaRPr sz="3000"/>
          </a:p>
        </p:txBody>
      </p:sp>
      <p:sp>
        <p:nvSpPr>
          <p:cNvPr id="414" name="Google Shape;414;p41"/>
          <p:cNvSpPr txBox="1"/>
          <p:nvPr/>
        </p:nvSpPr>
        <p:spPr>
          <a:xfrm>
            <a:off x="593400" y="716450"/>
            <a:ext cx="80349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Lato"/>
                <a:ea typeface="Lato"/>
                <a:cs typeface="Lato"/>
                <a:sym typeface="Lato"/>
              </a:rPr>
              <a:t>Data Modelling</a:t>
            </a:r>
            <a:endParaRPr b="1" sz="1300" u="sng">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Why we chose Linear Regression?</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Linear Regression is a common statistical method for modelling the relationship between the independent variables and dependent variables. Linear regression is usually used in mathematical research methods where the prediction needs to be measured and model them against multiple input variables (Maulud and Abdulazeez). </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It is a simple and interpretable model which can provide information about the relationship between the variables. Another advantage for linear regression is the linearity which makes the estimation procedure simple (Christoph Molnar).</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Why we chose Random Forest Regression?</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a:t>
            </a:r>
            <a:r>
              <a:rPr lang="en" sz="1300">
                <a:latin typeface="Lato"/>
                <a:ea typeface="Lato"/>
                <a:cs typeface="Lato"/>
                <a:sym typeface="Lato"/>
              </a:rPr>
              <a:t>o predict the price of fuel due to its ability to provide accurate predictions and its comprehensibility.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Furthermore, compared to the decision tree algorithm, random forest regression is more accurate (Mbaabu).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Additionally, this model can effectively deal with non-linear relationships between the dependent and independent variables. </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This model can also handle missing values and outliers much better than other machine learning models.</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2233950" y="0"/>
            <a:ext cx="4676100" cy="80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Results</a:t>
            </a:r>
            <a:endParaRPr sz="3900"/>
          </a:p>
        </p:txBody>
      </p:sp>
      <p:pic>
        <p:nvPicPr>
          <p:cNvPr id="420" name="Google Shape;420;p42"/>
          <p:cNvPicPr preferRelativeResize="0"/>
          <p:nvPr/>
        </p:nvPicPr>
        <p:blipFill>
          <a:blip r:embed="rId3">
            <a:alphaModFix/>
          </a:blip>
          <a:stretch>
            <a:fillRect/>
          </a:stretch>
        </p:blipFill>
        <p:spPr>
          <a:xfrm>
            <a:off x="2162127" y="1021727"/>
            <a:ext cx="5114999" cy="287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3"/>
          <p:cNvSpPr txBox="1"/>
          <p:nvPr>
            <p:ph type="title"/>
          </p:nvPr>
        </p:nvSpPr>
        <p:spPr>
          <a:xfrm>
            <a:off x="2233950" y="2167650"/>
            <a:ext cx="4676100" cy="80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Code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4"/>
          <p:cNvSpPr txBox="1"/>
          <p:nvPr>
            <p:ph type="title"/>
          </p:nvPr>
        </p:nvSpPr>
        <p:spPr>
          <a:xfrm>
            <a:off x="720010" y="228782"/>
            <a:ext cx="7704000" cy="5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Discussion</a:t>
            </a:r>
            <a:endParaRPr/>
          </a:p>
        </p:txBody>
      </p:sp>
      <p:sp>
        <p:nvSpPr>
          <p:cNvPr id="431" name="Google Shape;431;p44"/>
          <p:cNvSpPr txBox="1"/>
          <p:nvPr>
            <p:ph idx="1" type="subTitle"/>
          </p:nvPr>
        </p:nvSpPr>
        <p:spPr>
          <a:xfrm>
            <a:off x="1461000" y="964875"/>
            <a:ext cx="6467700" cy="3496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solidFill>
                  <a:schemeClr val="dk1"/>
                </a:solidFill>
              </a:rPr>
              <a:t>Machine learning models, specifically RandomForestRegressor and LinearRegression, can effectively predict No 2 Diesel prices using historical data.</a:t>
            </a:r>
            <a:endParaRPr>
              <a:solidFill>
                <a:schemeClr val="dk1"/>
              </a:solidFill>
            </a:endParaRPr>
          </a:p>
          <a:p>
            <a:pPr indent="-317500" lvl="0" marL="457200" rtl="0" algn="l">
              <a:lnSpc>
                <a:spcPct val="200000"/>
              </a:lnSpc>
              <a:spcBef>
                <a:spcPts val="0"/>
              </a:spcBef>
              <a:spcAft>
                <a:spcPts val="0"/>
              </a:spcAft>
              <a:buSzPts val="1400"/>
              <a:buChar char="●"/>
            </a:pPr>
            <a:r>
              <a:rPr lang="en">
                <a:solidFill>
                  <a:schemeClr val="dk1"/>
                </a:solidFill>
              </a:rPr>
              <a:t>Model evaluation metrics (RMSE, MAE, MSE, and R2 score) indicate strong performance of both models, with RandomForestRegressor performing slightly better.</a:t>
            </a:r>
            <a:endParaRPr>
              <a:solidFill>
                <a:schemeClr val="dk1"/>
              </a:solidFill>
            </a:endParaRPr>
          </a:p>
          <a:p>
            <a:pPr indent="-317500" lvl="0" marL="457200" rtl="0" algn="l">
              <a:lnSpc>
                <a:spcPct val="200000"/>
              </a:lnSpc>
              <a:spcBef>
                <a:spcPts val="0"/>
              </a:spcBef>
              <a:spcAft>
                <a:spcPts val="0"/>
              </a:spcAft>
              <a:buSzPts val="1400"/>
              <a:buChar char="●"/>
            </a:pPr>
            <a:r>
              <a:rPr lang="en">
                <a:solidFill>
                  <a:schemeClr val="dk1"/>
                </a:solidFill>
              </a:rPr>
              <a:t>Previous studies also show promising results for machine learning models in predicting fuel prices.</a:t>
            </a:r>
            <a:endParaRPr>
              <a:solidFill>
                <a:schemeClr val="dk1"/>
              </a:solidFill>
            </a:endParaRPr>
          </a:p>
          <a:p>
            <a:pPr indent="0" lvl="0" marL="457200" rtl="0" algn="l">
              <a:spcBef>
                <a:spcPts val="1600"/>
              </a:spcBef>
              <a:spcAft>
                <a:spcPts val="1600"/>
              </a:spcAft>
              <a:buNone/>
            </a:pPr>
            <a:r>
              <a:t/>
            </a:r>
            <a:endParaRPr>
              <a:solidFill>
                <a:schemeClr val="dk1"/>
              </a:solidFill>
            </a:endParaRPr>
          </a:p>
        </p:txBody>
      </p:sp>
      <p:grpSp>
        <p:nvGrpSpPr>
          <p:cNvPr id="432" name="Google Shape;432;p44"/>
          <p:cNvGrpSpPr/>
          <p:nvPr/>
        </p:nvGrpSpPr>
        <p:grpSpPr>
          <a:xfrm>
            <a:off x="297687" y="2571733"/>
            <a:ext cx="1093067" cy="1615117"/>
            <a:chOff x="297687" y="2571733"/>
            <a:chExt cx="1093067" cy="1615117"/>
          </a:xfrm>
        </p:grpSpPr>
        <p:sp>
          <p:nvSpPr>
            <p:cNvPr id="433" name="Google Shape;433;p44"/>
            <p:cNvSpPr/>
            <p:nvPr/>
          </p:nvSpPr>
          <p:spPr>
            <a:xfrm rot="10800000">
              <a:off x="297687" y="3640226"/>
              <a:ext cx="1093067" cy="546624"/>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4"/>
            <p:cNvSpPr/>
            <p:nvPr/>
          </p:nvSpPr>
          <p:spPr>
            <a:xfrm rot="10800000">
              <a:off x="297687" y="3321354"/>
              <a:ext cx="1093067" cy="546624"/>
            </a:xfrm>
            <a:custGeom>
              <a:rect b="b" l="l" r="r" t="t"/>
              <a:pathLst>
                <a:path extrusionOk="0" h="7486" w="14970">
                  <a:moveTo>
                    <a:pt x="1" y="1"/>
                  </a:moveTo>
                  <a:cubicBezTo>
                    <a:pt x="1" y="4146"/>
                    <a:pt x="3340" y="7485"/>
                    <a:pt x="7485" y="7485"/>
                  </a:cubicBezTo>
                  <a:cubicBezTo>
                    <a:pt x="11630" y="7485"/>
                    <a:pt x="14970" y="4146"/>
                    <a:pt x="149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p:nvPr/>
          </p:nvSpPr>
          <p:spPr>
            <a:xfrm rot="-5400000">
              <a:off x="514976" y="2571733"/>
              <a:ext cx="658501" cy="65850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44"/>
          <p:cNvGrpSpPr/>
          <p:nvPr/>
        </p:nvGrpSpPr>
        <p:grpSpPr>
          <a:xfrm flipH="1" rot="5400000">
            <a:off x="7818542" y="458821"/>
            <a:ext cx="1210896" cy="875124"/>
            <a:chOff x="4338287" y="332320"/>
            <a:chExt cx="1134117" cy="819558"/>
          </a:xfrm>
        </p:grpSpPr>
        <p:grpSp>
          <p:nvGrpSpPr>
            <p:cNvPr id="437" name="Google Shape;437;p44"/>
            <p:cNvGrpSpPr/>
            <p:nvPr/>
          </p:nvGrpSpPr>
          <p:grpSpPr>
            <a:xfrm>
              <a:off x="4807062" y="332320"/>
              <a:ext cx="665342" cy="819558"/>
              <a:chOff x="2496300" y="332320"/>
              <a:chExt cx="665342" cy="819558"/>
            </a:xfrm>
          </p:grpSpPr>
          <p:sp>
            <p:nvSpPr>
              <p:cNvPr id="438" name="Google Shape;438;p44"/>
              <p:cNvSpPr/>
              <p:nvPr/>
            </p:nvSpPr>
            <p:spPr>
              <a:xfrm>
                <a:off x="2750795" y="332320"/>
                <a:ext cx="410847" cy="819558"/>
              </a:xfrm>
              <a:custGeom>
                <a:rect b="b" l="l" r="r" t="t"/>
                <a:pathLst>
                  <a:path extrusionOk="0" h="14965" w="7502">
                    <a:moveTo>
                      <a:pt x="0" y="0"/>
                    </a:moveTo>
                    <a:lnTo>
                      <a:pt x="0" y="14964"/>
                    </a:lnTo>
                    <a:cubicBezTo>
                      <a:pt x="4141" y="14964"/>
                      <a:pt x="7502" y="11625"/>
                      <a:pt x="7502" y="7484"/>
                    </a:cubicBezTo>
                    <a:cubicBezTo>
                      <a:pt x="7502" y="3339"/>
                      <a:pt x="414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p:nvPr/>
            </p:nvSpPr>
            <p:spPr>
              <a:xfrm>
                <a:off x="2496300" y="486763"/>
                <a:ext cx="509698" cy="510629"/>
              </a:xfrm>
              <a:custGeom>
                <a:rect b="b" l="l" r="r" t="t"/>
                <a:pathLst>
                  <a:path extrusionOk="0" h="9324" w="9307">
                    <a:moveTo>
                      <a:pt x="4647" y="1"/>
                    </a:moveTo>
                    <a:cubicBezTo>
                      <a:pt x="2076" y="1"/>
                      <a:pt x="1" y="2093"/>
                      <a:pt x="1" y="4664"/>
                    </a:cubicBezTo>
                    <a:cubicBezTo>
                      <a:pt x="1" y="7236"/>
                      <a:pt x="2076" y="9324"/>
                      <a:pt x="4647" y="9324"/>
                    </a:cubicBezTo>
                    <a:cubicBezTo>
                      <a:pt x="7237" y="9324"/>
                      <a:pt x="9307" y="7236"/>
                      <a:pt x="9307" y="4664"/>
                    </a:cubicBezTo>
                    <a:cubicBezTo>
                      <a:pt x="9307" y="2093"/>
                      <a:pt x="7237" y="1"/>
                      <a:pt x="46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44"/>
            <p:cNvGrpSpPr/>
            <p:nvPr/>
          </p:nvGrpSpPr>
          <p:grpSpPr>
            <a:xfrm>
              <a:off x="4338287" y="332320"/>
              <a:ext cx="665342" cy="819558"/>
              <a:chOff x="1427225" y="332320"/>
              <a:chExt cx="665342" cy="819558"/>
            </a:xfrm>
          </p:grpSpPr>
          <p:sp>
            <p:nvSpPr>
              <p:cNvPr id="441" name="Google Shape;441;p44"/>
              <p:cNvSpPr/>
              <p:nvPr/>
            </p:nvSpPr>
            <p:spPr>
              <a:xfrm>
                <a:off x="1682651" y="332320"/>
                <a:ext cx="409916" cy="819558"/>
              </a:xfrm>
              <a:custGeom>
                <a:rect b="b" l="l" r="r" t="t"/>
                <a:pathLst>
                  <a:path extrusionOk="0" h="14965" w="7485">
                    <a:moveTo>
                      <a:pt x="1" y="0"/>
                    </a:moveTo>
                    <a:lnTo>
                      <a:pt x="1" y="14964"/>
                    </a:lnTo>
                    <a:cubicBezTo>
                      <a:pt x="4124" y="14964"/>
                      <a:pt x="7485" y="11625"/>
                      <a:pt x="7485" y="7484"/>
                    </a:cubicBezTo>
                    <a:cubicBezTo>
                      <a:pt x="7485" y="3339"/>
                      <a:pt x="4124"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4"/>
              <p:cNvSpPr/>
              <p:nvPr/>
            </p:nvSpPr>
            <p:spPr>
              <a:xfrm>
                <a:off x="1427225" y="486763"/>
                <a:ext cx="509698" cy="510629"/>
              </a:xfrm>
              <a:custGeom>
                <a:rect b="b" l="l" r="r" t="t"/>
                <a:pathLst>
                  <a:path extrusionOk="0" h="9324" w="9307">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Essential Oils: Extraction Methods by Slidesgo">
  <a:themeElements>
    <a:clrScheme name="Simple Light">
      <a:dk1>
        <a:srgbClr val="1F191A"/>
      </a:dk1>
      <a:lt1>
        <a:srgbClr val="F1EAE5"/>
      </a:lt1>
      <a:dk2>
        <a:srgbClr val="6E7B59"/>
      </a:dk2>
      <a:lt2>
        <a:srgbClr val="9CA589"/>
      </a:lt2>
      <a:accent1>
        <a:srgbClr val="DCB364"/>
      </a:accent1>
      <a:accent2>
        <a:srgbClr val="C59642"/>
      </a:accent2>
      <a:accent3>
        <a:srgbClr val="ECDCCD"/>
      </a:accent3>
      <a:accent4>
        <a:srgbClr val="D3AF92"/>
      </a:accent4>
      <a:accent5>
        <a:srgbClr val="AF5C46"/>
      </a:accent5>
      <a:accent6>
        <a:srgbClr val="FFFFFF"/>
      </a:accent6>
      <a:hlink>
        <a:srgbClr val="1F19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