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2"/>
    <p:sldId id="263" r:id="rId3"/>
    <p:sldId id="256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nva Sans Bold" panose="020B0604020202020204" charset="0"/>
      <p:regular r:id="rId17"/>
    </p:embeddedFont>
    <p:embeddedFont>
      <p:font typeface="Open Sans" panose="020B0604020202020204" charset="0"/>
      <p:regular r:id="rId18"/>
    </p:embeddedFont>
    <p:embeddedFont>
      <p:font typeface="Open Sans Italics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10" Type="http://schemas.openxmlformats.org/officeDocument/2006/relationships/image" Target="../media/image6.svg"/><Relationship Id="rId4" Type="http://schemas.openxmlformats.org/officeDocument/2006/relationships/image" Target="../media/image9.sv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svg"/><Relationship Id="rId7" Type="http://schemas.openxmlformats.org/officeDocument/2006/relationships/image" Target="../media/image4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1.svg"/><Relationship Id="rId5" Type="http://schemas.openxmlformats.org/officeDocument/2006/relationships/image" Target="../media/image2.sv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5.svg"/><Relationship Id="rId3" Type="http://schemas.openxmlformats.org/officeDocument/2006/relationships/image" Target="../media/image9.svg"/><Relationship Id="rId7" Type="http://schemas.openxmlformats.org/officeDocument/2006/relationships/image" Target="../media/image4.svg"/><Relationship Id="rId12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3.svg"/><Relationship Id="rId5" Type="http://schemas.openxmlformats.org/officeDocument/2006/relationships/image" Target="../media/image2.svg"/><Relationship Id="rId15" Type="http://schemas.openxmlformats.org/officeDocument/2006/relationships/image" Target="../media/image11.svg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" Type="http://schemas.openxmlformats.org/officeDocument/2006/relationships/image" Target="../media/image9.svg"/><Relationship Id="rId21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7.svg"/><Relationship Id="rId5" Type="http://schemas.openxmlformats.org/officeDocument/2006/relationships/image" Target="../media/image2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27.svg"/><Relationship Id="rId4" Type="http://schemas.openxmlformats.org/officeDocument/2006/relationships/image" Target="../media/image2.sv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32683" y="739282"/>
            <a:ext cx="13601626" cy="7921562"/>
            <a:chOff x="0" y="0"/>
            <a:chExt cx="3201970" cy="18648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01970" cy="1864821"/>
            </a:xfrm>
            <a:custGeom>
              <a:avLst/>
              <a:gdLst/>
              <a:ahLst/>
              <a:cxnLst/>
              <a:rect l="l" t="t" r="r" b="b"/>
              <a:pathLst>
                <a:path w="3201970" h="1864821">
                  <a:moveTo>
                    <a:pt x="0" y="0"/>
                  </a:moveTo>
                  <a:lnTo>
                    <a:pt x="3201970" y="0"/>
                  </a:lnTo>
                  <a:lnTo>
                    <a:pt x="3201970" y="1864821"/>
                  </a:lnTo>
                  <a:lnTo>
                    <a:pt x="0" y="1864821"/>
                  </a:ln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01970" cy="19029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343187" y="739282"/>
            <a:ext cx="13601626" cy="1180921"/>
            <a:chOff x="0" y="0"/>
            <a:chExt cx="2876863" cy="2497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76863" cy="249775"/>
            </a:xfrm>
            <a:custGeom>
              <a:avLst/>
              <a:gdLst/>
              <a:ahLst/>
              <a:cxnLst/>
              <a:rect l="l" t="t" r="r" b="b"/>
              <a:pathLst>
                <a:path w="2876863" h="249775">
                  <a:moveTo>
                    <a:pt x="3984" y="0"/>
                  </a:moveTo>
                  <a:lnTo>
                    <a:pt x="2872878" y="0"/>
                  </a:lnTo>
                  <a:cubicBezTo>
                    <a:pt x="2873935" y="0"/>
                    <a:pt x="2874948" y="420"/>
                    <a:pt x="2875696" y="1167"/>
                  </a:cubicBezTo>
                  <a:cubicBezTo>
                    <a:pt x="2876443" y="1914"/>
                    <a:pt x="2876863" y="2928"/>
                    <a:pt x="2876863" y="3984"/>
                  </a:cubicBezTo>
                  <a:lnTo>
                    <a:pt x="2876863" y="245791"/>
                  </a:lnTo>
                  <a:cubicBezTo>
                    <a:pt x="2876863" y="246847"/>
                    <a:pt x="2876443" y="247861"/>
                    <a:pt x="2875696" y="248608"/>
                  </a:cubicBezTo>
                  <a:cubicBezTo>
                    <a:pt x="2874948" y="249355"/>
                    <a:pt x="2873935" y="249775"/>
                    <a:pt x="2872878" y="249775"/>
                  </a:cubicBezTo>
                  <a:lnTo>
                    <a:pt x="3984" y="249775"/>
                  </a:lnTo>
                  <a:cubicBezTo>
                    <a:pt x="2928" y="249775"/>
                    <a:pt x="1914" y="249355"/>
                    <a:pt x="1167" y="248608"/>
                  </a:cubicBezTo>
                  <a:cubicBezTo>
                    <a:pt x="420" y="247861"/>
                    <a:pt x="0" y="246847"/>
                    <a:pt x="0" y="245791"/>
                  </a:cubicBezTo>
                  <a:lnTo>
                    <a:pt x="0" y="3984"/>
                  </a:lnTo>
                  <a:cubicBezTo>
                    <a:pt x="0" y="2928"/>
                    <a:pt x="420" y="1914"/>
                    <a:pt x="1167" y="1167"/>
                  </a:cubicBezTo>
                  <a:cubicBezTo>
                    <a:pt x="1914" y="420"/>
                    <a:pt x="2928" y="0"/>
                    <a:pt x="3984" y="0"/>
                  </a:cubicBezTo>
                  <a:close/>
                </a:path>
              </a:pathLst>
            </a:custGeom>
            <a:solidFill>
              <a:srgbClr val="E4FBFF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876863" cy="287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830006" y="1104285"/>
            <a:ext cx="430977" cy="43097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07B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6541" tIns="56541" rIns="56541" bIns="56541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143275" y="1104285"/>
            <a:ext cx="430977" cy="43097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D2DD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6541" tIns="56541" rIns="56541" bIns="56541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2900339" y="1183255"/>
            <a:ext cx="290310" cy="292973"/>
          </a:xfrm>
          <a:custGeom>
            <a:avLst/>
            <a:gdLst/>
            <a:ahLst/>
            <a:cxnLst/>
            <a:rect l="l" t="t" r="r" b="b"/>
            <a:pathLst>
              <a:path w="290310" h="292973">
                <a:moveTo>
                  <a:pt x="0" y="0"/>
                </a:moveTo>
                <a:lnTo>
                  <a:pt x="290310" y="0"/>
                </a:lnTo>
                <a:lnTo>
                  <a:pt x="290310" y="292974"/>
                </a:lnTo>
                <a:lnTo>
                  <a:pt x="0" y="2929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5190265" y="7952654"/>
            <a:ext cx="336997" cy="336997"/>
          </a:xfrm>
          <a:custGeom>
            <a:avLst/>
            <a:gdLst/>
            <a:ahLst/>
            <a:cxnLst/>
            <a:rect l="l" t="t" r="r" b="b"/>
            <a:pathLst>
              <a:path w="336997" h="336997">
                <a:moveTo>
                  <a:pt x="0" y="0"/>
                </a:moveTo>
                <a:lnTo>
                  <a:pt x="336997" y="0"/>
                </a:lnTo>
                <a:lnTo>
                  <a:pt x="336997" y="336997"/>
                </a:lnTo>
                <a:lnTo>
                  <a:pt x="0" y="336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238186" y="1209165"/>
            <a:ext cx="241154" cy="241154"/>
          </a:xfrm>
          <a:custGeom>
            <a:avLst/>
            <a:gdLst/>
            <a:ahLst/>
            <a:cxnLst/>
            <a:rect l="l" t="t" r="r" b="b"/>
            <a:pathLst>
              <a:path w="241154" h="241154">
                <a:moveTo>
                  <a:pt x="0" y="0"/>
                </a:moveTo>
                <a:lnTo>
                  <a:pt x="241154" y="0"/>
                </a:lnTo>
                <a:lnTo>
                  <a:pt x="241154" y="241154"/>
                </a:lnTo>
                <a:lnTo>
                  <a:pt x="0" y="2411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6626548" y="6234857"/>
            <a:ext cx="7878390" cy="450424"/>
            <a:chOff x="0" y="0"/>
            <a:chExt cx="2074967" cy="11863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074967" cy="118630"/>
            </a:xfrm>
            <a:custGeom>
              <a:avLst/>
              <a:gdLst/>
              <a:ahLst/>
              <a:cxnLst/>
              <a:rect l="l" t="t" r="r" b="b"/>
              <a:pathLst>
                <a:path w="2074967" h="118630">
                  <a:moveTo>
                    <a:pt x="0" y="0"/>
                  </a:moveTo>
                  <a:lnTo>
                    <a:pt x="2074967" y="0"/>
                  </a:lnTo>
                  <a:lnTo>
                    <a:pt x="2074967" y="118630"/>
                  </a:lnTo>
                  <a:lnTo>
                    <a:pt x="0" y="1186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2074967" cy="1567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8574885" y="1067708"/>
            <a:ext cx="1138231" cy="476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70"/>
              </a:lnSpc>
            </a:pPr>
            <a:r>
              <a:rPr lang="en-US" sz="2836">
                <a:solidFill>
                  <a:srgbClr val="000000"/>
                </a:solidFill>
                <a:latin typeface="Canva Sans Bold"/>
              </a:rPr>
              <a:t>LOGO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445028" y="1972130"/>
            <a:ext cx="11397945" cy="1284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4"/>
              </a:lnSpc>
            </a:pPr>
            <a:r>
              <a:rPr lang="en-US" sz="7496">
                <a:solidFill>
                  <a:srgbClr val="000000"/>
                </a:solidFill>
                <a:latin typeface="Canva Sans Bold"/>
              </a:rPr>
              <a:t>Cadastro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830006" y="3344545"/>
            <a:ext cx="4352798" cy="3340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9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Insira seu email:</a:t>
            </a:r>
          </a:p>
          <a:p>
            <a:pPr algn="l">
              <a:lnSpc>
                <a:spcPts val="679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Digite seu nome:</a:t>
            </a:r>
          </a:p>
          <a:p>
            <a:pPr algn="l">
              <a:lnSpc>
                <a:spcPts val="679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Crie sua senha:</a:t>
            </a:r>
          </a:p>
          <a:p>
            <a:pPr algn="l">
              <a:lnSpc>
                <a:spcPts val="679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Confira sua senha: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6012206" y="5348960"/>
            <a:ext cx="7878390" cy="450424"/>
            <a:chOff x="0" y="0"/>
            <a:chExt cx="2074967" cy="11863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074967" cy="118630"/>
            </a:xfrm>
            <a:custGeom>
              <a:avLst/>
              <a:gdLst/>
              <a:ahLst/>
              <a:cxnLst/>
              <a:rect l="l" t="t" r="r" b="b"/>
              <a:pathLst>
                <a:path w="2074967" h="118630">
                  <a:moveTo>
                    <a:pt x="0" y="0"/>
                  </a:moveTo>
                  <a:lnTo>
                    <a:pt x="2074967" y="0"/>
                  </a:lnTo>
                  <a:lnTo>
                    <a:pt x="2074967" y="118630"/>
                  </a:lnTo>
                  <a:lnTo>
                    <a:pt x="0" y="1186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2074967" cy="1567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6299735" y="4474851"/>
            <a:ext cx="7878390" cy="450424"/>
            <a:chOff x="0" y="0"/>
            <a:chExt cx="2074967" cy="11863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074967" cy="118630"/>
            </a:xfrm>
            <a:custGeom>
              <a:avLst/>
              <a:gdLst/>
              <a:ahLst/>
              <a:cxnLst/>
              <a:rect l="l" t="t" r="r" b="b"/>
              <a:pathLst>
                <a:path w="2074967" h="118630">
                  <a:moveTo>
                    <a:pt x="0" y="0"/>
                  </a:moveTo>
                  <a:lnTo>
                    <a:pt x="2074967" y="0"/>
                  </a:lnTo>
                  <a:lnTo>
                    <a:pt x="2074967" y="118630"/>
                  </a:lnTo>
                  <a:lnTo>
                    <a:pt x="0" y="1186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2074967" cy="1567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6203892" y="3640540"/>
            <a:ext cx="7878390" cy="450424"/>
            <a:chOff x="0" y="0"/>
            <a:chExt cx="2074967" cy="11863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074967" cy="118630"/>
            </a:xfrm>
            <a:custGeom>
              <a:avLst/>
              <a:gdLst/>
              <a:ahLst/>
              <a:cxnLst/>
              <a:rect l="l" t="t" r="r" b="b"/>
              <a:pathLst>
                <a:path w="2074967" h="118630">
                  <a:moveTo>
                    <a:pt x="0" y="0"/>
                  </a:moveTo>
                  <a:lnTo>
                    <a:pt x="2074967" y="0"/>
                  </a:lnTo>
                  <a:lnTo>
                    <a:pt x="2074967" y="118630"/>
                  </a:lnTo>
                  <a:lnTo>
                    <a:pt x="0" y="1186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2074967" cy="1567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7981041" y="7256780"/>
            <a:ext cx="2325918" cy="777424"/>
            <a:chOff x="0" y="0"/>
            <a:chExt cx="612587" cy="204754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12587" cy="204754"/>
            </a:xfrm>
            <a:custGeom>
              <a:avLst/>
              <a:gdLst/>
              <a:ahLst/>
              <a:cxnLst/>
              <a:rect l="l" t="t" r="r" b="b"/>
              <a:pathLst>
                <a:path w="612587" h="204754">
                  <a:moveTo>
                    <a:pt x="0" y="0"/>
                  </a:moveTo>
                  <a:lnTo>
                    <a:pt x="612587" y="0"/>
                  </a:lnTo>
                  <a:lnTo>
                    <a:pt x="612587" y="204754"/>
                  </a:lnTo>
                  <a:lnTo>
                    <a:pt x="0" y="204754"/>
                  </a:lnTo>
                  <a:close/>
                </a:path>
              </a:pathLst>
            </a:custGeom>
            <a:solidFill>
              <a:srgbClr val="C2C3C1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612587" cy="2428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8028299" y="7321960"/>
            <a:ext cx="221039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Criar conta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0322" y="1028700"/>
            <a:ext cx="6172200" cy="6172200"/>
          </a:xfrm>
          <a:custGeom>
            <a:avLst/>
            <a:gdLst/>
            <a:ahLst/>
            <a:cxnLst/>
            <a:rect l="l" t="t" r="r" b="b"/>
            <a:pathLst>
              <a:path w="6172200" h="6172200">
                <a:moveTo>
                  <a:pt x="0" y="0"/>
                </a:moveTo>
                <a:lnTo>
                  <a:pt x="6172200" y="0"/>
                </a:lnTo>
                <a:lnTo>
                  <a:pt x="6172200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1160322" y="1112104"/>
            <a:ext cx="6172200" cy="5723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Requisitos funcionais: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"/>
            </a:endParaRPr>
          </a:p>
          <a:p>
            <a:pPr marL="734059" lvl="1" indent="-367030" algn="l">
              <a:lnSpc>
                <a:spcPts val="611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Criar conta</a:t>
            </a:r>
          </a:p>
          <a:p>
            <a:pPr marL="734059" lvl="1" indent="-367030" algn="l">
              <a:lnSpc>
                <a:spcPts val="611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Realizar tarefas</a:t>
            </a:r>
          </a:p>
          <a:p>
            <a:pPr marL="734059" lvl="1" indent="-367030" algn="l">
              <a:lnSpc>
                <a:spcPts val="611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Exibir progresso</a:t>
            </a:r>
          </a:p>
          <a:p>
            <a:pPr marL="734059" lvl="1" indent="-367030" algn="l">
              <a:lnSpc>
                <a:spcPts val="611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Atualizar perfil</a:t>
            </a:r>
          </a:p>
          <a:p>
            <a:pPr marL="734059" lvl="1" indent="-367030" algn="l">
              <a:lnSpc>
                <a:spcPts val="611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Mudar tamanho das letras</a:t>
            </a:r>
          </a:p>
          <a:p>
            <a:pPr marL="734059" lvl="1" indent="-367030" algn="l">
              <a:lnSpc>
                <a:spcPts val="611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Alterar tema</a:t>
            </a:r>
          </a:p>
        </p:txBody>
      </p:sp>
      <p:sp>
        <p:nvSpPr>
          <p:cNvPr id="4" name="Freeform 4"/>
          <p:cNvSpPr/>
          <p:nvPr/>
        </p:nvSpPr>
        <p:spPr>
          <a:xfrm>
            <a:off x="11087100" y="1028700"/>
            <a:ext cx="6172200" cy="6172200"/>
          </a:xfrm>
          <a:custGeom>
            <a:avLst/>
            <a:gdLst/>
            <a:ahLst/>
            <a:cxnLst/>
            <a:rect l="l" t="t" r="r" b="b"/>
            <a:pathLst>
              <a:path w="6172200" h="6172200">
                <a:moveTo>
                  <a:pt x="0" y="0"/>
                </a:moveTo>
                <a:lnTo>
                  <a:pt x="6172200" y="0"/>
                </a:lnTo>
                <a:lnTo>
                  <a:pt x="6172200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5" name="TextBox 5"/>
          <p:cNvSpPr txBox="1"/>
          <p:nvPr/>
        </p:nvSpPr>
        <p:spPr>
          <a:xfrm>
            <a:off x="11087100" y="1112104"/>
            <a:ext cx="6172200" cy="4951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Requisitos não funcionais: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"/>
            </a:endParaRPr>
          </a:p>
          <a:p>
            <a:pPr marL="734059" lvl="1" indent="-367030" algn="l">
              <a:lnSpc>
                <a:spcPts val="611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Acessibilidade</a:t>
            </a:r>
          </a:p>
          <a:p>
            <a:pPr marL="734059" lvl="1" indent="-367030" algn="l">
              <a:lnSpc>
                <a:spcPts val="611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Segurança</a:t>
            </a:r>
          </a:p>
          <a:p>
            <a:pPr marL="734059" lvl="1" indent="-367030" algn="l">
              <a:lnSpc>
                <a:spcPts val="611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Design intuitivo</a:t>
            </a:r>
          </a:p>
          <a:p>
            <a:pPr marL="734059" lvl="1" indent="-367030" algn="l">
              <a:lnSpc>
                <a:spcPts val="611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Fixação de leitura</a:t>
            </a:r>
          </a:p>
          <a:p>
            <a:pPr marL="734059" lvl="1" indent="-367030" algn="l">
              <a:lnSpc>
                <a:spcPts val="611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Explicações claras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138071" y="102588"/>
            <a:ext cx="6263409" cy="584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82"/>
              </a:lnSpc>
            </a:pPr>
            <a:r>
              <a:rPr lang="en-US" sz="3487">
                <a:solidFill>
                  <a:srgbClr val="000000"/>
                </a:solidFill>
                <a:latin typeface="Open Sans"/>
              </a:rPr>
              <a:t>Diagrama de caso de uso UML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28B3BDD9-1905-4B67-8DCE-4933EE9EB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512" y="995362"/>
            <a:ext cx="8772525" cy="829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32683" y="739282"/>
            <a:ext cx="13601626" cy="7921562"/>
            <a:chOff x="0" y="0"/>
            <a:chExt cx="3201970" cy="18648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01970" cy="1864821"/>
            </a:xfrm>
            <a:custGeom>
              <a:avLst/>
              <a:gdLst/>
              <a:ahLst/>
              <a:cxnLst/>
              <a:rect l="l" t="t" r="r" b="b"/>
              <a:pathLst>
                <a:path w="3201970" h="1864821">
                  <a:moveTo>
                    <a:pt x="0" y="0"/>
                  </a:moveTo>
                  <a:lnTo>
                    <a:pt x="3201970" y="0"/>
                  </a:lnTo>
                  <a:lnTo>
                    <a:pt x="3201970" y="1864821"/>
                  </a:lnTo>
                  <a:lnTo>
                    <a:pt x="0" y="1864821"/>
                  </a:ln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01970" cy="19029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343187" y="739282"/>
            <a:ext cx="13601626" cy="1180921"/>
            <a:chOff x="0" y="0"/>
            <a:chExt cx="2876863" cy="2497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76863" cy="249775"/>
            </a:xfrm>
            <a:custGeom>
              <a:avLst/>
              <a:gdLst/>
              <a:ahLst/>
              <a:cxnLst/>
              <a:rect l="l" t="t" r="r" b="b"/>
              <a:pathLst>
                <a:path w="2876863" h="249775">
                  <a:moveTo>
                    <a:pt x="3984" y="0"/>
                  </a:moveTo>
                  <a:lnTo>
                    <a:pt x="2872878" y="0"/>
                  </a:lnTo>
                  <a:cubicBezTo>
                    <a:pt x="2873935" y="0"/>
                    <a:pt x="2874948" y="420"/>
                    <a:pt x="2875696" y="1167"/>
                  </a:cubicBezTo>
                  <a:cubicBezTo>
                    <a:pt x="2876443" y="1914"/>
                    <a:pt x="2876863" y="2928"/>
                    <a:pt x="2876863" y="3984"/>
                  </a:cubicBezTo>
                  <a:lnTo>
                    <a:pt x="2876863" y="245791"/>
                  </a:lnTo>
                  <a:cubicBezTo>
                    <a:pt x="2876863" y="246847"/>
                    <a:pt x="2876443" y="247861"/>
                    <a:pt x="2875696" y="248608"/>
                  </a:cubicBezTo>
                  <a:cubicBezTo>
                    <a:pt x="2874948" y="249355"/>
                    <a:pt x="2873935" y="249775"/>
                    <a:pt x="2872878" y="249775"/>
                  </a:cubicBezTo>
                  <a:lnTo>
                    <a:pt x="3984" y="249775"/>
                  </a:lnTo>
                  <a:cubicBezTo>
                    <a:pt x="2928" y="249775"/>
                    <a:pt x="1914" y="249355"/>
                    <a:pt x="1167" y="248608"/>
                  </a:cubicBezTo>
                  <a:cubicBezTo>
                    <a:pt x="420" y="247861"/>
                    <a:pt x="0" y="246847"/>
                    <a:pt x="0" y="245791"/>
                  </a:cubicBezTo>
                  <a:lnTo>
                    <a:pt x="0" y="3984"/>
                  </a:lnTo>
                  <a:cubicBezTo>
                    <a:pt x="0" y="2928"/>
                    <a:pt x="420" y="1914"/>
                    <a:pt x="1167" y="1167"/>
                  </a:cubicBezTo>
                  <a:cubicBezTo>
                    <a:pt x="1914" y="420"/>
                    <a:pt x="2928" y="0"/>
                    <a:pt x="3984" y="0"/>
                  </a:cubicBezTo>
                  <a:close/>
                </a:path>
              </a:pathLst>
            </a:custGeom>
            <a:solidFill>
              <a:srgbClr val="E4FBFF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876863" cy="287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830006" y="1104285"/>
            <a:ext cx="430977" cy="43097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07B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6541" tIns="56541" rIns="56541" bIns="56541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143275" y="1104285"/>
            <a:ext cx="430977" cy="43097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D2DD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6541" tIns="56541" rIns="56541" bIns="56541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2900339" y="1183255"/>
            <a:ext cx="290310" cy="292973"/>
          </a:xfrm>
          <a:custGeom>
            <a:avLst/>
            <a:gdLst/>
            <a:ahLst/>
            <a:cxnLst/>
            <a:rect l="l" t="t" r="r" b="b"/>
            <a:pathLst>
              <a:path w="290310" h="292973">
                <a:moveTo>
                  <a:pt x="0" y="0"/>
                </a:moveTo>
                <a:lnTo>
                  <a:pt x="290310" y="0"/>
                </a:lnTo>
                <a:lnTo>
                  <a:pt x="290310" y="292974"/>
                </a:lnTo>
                <a:lnTo>
                  <a:pt x="0" y="2929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5190265" y="7952654"/>
            <a:ext cx="336997" cy="336997"/>
          </a:xfrm>
          <a:custGeom>
            <a:avLst/>
            <a:gdLst/>
            <a:ahLst/>
            <a:cxnLst/>
            <a:rect l="l" t="t" r="r" b="b"/>
            <a:pathLst>
              <a:path w="336997" h="336997">
                <a:moveTo>
                  <a:pt x="0" y="0"/>
                </a:moveTo>
                <a:lnTo>
                  <a:pt x="336997" y="0"/>
                </a:lnTo>
                <a:lnTo>
                  <a:pt x="336997" y="336997"/>
                </a:lnTo>
                <a:lnTo>
                  <a:pt x="0" y="336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238186" y="1209165"/>
            <a:ext cx="241154" cy="241154"/>
          </a:xfrm>
          <a:custGeom>
            <a:avLst/>
            <a:gdLst/>
            <a:ahLst/>
            <a:cxnLst/>
            <a:rect l="l" t="t" r="r" b="b"/>
            <a:pathLst>
              <a:path w="241154" h="241154">
                <a:moveTo>
                  <a:pt x="0" y="0"/>
                </a:moveTo>
                <a:lnTo>
                  <a:pt x="241154" y="0"/>
                </a:lnTo>
                <a:lnTo>
                  <a:pt x="241154" y="241154"/>
                </a:lnTo>
                <a:lnTo>
                  <a:pt x="0" y="2411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8574885" y="1067708"/>
            <a:ext cx="1138231" cy="476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70"/>
              </a:lnSpc>
            </a:pPr>
            <a:r>
              <a:rPr lang="en-US" sz="2836">
                <a:solidFill>
                  <a:srgbClr val="000000"/>
                </a:solidFill>
                <a:latin typeface="Canva Sans Bold"/>
              </a:rPr>
              <a:t>LOGO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445028" y="1972130"/>
            <a:ext cx="11397945" cy="1284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4"/>
              </a:lnSpc>
            </a:pPr>
            <a:r>
              <a:rPr lang="en-US" sz="7496">
                <a:solidFill>
                  <a:srgbClr val="000000"/>
                </a:solidFill>
                <a:latin typeface="Canva Sans Bold"/>
              </a:rPr>
              <a:t>Login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830006" y="3344545"/>
            <a:ext cx="4352798" cy="162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9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Seu nome:</a:t>
            </a:r>
          </a:p>
          <a:p>
            <a:pPr algn="l">
              <a:lnSpc>
                <a:spcPts val="679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Sua senha: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5194301" y="4520357"/>
            <a:ext cx="7878390" cy="450424"/>
            <a:chOff x="0" y="0"/>
            <a:chExt cx="2074967" cy="11863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074967" cy="118630"/>
            </a:xfrm>
            <a:custGeom>
              <a:avLst/>
              <a:gdLst/>
              <a:ahLst/>
              <a:cxnLst/>
              <a:rect l="l" t="t" r="r" b="b"/>
              <a:pathLst>
                <a:path w="2074967" h="118630">
                  <a:moveTo>
                    <a:pt x="0" y="0"/>
                  </a:moveTo>
                  <a:lnTo>
                    <a:pt x="2074967" y="0"/>
                  </a:lnTo>
                  <a:lnTo>
                    <a:pt x="2074967" y="118630"/>
                  </a:lnTo>
                  <a:lnTo>
                    <a:pt x="0" y="1186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2074967" cy="1567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5006405" y="3663293"/>
            <a:ext cx="7878390" cy="450424"/>
            <a:chOff x="0" y="0"/>
            <a:chExt cx="2074967" cy="11863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074967" cy="118630"/>
            </a:xfrm>
            <a:custGeom>
              <a:avLst/>
              <a:gdLst/>
              <a:ahLst/>
              <a:cxnLst/>
              <a:rect l="l" t="t" r="r" b="b"/>
              <a:pathLst>
                <a:path w="2074967" h="118630">
                  <a:moveTo>
                    <a:pt x="0" y="0"/>
                  </a:moveTo>
                  <a:lnTo>
                    <a:pt x="2074967" y="0"/>
                  </a:lnTo>
                  <a:lnTo>
                    <a:pt x="2074967" y="118630"/>
                  </a:lnTo>
                  <a:lnTo>
                    <a:pt x="0" y="1186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2074967" cy="1567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7981041" y="6237605"/>
            <a:ext cx="2325918" cy="777424"/>
            <a:chOff x="0" y="0"/>
            <a:chExt cx="612587" cy="204754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12587" cy="204754"/>
            </a:xfrm>
            <a:custGeom>
              <a:avLst/>
              <a:gdLst/>
              <a:ahLst/>
              <a:cxnLst/>
              <a:rect l="l" t="t" r="r" b="b"/>
              <a:pathLst>
                <a:path w="612587" h="204754">
                  <a:moveTo>
                    <a:pt x="0" y="0"/>
                  </a:moveTo>
                  <a:lnTo>
                    <a:pt x="612587" y="0"/>
                  </a:lnTo>
                  <a:lnTo>
                    <a:pt x="612587" y="204754"/>
                  </a:lnTo>
                  <a:lnTo>
                    <a:pt x="0" y="204754"/>
                  </a:lnTo>
                  <a:close/>
                </a:path>
              </a:pathLst>
            </a:custGeom>
            <a:solidFill>
              <a:srgbClr val="C2C3C1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612587" cy="2428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8585660" y="6302785"/>
            <a:ext cx="109567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Login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32683" y="739282"/>
            <a:ext cx="13601626" cy="7921562"/>
            <a:chOff x="0" y="0"/>
            <a:chExt cx="3201970" cy="18648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01970" cy="1864821"/>
            </a:xfrm>
            <a:custGeom>
              <a:avLst/>
              <a:gdLst/>
              <a:ahLst/>
              <a:cxnLst/>
              <a:rect l="l" t="t" r="r" b="b"/>
              <a:pathLst>
                <a:path w="3201970" h="1864821">
                  <a:moveTo>
                    <a:pt x="0" y="0"/>
                  </a:moveTo>
                  <a:lnTo>
                    <a:pt x="3201970" y="0"/>
                  </a:lnTo>
                  <a:lnTo>
                    <a:pt x="3201970" y="1864821"/>
                  </a:lnTo>
                  <a:lnTo>
                    <a:pt x="0" y="1864821"/>
                  </a:ln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01970" cy="19029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343187" y="739282"/>
            <a:ext cx="13601626" cy="1180921"/>
            <a:chOff x="0" y="0"/>
            <a:chExt cx="2876863" cy="2497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76863" cy="249775"/>
            </a:xfrm>
            <a:custGeom>
              <a:avLst/>
              <a:gdLst/>
              <a:ahLst/>
              <a:cxnLst/>
              <a:rect l="l" t="t" r="r" b="b"/>
              <a:pathLst>
                <a:path w="2876863" h="249775">
                  <a:moveTo>
                    <a:pt x="3984" y="0"/>
                  </a:moveTo>
                  <a:lnTo>
                    <a:pt x="2872878" y="0"/>
                  </a:lnTo>
                  <a:cubicBezTo>
                    <a:pt x="2873935" y="0"/>
                    <a:pt x="2874948" y="420"/>
                    <a:pt x="2875696" y="1167"/>
                  </a:cubicBezTo>
                  <a:cubicBezTo>
                    <a:pt x="2876443" y="1914"/>
                    <a:pt x="2876863" y="2928"/>
                    <a:pt x="2876863" y="3984"/>
                  </a:cubicBezTo>
                  <a:lnTo>
                    <a:pt x="2876863" y="245791"/>
                  </a:lnTo>
                  <a:cubicBezTo>
                    <a:pt x="2876863" y="246847"/>
                    <a:pt x="2876443" y="247861"/>
                    <a:pt x="2875696" y="248608"/>
                  </a:cubicBezTo>
                  <a:cubicBezTo>
                    <a:pt x="2874948" y="249355"/>
                    <a:pt x="2873935" y="249775"/>
                    <a:pt x="2872878" y="249775"/>
                  </a:cubicBezTo>
                  <a:lnTo>
                    <a:pt x="3984" y="249775"/>
                  </a:lnTo>
                  <a:cubicBezTo>
                    <a:pt x="2928" y="249775"/>
                    <a:pt x="1914" y="249355"/>
                    <a:pt x="1167" y="248608"/>
                  </a:cubicBezTo>
                  <a:cubicBezTo>
                    <a:pt x="420" y="247861"/>
                    <a:pt x="0" y="246847"/>
                    <a:pt x="0" y="245791"/>
                  </a:cubicBezTo>
                  <a:lnTo>
                    <a:pt x="0" y="3984"/>
                  </a:lnTo>
                  <a:cubicBezTo>
                    <a:pt x="0" y="2928"/>
                    <a:pt x="420" y="1914"/>
                    <a:pt x="1167" y="1167"/>
                  </a:cubicBezTo>
                  <a:cubicBezTo>
                    <a:pt x="1914" y="420"/>
                    <a:pt x="2928" y="0"/>
                    <a:pt x="3984" y="0"/>
                  </a:cubicBezTo>
                  <a:close/>
                </a:path>
              </a:pathLst>
            </a:custGeom>
            <a:solidFill>
              <a:srgbClr val="E4FBFF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876863" cy="287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143275" y="1104285"/>
            <a:ext cx="430977" cy="43097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D2DD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6541" tIns="56541" rIns="56541" bIns="56541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7546681" y="3691834"/>
            <a:ext cx="3131618" cy="1056921"/>
          </a:xfrm>
          <a:custGeom>
            <a:avLst/>
            <a:gdLst/>
            <a:ahLst/>
            <a:cxnLst/>
            <a:rect l="l" t="t" r="r" b="b"/>
            <a:pathLst>
              <a:path w="3131618" h="1056921">
                <a:moveTo>
                  <a:pt x="0" y="0"/>
                </a:moveTo>
                <a:lnTo>
                  <a:pt x="3131618" y="0"/>
                </a:lnTo>
                <a:lnTo>
                  <a:pt x="3131618" y="1056921"/>
                </a:lnTo>
                <a:lnTo>
                  <a:pt x="0" y="10569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7578191" y="5205955"/>
            <a:ext cx="3131618" cy="1056921"/>
          </a:xfrm>
          <a:custGeom>
            <a:avLst/>
            <a:gdLst/>
            <a:ahLst/>
            <a:cxnLst/>
            <a:rect l="l" t="t" r="r" b="b"/>
            <a:pathLst>
              <a:path w="3131618" h="1056921">
                <a:moveTo>
                  <a:pt x="0" y="0"/>
                </a:moveTo>
                <a:lnTo>
                  <a:pt x="3131618" y="0"/>
                </a:lnTo>
                <a:lnTo>
                  <a:pt x="3131618" y="1056921"/>
                </a:lnTo>
                <a:lnTo>
                  <a:pt x="0" y="10569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7567687" y="6722774"/>
            <a:ext cx="3131618" cy="1056921"/>
          </a:xfrm>
          <a:custGeom>
            <a:avLst/>
            <a:gdLst/>
            <a:ahLst/>
            <a:cxnLst/>
            <a:rect l="l" t="t" r="r" b="b"/>
            <a:pathLst>
              <a:path w="3131618" h="1056921">
                <a:moveTo>
                  <a:pt x="0" y="0"/>
                </a:moveTo>
                <a:lnTo>
                  <a:pt x="3131619" y="0"/>
                </a:lnTo>
                <a:lnTo>
                  <a:pt x="3131619" y="1056921"/>
                </a:lnTo>
                <a:lnTo>
                  <a:pt x="0" y="10569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5190265" y="7952654"/>
            <a:ext cx="336997" cy="336997"/>
          </a:xfrm>
          <a:custGeom>
            <a:avLst/>
            <a:gdLst/>
            <a:ahLst/>
            <a:cxnLst/>
            <a:rect l="l" t="t" r="r" b="b"/>
            <a:pathLst>
              <a:path w="336997" h="336997">
                <a:moveTo>
                  <a:pt x="0" y="0"/>
                </a:moveTo>
                <a:lnTo>
                  <a:pt x="336997" y="0"/>
                </a:lnTo>
                <a:lnTo>
                  <a:pt x="336997" y="336997"/>
                </a:lnTo>
                <a:lnTo>
                  <a:pt x="0" y="336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5238186" y="1209165"/>
            <a:ext cx="241154" cy="241154"/>
          </a:xfrm>
          <a:custGeom>
            <a:avLst/>
            <a:gdLst/>
            <a:ahLst/>
            <a:cxnLst/>
            <a:rect l="l" t="t" r="r" b="b"/>
            <a:pathLst>
              <a:path w="241154" h="241154">
                <a:moveTo>
                  <a:pt x="0" y="0"/>
                </a:moveTo>
                <a:lnTo>
                  <a:pt x="241154" y="0"/>
                </a:lnTo>
                <a:lnTo>
                  <a:pt x="241154" y="241154"/>
                </a:lnTo>
                <a:lnTo>
                  <a:pt x="0" y="2411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574885" y="1067708"/>
            <a:ext cx="1138231" cy="476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70"/>
              </a:lnSpc>
            </a:pPr>
            <a:r>
              <a:rPr lang="en-US" sz="2836">
                <a:solidFill>
                  <a:srgbClr val="000000"/>
                </a:solidFill>
                <a:latin typeface="Canva Sans Bold"/>
              </a:rPr>
              <a:t>LOGO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445028" y="1972130"/>
            <a:ext cx="11397945" cy="1284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4"/>
              </a:lnSpc>
            </a:pPr>
            <a:r>
              <a:rPr lang="en-US" sz="7496">
                <a:solidFill>
                  <a:srgbClr val="000000"/>
                </a:solidFill>
                <a:latin typeface="Canva Sans Bold"/>
              </a:rPr>
              <a:t>LOGO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120400" y="3922442"/>
            <a:ext cx="2026194" cy="538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60"/>
              </a:lnSpc>
            </a:pPr>
            <a:r>
              <a:rPr lang="en-US" sz="3186">
                <a:solidFill>
                  <a:srgbClr val="000000"/>
                </a:solidFill>
                <a:latin typeface="Open Sans"/>
              </a:rPr>
              <a:t>botão 1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099393" y="6953382"/>
            <a:ext cx="2026194" cy="538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60"/>
              </a:lnSpc>
            </a:pPr>
            <a:r>
              <a:rPr lang="en-US" sz="3186">
                <a:solidFill>
                  <a:srgbClr val="000000"/>
                </a:solidFill>
                <a:latin typeface="Open Sans"/>
              </a:rPr>
              <a:t>botão 3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130903" y="5436563"/>
            <a:ext cx="2026194" cy="538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60"/>
              </a:lnSpc>
            </a:pPr>
            <a:r>
              <a:rPr lang="en-US" sz="3186">
                <a:solidFill>
                  <a:srgbClr val="000000"/>
                </a:solidFill>
                <a:latin typeface="Open Sans"/>
              </a:rPr>
              <a:t>botão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32683" y="739282"/>
            <a:ext cx="13601626" cy="7921562"/>
            <a:chOff x="0" y="0"/>
            <a:chExt cx="3201970" cy="18648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01970" cy="1864821"/>
            </a:xfrm>
            <a:custGeom>
              <a:avLst/>
              <a:gdLst/>
              <a:ahLst/>
              <a:cxnLst/>
              <a:rect l="l" t="t" r="r" b="b"/>
              <a:pathLst>
                <a:path w="3201970" h="1864821">
                  <a:moveTo>
                    <a:pt x="0" y="0"/>
                  </a:moveTo>
                  <a:lnTo>
                    <a:pt x="3201970" y="0"/>
                  </a:lnTo>
                  <a:lnTo>
                    <a:pt x="3201970" y="1864821"/>
                  </a:lnTo>
                  <a:lnTo>
                    <a:pt x="0" y="1864821"/>
                  </a:ln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01970" cy="19029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343187" y="739282"/>
            <a:ext cx="13601626" cy="1180921"/>
            <a:chOff x="0" y="0"/>
            <a:chExt cx="2876863" cy="2497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76863" cy="249775"/>
            </a:xfrm>
            <a:custGeom>
              <a:avLst/>
              <a:gdLst/>
              <a:ahLst/>
              <a:cxnLst/>
              <a:rect l="l" t="t" r="r" b="b"/>
              <a:pathLst>
                <a:path w="2876863" h="249775">
                  <a:moveTo>
                    <a:pt x="3984" y="0"/>
                  </a:moveTo>
                  <a:lnTo>
                    <a:pt x="2872878" y="0"/>
                  </a:lnTo>
                  <a:cubicBezTo>
                    <a:pt x="2873935" y="0"/>
                    <a:pt x="2874948" y="420"/>
                    <a:pt x="2875696" y="1167"/>
                  </a:cubicBezTo>
                  <a:cubicBezTo>
                    <a:pt x="2876443" y="1914"/>
                    <a:pt x="2876863" y="2928"/>
                    <a:pt x="2876863" y="3984"/>
                  </a:cubicBezTo>
                  <a:lnTo>
                    <a:pt x="2876863" y="245791"/>
                  </a:lnTo>
                  <a:cubicBezTo>
                    <a:pt x="2876863" y="246847"/>
                    <a:pt x="2876443" y="247861"/>
                    <a:pt x="2875696" y="248608"/>
                  </a:cubicBezTo>
                  <a:cubicBezTo>
                    <a:pt x="2874948" y="249355"/>
                    <a:pt x="2873935" y="249775"/>
                    <a:pt x="2872878" y="249775"/>
                  </a:cubicBezTo>
                  <a:lnTo>
                    <a:pt x="3984" y="249775"/>
                  </a:lnTo>
                  <a:cubicBezTo>
                    <a:pt x="2928" y="249775"/>
                    <a:pt x="1914" y="249355"/>
                    <a:pt x="1167" y="248608"/>
                  </a:cubicBezTo>
                  <a:cubicBezTo>
                    <a:pt x="420" y="247861"/>
                    <a:pt x="0" y="246847"/>
                    <a:pt x="0" y="245791"/>
                  </a:cubicBezTo>
                  <a:lnTo>
                    <a:pt x="0" y="3984"/>
                  </a:lnTo>
                  <a:cubicBezTo>
                    <a:pt x="0" y="2928"/>
                    <a:pt x="420" y="1914"/>
                    <a:pt x="1167" y="1167"/>
                  </a:cubicBezTo>
                  <a:cubicBezTo>
                    <a:pt x="1914" y="420"/>
                    <a:pt x="2928" y="0"/>
                    <a:pt x="3984" y="0"/>
                  </a:cubicBezTo>
                  <a:close/>
                </a:path>
              </a:pathLst>
            </a:custGeom>
            <a:solidFill>
              <a:srgbClr val="E4FBFF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876863" cy="287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830006" y="1104285"/>
            <a:ext cx="430977" cy="43097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07B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6541" tIns="56541" rIns="56541" bIns="56541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143275" y="1104285"/>
            <a:ext cx="430977" cy="43097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D2DD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6541" tIns="56541" rIns="56541" bIns="56541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3445028" y="3605002"/>
            <a:ext cx="3131618" cy="1056921"/>
          </a:xfrm>
          <a:custGeom>
            <a:avLst/>
            <a:gdLst/>
            <a:ahLst/>
            <a:cxnLst/>
            <a:rect l="l" t="t" r="r" b="b"/>
            <a:pathLst>
              <a:path w="3131618" h="1056921">
                <a:moveTo>
                  <a:pt x="0" y="0"/>
                </a:moveTo>
                <a:lnTo>
                  <a:pt x="3131618" y="0"/>
                </a:lnTo>
                <a:lnTo>
                  <a:pt x="3131618" y="1056921"/>
                </a:lnTo>
                <a:lnTo>
                  <a:pt x="0" y="10569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7578191" y="3605002"/>
            <a:ext cx="3131618" cy="1056921"/>
          </a:xfrm>
          <a:custGeom>
            <a:avLst/>
            <a:gdLst/>
            <a:ahLst/>
            <a:cxnLst/>
            <a:rect l="l" t="t" r="r" b="b"/>
            <a:pathLst>
              <a:path w="3131618" h="1056921">
                <a:moveTo>
                  <a:pt x="0" y="0"/>
                </a:moveTo>
                <a:lnTo>
                  <a:pt x="3131618" y="0"/>
                </a:lnTo>
                <a:lnTo>
                  <a:pt x="3131618" y="1056921"/>
                </a:lnTo>
                <a:lnTo>
                  <a:pt x="0" y="10569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1709934" y="3605002"/>
            <a:ext cx="3131618" cy="1056921"/>
          </a:xfrm>
          <a:custGeom>
            <a:avLst/>
            <a:gdLst/>
            <a:ahLst/>
            <a:cxnLst/>
            <a:rect l="l" t="t" r="r" b="b"/>
            <a:pathLst>
              <a:path w="3131618" h="1056921">
                <a:moveTo>
                  <a:pt x="0" y="0"/>
                </a:moveTo>
                <a:lnTo>
                  <a:pt x="3131618" y="0"/>
                </a:lnTo>
                <a:lnTo>
                  <a:pt x="3131618" y="1056921"/>
                </a:lnTo>
                <a:lnTo>
                  <a:pt x="0" y="10569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3759686" y="5014348"/>
            <a:ext cx="2502301" cy="192177"/>
          </a:xfrm>
          <a:custGeom>
            <a:avLst/>
            <a:gdLst/>
            <a:ahLst/>
            <a:cxnLst/>
            <a:rect l="l" t="t" r="r" b="b"/>
            <a:pathLst>
              <a:path w="2502301" h="192177">
                <a:moveTo>
                  <a:pt x="0" y="0"/>
                </a:moveTo>
                <a:lnTo>
                  <a:pt x="2502301" y="0"/>
                </a:lnTo>
                <a:lnTo>
                  <a:pt x="2502301" y="192177"/>
                </a:lnTo>
                <a:lnTo>
                  <a:pt x="0" y="1921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7892850" y="5014348"/>
            <a:ext cx="2502301" cy="192177"/>
          </a:xfrm>
          <a:custGeom>
            <a:avLst/>
            <a:gdLst/>
            <a:ahLst/>
            <a:cxnLst/>
            <a:rect l="l" t="t" r="r" b="b"/>
            <a:pathLst>
              <a:path w="2502301" h="192177">
                <a:moveTo>
                  <a:pt x="0" y="0"/>
                </a:moveTo>
                <a:lnTo>
                  <a:pt x="2502300" y="0"/>
                </a:lnTo>
                <a:lnTo>
                  <a:pt x="2502300" y="192177"/>
                </a:lnTo>
                <a:lnTo>
                  <a:pt x="0" y="1921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2024593" y="5014348"/>
            <a:ext cx="2502301" cy="192177"/>
          </a:xfrm>
          <a:custGeom>
            <a:avLst/>
            <a:gdLst/>
            <a:ahLst/>
            <a:cxnLst/>
            <a:rect l="l" t="t" r="r" b="b"/>
            <a:pathLst>
              <a:path w="2502301" h="192177">
                <a:moveTo>
                  <a:pt x="0" y="0"/>
                </a:moveTo>
                <a:lnTo>
                  <a:pt x="2502300" y="0"/>
                </a:lnTo>
                <a:lnTo>
                  <a:pt x="2502300" y="192177"/>
                </a:lnTo>
                <a:lnTo>
                  <a:pt x="0" y="1921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2900339" y="1183255"/>
            <a:ext cx="290310" cy="292973"/>
          </a:xfrm>
          <a:custGeom>
            <a:avLst/>
            <a:gdLst/>
            <a:ahLst/>
            <a:cxnLst/>
            <a:rect l="l" t="t" r="r" b="b"/>
            <a:pathLst>
              <a:path w="290310" h="292973">
                <a:moveTo>
                  <a:pt x="0" y="0"/>
                </a:moveTo>
                <a:lnTo>
                  <a:pt x="290310" y="0"/>
                </a:lnTo>
                <a:lnTo>
                  <a:pt x="290310" y="292974"/>
                </a:lnTo>
                <a:lnTo>
                  <a:pt x="0" y="2929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5190265" y="7952654"/>
            <a:ext cx="336997" cy="336997"/>
          </a:xfrm>
          <a:custGeom>
            <a:avLst/>
            <a:gdLst/>
            <a:ahLst/>
            <a:cxnLst/>
            <a:rect l="l" t="t" r="r" b="b"/>
            <a:pathLst>
              <a:path w="336997" h="336997">
                <a:moveTo>
                  <a:pt x="0" y="0"/>
                </a:moveTo>
                <a:lnTo>
                  <a:pt x="336997" y="0"/>
                </a:lnTo>
                <a:lnTo>
                  <a:pt x="336997" y="336997"/>
                </a:lnTo>
                <a:lnTo>
                  <a:pt x="0" y="3369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5238186" y="1209165"/>
            <a:ext cx="241154" cy="241154"/>
          </a:xfrm>
          <a:custGeom>
            <a:avLst/>
            <a:gdLst/>
            <a:ahLst/>
            <a:cxnLst/>
            <a:rect l="l" t="t" r="r" b="b"/>
            <a:pathLst>
              <a:path w="241154" h="241154">
                <a:moveTo>
                  <a:pt x="0" y="0"/>
                </a:moveTo>
                <a:lnTo>
                  <a:pt x="241154" y="0"/>
                </a:lnTo>
                <a:lnTo>
                  <a:pt x="241154" y="241154"/>
                </a:lnTo>
                <a:lnTo>
                  <a:pt x="0" y="24115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8574885" y="1067708"/>
            <a:ext cx="1138231" cy="476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70"/>
              </a:lnSpc>
            </a:pPr>
            <a:r>
              <a:rPr lang="en-US" sz="2836">
                <a:solidFill>
                  <a:srgbClr val="000000"/>
                </a:solidFill>
                <a:latin typeface="Canva Sans Bold"/>
              </a:rPr>
              <a:t>LOGO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445028" y="1972130"/>
            <a:ext cx="11397945" cy="1284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4"/>
              </a:lnSpc>
            </a:pPr>
            <a:r>
              <a:rPr lang="en-US" sz="7496">
                <a:solidFill>
                  <a:srgbClr val="000000"/>
                </a:solidFill>
                <a:latin typeface="Canva Sans Bold"/>
              </a:rPr>
              <a:t>tarefas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018747" y="3835610"/>
            <a:ext cx="2026194" cy="538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60"/>
              </a:lnSpc>
            </a:pPr>
            <a:r>
              <a:rPr lang="en-US" sz="3186">
                <a:solidFill>
                  <a:srgbClr val="000000"/>
                </a:solidFill>
                <a:latin typeface="Open Sans"/>
              </a:rPr>
              <a:t>botão 1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241639" y="3835610"/>
            <a:ext cx="2026194" cy="538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60"/>
              </a:lnSpc>
            </a:pPr>
            <a:r>
              <a:rPr lang="en-US" sz="3186">
                <a:solidFill>
                  <a:srgbClr val="000000"/>
                </a:solidFill>
                <a:latin typeface="Open Sans"/>
              </a:rPr>
              <a:t>botão 3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130903" y="3835610"/>
            <a:ext cx="2026194" cy="538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60"/>
              </a:lnSpc>
            </a:pPr>
            <a:r>
              <a:rPr lang="en-US" sz="3186">
                <a:solidFill>
                  <a:srgbClr val="000000"/>
                </a:solidFill>
                <a:latin typeface="Open Sans"/>
              </a:rPr>
              <a:t>botão 2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623477" y="5158900"/>
            <a:ext cx="774719" cy="394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7"/>
              </a:lnSpc>
            </a:pPr>
            <a:r>
              <a:rPr lang="en-US" sz="2298">
                <a:solidFill>
                  <a:srgbClr val="000000"/>
                </a:solidFill>
                <a:latin typeface="Open Sans"/>
              </a:rPr>
              <a:t>10/30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8745427" y="5158900"/>
            <a:ext cx="774719" cy="394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7"/>
              </a:lnSpc>
            </a:pPr>
            <a:r>
              <a:rPr lang="en-US" sz="2298">
                <a:solidFill>
                  <a:srgbClr val="000000"/>
                </a:solidFill>
                <a:latin typeface="Open Sans"/>
              </a:rPr>
              <a:t>10/30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867377" y="5158900"/>
            <a:ext cx="774719" cy="394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7"/>
              </a:lnSpc>
            </a:pPr>
            <a:r>
              <a:rPr lang="en-US" sz="2298">
                <a:solidFill>
                  <a:srgbClr val="000000"/>
                </a:solidFill>
                <a:latin typeface="Open Sans"/>
              </a:rPr>
              <a:t>10/30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32683" y="739282"/>
            <a:ext cx="13601626" cy="7921562"/>
            <a:chOff x="0" y="0"/>
            <a:chExt cx="3201970" cy="18648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01970" cy="1864821"/>
            </a:xfrm>
            <a:custGeom>
              <a:avLst/>
              <a:gdLst/>
              <a:ahLst/>
              <a:cxnLst/>
              <a:rect l="l" t="t" r="r" b="b"/>
              <a:pathLst>
                <a:path w="3201970" h="1864821">
                  <a:moveTo>
                    <a:pt x="0" y="0"/>
                  </a:moveTo>
                  <a:lnTo>
                    <a:pt x="3201970" y="0"/>
                  </a:lnTo>
                  <a:lnTo>
                    <a:pt x="3201970" y="1864821"/>
                  </a:lnTo>
                  <a:lnTo>
                    <a:pt x="0" y="1864821"/>
                  </a:ln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01970" cy="19029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343187" y="739282"/>
            <a:ext cx="13601626" cy="1180921"/>
            <a:chOff x="0" y="0"/>
            <a:chExt cx="2876863" cy="2497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76863" cy="249775"/>
            </a:xfrm>
            <a:custGeom>
              <a:avLst/>
              <a:gdLst/>
              <a:ahLst/>
              <a:cxnLst/>
              <a:rect l="l" t="t" r="r" b="b"/>
              <a:pathLst>
                <a:path w="2876863" h="249775">
                  <a:moveTo>
                    <a:pt x="3984" y="0"/>
                  </a:moveTo>
                  <a:lnTo>
                    <a:pt x="2872878" y="0"/>
                  </a:lnTo>
                  <a:cubicBezTo>
                    <a:pt x="2873935" y="0"/>
                    <a:pt x="2874948" y="420"/>
                    <a:pt x="2875696" y="1167"/>
                  </a:cubicBezTo>
                  <a:cubicBezTo>
                    <a:pt x="2876443" y="1914"/>
                    <a:pt x="2876863" y="2928"/>
                    <a:pt x="2876863" y="3984"/>
                  </a:cubicBezTo>
                  <a:lnTo>
                    <a:pt x="2876863" y="245791"/>
                  </a:lnTo>
                  <a:cubicBezTo>
                    <a:pt x="2876863" y="246847"/>
                    <a:pt x="2876443" y="247861"/>
                    <a:pt x="2875696" y="248608"/>
                  </a:cubicBezTo>
                  <a:cubicBezTo>
                    <a:pt x="2874948" y="249355"/>
                    <a:pt x="2873935" y="249775"/>
                    <a:pt x="2872878" y="249775"/>
                  </a:cubicBezTo>
                  <a:lnTo>
                    <a:pt x="3984" y="249775"/>
                  </a:lnTo>
                  <a:cubicBezTo>
                    <a:pt x="2928" y="249775"/>
                    <a:pt x="1914" y="249355"/>
                    <a:pt x="1167" y="248608"/>
                  </a:cubicBezTo>
                  <a:cubicBezTo>
                    <a:pt x="420" y="247861"/>
                    <a:pt x="0" y="246847"/>
                    <a:pt x="0" y="245791"/>
                  </a:cubicBezTo>
                  <a:lnTo>
                    <a:pt x="0" y="3984"/>
                  </a:lnTo>
                  <a:cubicBezTo>
                    <a:pt x="0" y="2928"/>
                    <a:pt x="420" y="1914"/>
                    <a:pt x="1167" y="1167"/>
                  </a:cubicBezTo>
                  <a:cubicBezTo>
                    <a:pt x="1914" y="420"/>
                    <a:pt x="2928" y="0"/>
                    <a:pt x="3984" y="0"/>
                  </a:cubicBezTo>
                  <a:close/>
                </a:path>
              </a:pathLst>
            </a:custGeom>
            <a:solidFill>
              <a:srgbClr val="E4FBFF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876863" cy="287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830006" y="1104285"/>
            <a:ext cx="430977" cy="43097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07B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6541" tIns="56541" rIns="56541" bIns="56541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143275" y="1104285"/>
            <a:ext cx="430977" cy="43097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D2DD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6541" tIns="56541" rIns="56541" bIns="56541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7882346" y="7413234"/>
            <a:ext cx="2502301" cy="192177"/>
          </a:xfrm>
          <a:custGeom>
            <a:avLst/>
            <a:gdLst/>
            <a:ahLst/>
            <a:cxnLst/>
            <a:rect l="l" t="t" r="r" b="b"/>
            <a:pathLst>
              <a:path w="2502301" h="192177">
                <a:moveTo>
                  <a:pt x="0" y="0"/>
                </a:moveTo>
                <a:lnTo>
                  <a:pt x="2502301" y="0"/>
                </a:lnTo>
                <a:lnTo>
                  <a:pt x="2502301" y="192177"/>
                </a:lnTo>
                <a:lnTo>
                  <a:pt x="0" y="1921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2900339" y="1183255"/>
            <a:ext cx="290310" cy="292973"/>
          </a:xfrm>
          <a:custGeom>
            <a:avLst/>
            <a:gdLst/>
            <a:ahLst/>
            <a:cxnLst/>
            <a:rect l="l" t="t" r="r" b="b"/>
            <a:pathLst>
              <a:path w="290310" h="292973">
                <a:moveTo>
                  <a:pt x="0" y="0"/>
                </a:moveTo>
                <a:lnTo>
                  <a:pt x="290310" y="0"/>
                </a:lnTo>
                <a:lnTo>
                  <a:pt x="290310" y="292974"/>
                </a:lnTo>
                <a:lnTo>
                  <a:pt x="0" y="2929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190265" y="7952654"/>
            <a:ext cx="336997" cy="336997"/>
          </a:xfrm>
          <a:custGeom>
            <a:avLst/>
            <a:gdLst/>
            <a:ahLst/>
            <a:cxnLst/>
            <a:rect l="l" t="t" r="r" b="b"/>
            <a:pathLst>
              <a:path w="336997" h="336997">
                <a:moveTo>
                  <a:pt x="0" y="0"/>
                </a:moveTo>
                <a:lnTo>
                  <a:pt x="336997" y="0"/>
                </a:lnTo>
                <a:lnTo>
                  <a:pt x="336997" y="336997"/>
                </a:lnTo>
                <a:lnTo>
                  <a:pt x="0" y="336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5238186" y="1209165"/>
            <a:ext cx="241154" cy="241154"/>
          </a:xfrm>
          <a:custGeom>
            <a:avLst/>
            <a:gdLst/>
            <a:ahLst/>
            <a:cxnLst/>
            <a:rect l="l" t="t" r="r" b="b"/>
            <a:pathLst>
              <a:path w="241154" h="241154">
                <a:moveTo>
                  <a:pt x="0" y="0"/>
                </a:moveTo>
                <a:lnTo>
                  <a:pt x="241154" y="0"/>
                </a:lnTo>
                <a:lnTo>
                  <a:pt x="241154" y="241154"/>
                </a:lnTo>
                <a:lnTo>
                  <a:pt x="0" y="2411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3610383" y="4726603"/>
            <a:ext cx="2367279" cy="833795"/>
            <a:chOff x="0" y="0"/>
            <a:chExt cx="623481" cy="21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23481" cy="219600"/>
            </a:xfrm>
            <a:custGeom>
              <a:avLst/>
              <a:gdLst/>
              <a:ahLst/>
              <a:cxnLst/>
              <a:rect l="l" t="t" r="r" b="b"/>
              <a:pathLst>
                <a:path w="623481" h="219600">
                  <a:moveTo>
                    <a:pt x="0" y="0"/>
                  </a:moveTo>
                  <a:lnTo>
                    <a:pt x="623481" y="0"/>
                  </a:lnTo>
                  <a:lnTo>
                    <a:pt x="623481" y="219600"/>
                  </a:lnTo>
                  <a:lnTo>
                    <a:pt x="0" y="219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623481" cy="25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7877683" y="4790798"/>
            <a:ext cx="2532634" cy="667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89"/>
              </a:lnSpc>
            </a:pPr>
            <a:r>
              <a:rPr lang="en-US" sz="1920">
                <a:solidFill>
                  <a:srgbClr val="000000"/>
                </a:solidFill>
                <a:latin typeface="Open Sans"/>
              </a:rPr>
              <a:t>2. Onde eles gostam de brincar?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305792" y="4790798"/>
            <a:ext cx="2532634" cy="667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89"/>
              </a:lnSpc>
            </a:pPr>
            <a:r>
              <a:rPr lang="en-US" sz="1920">
                <a:solidFill>
                  <a:srgbClr val="000000"/>
                </a:solidFill>
                <a:latin typeface="Open Sans"/>
              </a:rPr>
              <a:t>3. O que Rex encontrou? 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7949857" y="4726603"/>
            <a:ext cx="2367279" cy="833795"/>
            <a:chOff x="0" y="0"/>
            <a:chExt cx="623481" cy="2196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23481" cy="219600"/>
            </a:xfrm>
            <a:custGeom>
              <a:avLst/>
              <a:gdLst/>
              <a:ahLst/>
              <a:cxnLst/>
              <a:rect l="l" t="t" r="r" b="b"/>
              <a:pathLst>
                <a:path w="623481" h="219600">
                  <a:moveTo>
                    <a:pt x="0" y="0"/>
                  </a:moveTo>
                  <a:lnTo>
                    <a:pt x="623481" y="0"/>
                  </a:lnTo>
                  <a:lnTo>
                    <a:pt x="623481" y="219600"/>
                  </a:lnTo>
                  <a:lnTo>
                    <a:pt x="0" y="219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623481" cy="25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381992" y="4726603"/>
            <a:ext cx="2367279" cy="833795"/>
            <a:chOff x="0" y="0"/>
            <a:chExt cx="623481" cy="2196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23481" cy="219600"/>
            </a:xfrm>
            <a:custGeom>
              <a:avLst/>
              <a:gdLst/>
              <a:ahLst/>
              <a:cxnLst/>
              <a:rect l="l" t="t" r="r" b="b"/>
              <a:pathLst>
                <a:path w="623481" h="219600">
                  <a:moveTo>
                    <a:pt x="0" y="0"/>
                  </a:moveTo>
                  <a:lnTo>
                    <a:pt x="623481" y="0"/>
                  </a:lnTo>
                  <a:lnTo>
                    <a:pt x="623481" y="219600"/>
                  </a:lnTo>
                  <a:lnTo>
                    <a:pt x="0" y="219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623481" cy="25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3610383" y="5779472"/>
            <a:ext cx="2367279" cy="281198"/>
            <a:chOff x="0" y="0"/>
            <a:chExt cx="623481" cy="7406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623481" cy="74060"/>
            </a:xfrm>
            <a:custGeom>
              <a:avLst/>
              <a:gdLst/>
              <a:ahLst/>
              <a:cxnLst/>
              <a:rect l="l" t="t" r="r" b="b"/>
              <a:pathLst>
                <a:path w="623481" h="74060">
                  <a:moveTo>
                    <a:pt x="0" y="0"/>
                  </a:moveTo>
                  <a:lnTo>
                    <a:pt x="623481" y="0"/>
                  </a:lnTo>
                  <a:lnTo>
                    <a:pt x="623481" y="74060"/>
                  </a:lnTo>
                  <a:lnTo>
                    <a:pt x="0" y="740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623481" cy="1121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7882346" y="5779472"/>
            <a:ext cx="2367279" cy="281198"/>
            <a:chOff x="0" y="0"/>
            <a:chExt cx="623481" cy="7406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23481" cy="74060"/>
            </a:xfrm>
            <a:custGeom>
              <a:avLst/>
              <a:gdLst/>
              <a:ahLst/>
              <a:cxnLst/>
              <a:rect l="l" t="t" r="r" b="b"/>
              <a:pathLst>
                <a:path w="623481" h="74060">
                  <a:moveTo>
                    <a:pt x="0" y="0"/>
                  </a:moveTo>
                  <a:lnTo>
                    <a:pt x="623481" y="0"/>
                  </a:lnTo>
                  <a:lnTo>
                    <a:pt x="623481" y="74060"/>
                  </a:lnTo>
                  <a:lnTo>
                    <a:pt x="0" y="740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623481" cy="1121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2381992" y="5779472"/>
            <a:ext cx="2367279" cy="281198"/>
            <a:chOff x="0" y="0"/>
            <a:chExt cx="623481" cy="7406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623481" cy="74060"/>
            </a:xfrm>
            <a:custGeom>
              <a:avLst/>
              <a:gdLst/>
              <a:ahLst/>
              <a:cxnLst/>
              <a:rect l="l" t="t" r="r" b="b"/>
              <a:pathLst>
                <a:path w="623481" h="74060">
                  <a:moveTo>
                    <a:pt x="0" y="0"/>
                  </a:moveTo>
                  <a:lnTo>
                    <a:pt x="623481" y="0"/>
                  </a:lnTo>
                  <a:lnTo>
                    <a:pt x="623481" y="74060"/>
                  </a:lnTo>
                  <a:lnTo>
                    <a:pt x="0" y="740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623481" cy="1121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8" name="Freeform 38"/>
          <p:cNvSpPr/>
          <p:nvPr/>
        </p:nvSpPr>
        <p:spPr>
          <a:xfrm>
            <a:off x="10317136" y="4239727"/>
            <a:ext cx="308617" cy="268216"/>
          </a:xfrm>
          <a:custGeom>
            <a:avLst/>
            <a:gdLst/>
            <a:ahLst/>
            <a:cxnLst/>
            <a:rect l="l" t="t" r="r" b="b"/>
            <a:pathLst>
              <a:path w="308617" h="268216">
                <a:moveTo>
                  <a:pt x="0" y="0"/>
                </a:moveTo>
                <a:lnTo>
                  <a:pt x="308617" y="0"/>
                </a:lnTo>
                <a:lnTo>
                  <a:pt x="308617" y="268216"/>
                </a:lnTo>
                <a:lnTo>
                  <a:pt x="0" y="2682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9" name="TextBox 39"/>
          <p:cNvSpPr txBox="1"/>
          <p:nvPr/>
        </p:nvSpPr>
        <p:spPr>
          <a:xfrm>
            <a:off x="8574885" y="1067708"/>
            <a:ext cx="1138231" cy="476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70"/>
              </a:lnSpc>
            </a:pPr>
            <a:r>
              <a:rPr lang="en-US" sz="2836">
                <a:solidFill>
                  <a:srgbClr val="000000"/>
                </a:solidFill>
                <a:latin typeface="Canva Sans Bold"/>
              </a:rPr>
              <a:t>LOGO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3445028" y="1972130"/>
            <a:ext cx="11397945" cy="1284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4"/>
              </a:lnSpc>
            </a:pPr>
            <a:r>
              <a:rPr lang="en-US" sz="7496">
                <a:solidFill>
                  <a:srgbClr val="000000"/>
                </a:solidFill>
                <a:latin typeface="Canva Sans Bold"/>
              </a:rPr>
              <a:t>Leitura e compreensão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8746137" y="7557786"/>
            <a:ext cx="774719" cy="394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7"/>
              </a:lnSpc>
            </a:pPr>
            <a:r>
              <a:rPr lang="en-US" sz="2298">
                <a:solidFill>
                  <a:srgbClr val="000000"/>
                </a:solidFill>
                <a:latin typeface="Open Sans"/>
              </a:rPr>
              <a:t>10/30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3473852" y="3409052"/>
            <a:ext cx="11319289" cy="1098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6"/>
              </a:lnSpc>
            </a:pPr>
            <a:r>
              <a:rPr lang="en-US" sz="2104">
                <a:solidFill>
                  <a:srgbClr val="000000"/>
                </a:solidFill>
                <a:latin typeface="Open Sans"/>
              </a:rPr>
              <a:t>"João tem um cachorro chamado Rex. Eles gostam de brincar no parque todos os dias. Um dia, enquanto brincavam, Rex encontrou uma bola vermelha. João ficou muito feliz e levou a bola para casa."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3445028" y="4790798"/>
            <a:ext cx="2532634" cy="667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4686" lvl="1" indent="-207343" algn="ctr">
              <a:lnSpc>
                <a:spcPts val="2689"/>
              </a:lnSpc>
              <a:buAutoNum type="arabicPeriod"/>
            </a:pPr>
            <a:r>
              <a:rPr lang="en-US" sz="1920">
                <a:solidFill>
                  <a:srgbClr val="000000"/>
                </a:solidFill>
                <a:latin typeface="Open Sans"/>
              </a:rPr>
              <a:t>Qual é o nome do cachorro de João?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4078979" y="5799696"/>
            <a:ext cx="1430087" cy="212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01"/>
              </a:lnSpc>
            </a:pPr>
            <a:r>
              <a:rPr lang="en-US" sz="1215">
                <a:solidFill>
                  <a:srgbClr val="000000">
                    <a:alpha val="49804"/>
                  </a:srgbClr>
                </a:solidFill>
                <a:latin typeface="Open Sans"/>
              </a:rPr>
              <a:t>digite sua resposta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8418453" y="5799696"/>
            <a:ext cx="1430087" cy="212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01"/>
              </a:lnSpc>
            </a:pPr>
            <a:r>
              <a:rPr lang="en-US" sz="1215">
                <a:solidFill>
                  <a:srgbClr val="000000">
                    <a:alpha val="49804"/>
                  </a:srgbClr>
                </a:solidFill>
                <a:latin typeface="Open Sans"/>
              </a:rPr>
              <a:t>digite sua resposta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2857066" y="5799696"/>
            <a:ext cx="1430087" cy="212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01"/>
              </a:lnSpc>
            </a:pPr>
            <a:r>
              <a:rPr lang="en-US" sz="1215">
                <a:solidFill>
                  <a:srgbClr val="000000">
                    <a:alpha val="49804"/>
                  </a:srgbClr>
                </a:solidFill>
                <a:latin typeface="Open Sans"/>
              </a:rPr>
              <a:t>digite sua resposta</a:t>
            </a:r>
          </a:p>
        </p:txBody>
      </p:sp>
      <p:sp>
        <p:nvSpPr>
          <p:cNvPr id="47" name="Freeform 47"/>
          <p:cNvSpPr/>
          <p:nvPr/>
        </p:nvSpPr>
        <p:spPr>
          <a:xfrm>
            <a:off x="10317136" y="5292181"/>
            <a:ext cx="308617" cy="268216"/>
          </a:xfrm>
          <a:custGeom>
            <a:avLst/>
            <a:gdLst/>
            <a:ahLst/>
            <a:cxnLst/>
            <a:rect l="l" t="t" r="r" b="b"/>
            <a:pathLst>
              <a:path w="308617" h="268216">
                <a:moveTo>
                  <a:pt x="0" y="0"/>
                </a:moveTo>
                <a:lnTo>
                  <a:pt x="308617" y="0"/>
                </a:lnTo>
                <a:lnTo>
                  <a:pt x="308617" y="268216"/>
                </a:lnTo>
                <a:lnTo>
                  <a:pt x="0" y="2682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48" name="Freeform 48"/>
          <p:cNvSpPr/>
          <p:nvPr/>
        </p:nvSpPr>
        <p:spPr>
          <a:xfrm>
            <a:off x="14749271" y="5292181"/>
            <a:ext cx="308617" cy="268216"/>
          </a:xfrm>
          <a:custGeom>
            <a:avLst/>
            <a:gdLst/>
            <a:ahLst/>
            <a:cxnLst/>
            <a:rect l="l" t="t" r="r" b="b"/>
            <a:pathLst>
              <a:path w="308617" h="268216">
                <a:moveTo>
                  <a:pt x="0" y="0"/>
                </a:moveTo>
                <a:lnTo>
                  <a:pt x="308617" y="0"/>
                </a:lnTo>
                <a:lnTo>
                  <a:pt x="308617" y="268216"/>
                </a:lnTo>
                <a:lnTo>
                  <a:pt x="0" y="2682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49" name="Freeform 49"/>
          <p:cNvSpPr/>
          <p:nvPr/>
        </p:nvSpPr>
        <p:spPr>
          <a:xfrm>
            <a:off x="5977662" y="5292181"/>
            <a:ext cx="308617" cy="268216"/>
          </a:xfrm>
          <a:custGeom>
            <a:avLst/>
            <a:gdLst/>
            <a:ahLst/>
            <a:cxnLst/>
            <a:rect l="l" t="t" r="r" b="b"/>
            <a:pathLst>
              <a:path w="308617" h="268216">
                <a:moveTo>
                  <a:pt x="0" y="0"/>
                </a:moveTo>
                <a:lnTo>
                  <a:pt x="308617" y="0"/>
                </a:lnTo>
                <a:lnTo>
                  <a:pt x="308617" y="268216"/>
                </a:lnTo>
                <a:lnTo>
                  <a:pt x="0" y="2682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32683" y="739282"/>
            <a:ext cx="13601626" cy="7921562"/>
            <a:chOff x="0" y="0"/>
            <a:chExt cx="3201970" cy="18648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01970" cy="1864821"/>
            </a:xfrm>
            <a:custGeom>
              <a:avLst/>
              <a:gdLst/>
              <a:ahLst/>
              <a:cxnLst/>
              <a:rect l="l" t="t" r="r" b="b"/>
              <a:pathLst>
                <a:path w="3201970" h="1864821">
                  <a:moveTo>
                    <a:pt x="0" y="0"/>
                  </a:moveTo>
                  <a:lnTo>
                    <a:pt x="3201970" y="0"/>
                  </a:lnTo>
                  <a:lnTo>
                    <a:pt x="3201970" y="1864821"/>
                  </a:lnTo>
                  <a:lnTo>
                    <a:pt x="0" y="1864821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01970" cy="19029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343187" y="739282"/>
            <a:ext cx="13601626" cy="1180921"/>
            <a:chOff x="0" y="0"/>
            <a:chExt cx="2876863" cy="2497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76863" cy="249775"/>
            </a:xfrm>
            <a:custGeom>
              <a:avLst/>
              <a:gdLst/>
              <a:ahLst/>
              <a:cxnLst/>
              <a:rect l="l" t="t" r="r" b="b"/>
              <a:pathLst>
                <a:path w="2876863" h="249775">
                  <a:moveTo>
                    <a:pt x="3984" y="0"/>
                  </a:moveTo>
                  <a:lnTo>
                    <a:pt x="2872878" y="0"/>
                  </a:lnTo>
                  <a:cubicBezTo>
                    <a:pt x="2873935" y="0"/>
                    <a:pt x="2874948" y="420"/>
                    <a:pt x="2875696" y="1167"/>
                  </a:cubicBezTo>
                  <a:cubicBezTo>
                    <a:pt x="2876443" y="1914"/>
                    <a:pt x="2876863" y="2928"/>
                    <a:pt x="2876863" y="3984"/>
                  </a:cubicBezTo>
                  <a:lnTo>
                    <a:pt x="2876863" y="245791"/>
                  </a:lnTo>
                  <a:cubicBezTo>
                    <a:pt x="2876863" y="246847"/>
                    <a:pt x="2876443" y="247861"/>
                    <a:pt x="2875696" y="248608"/>
                  </a:cubicBezTo>
                  <a:cubicBezTo>
                    <a:pt x="2874948" y="249355"/>
                    <a:pt x="2873935" y="249775"/>
                    <a:pt x="2872878" y="249775"/>
                  </a:cubicBezTo>
                  <a:lnTo>
                    <a:pt x="3984" y="249775"/>
                  </a:lnTo>
                  <a:cubicBezTo>
                    <a:pt x="2928" y="249775"/>
                    <a:pt x="1914" y="249355"/>
                    <a:pt x="1167" y="248608"/>
                  </a:cubicBezTo>
                  <a:cubicBezTo>
                    <a:pt x="420" y="247861"/>
                    <a:pt x="0" y="246847"/>
                    <a:pt x="0" y="245791"/>
                  </a:cubicBezTo>
                  <a:lnTo>
                    <a:pt x="0" y="3984"/>
                  </a:lnTo>
                  <a:cubicBezTo>
                    <a:pt x="0" y="2928"/>
                    <a:pt x="420" y="1914"/>
                    <a:pt x="1167" y="1167"/>
                  </a:cubicBezTo>
                  <a:cubicBezTo>
                    <a:pt x="1914" y="420"/>
                    <a:pt x="2928" y="0"/>
                    <a:pt x="3984" y="0"/>
                  </a:cubicBezTo>
                  <a:close/>
                </a:path>
              </a:pathLst>
            </a:custGeom>
            <a:solidFill>
              <a:srgbClr val="E4FBFF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876863" cy="287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830006" y="1104285"/>
            <a:ext cx="430977" cy="43097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07B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6541" tIns="56541" rIns="56541" bIns="56541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143275" y="1104285"/>
            <a:ext cx="430977" cy="43097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D2DD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6541" tIns="56541" rIns="56541" bIns="56541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7892850" y="7413234"/>
            <a:ext cx="2502301" cy="192177"/>
          </a:xfrm>
          <a:custGeom>
            <a:avLst/>
            <a:gdLst/>
            <a:ahLst/>
            <a:cxnLst/>
            <a:rect l="l" t="t" r="r" b="b"/>
            <a:pathLst>
              <a:path w="2502301" h="192177">
                <a:moveTo>
                  <a:pt x="0" y="0"/>
                </a:moveTo>
                <a:lnTo>
                  <a:pt x="2502300" y="0"/>
                </a:lnTo>
                <a:lnTo>
                  <a:pt x="2502300" y="192177"/>
                </a:lnTo>
                <a:lnTo>
                  <a:pt x="0" y="1921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2900339" y="1183255"/>
            <a:ext cx="290310" cy="292973"/>
          </a:xfrm>
          <a:custGeom>
            <a:avLst/>
            <a:gdLst/>
            <a:ahLst/>
            <a:cxnLst/>
            <a:rect l="l" t="t" r="r" b="b"/>
            <a:pathLst>
              <a:path w="290310" h="292973">
                <a:moveTo>
                  <a:pt x="0" y="0"/>
                </a:moveTo>
                <a:lnTo>
                  <a:pt x="290310" y="0"/>
                </a:lnTo>
                <a:lnTo>
                  <a:pt x="290310" y="292974"/>
                </a:lnTo>
                <a:lnTo>
                  <a:pt x="0" y="2929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190265" y="7952654"/>
            <a:ext cx="336997" cy="336997"/>
          </a:xfrm>
          <a:custGeom>
            <a:avLst/>
            <a:gdLst/>
            <a:ahLst/>
            <a:cxnLst/>
            <a:rect l="l" t="t" r="r" b="b"/>
            <a:pathLst>
              <a:path w="336997" h="336997">
                <a:moveTo>
                  <a:pt x="0" y="0"/>
                </a:moveTo>
                <a:lnTo>
                  <a:pt x="336997" y="0"/>
                </a:lnTo>
                <a:lnTo>
                  <a:pt x="336997" y="336997"/>
                </a:lnTo>
                <a:lnTo>
                  <a:pt x="0" y="336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5238186" y="1209165"/>
            <a:ext cx="241154" cy="241154"/>
          </a:xfrm>
          <a:custGeom>
            <a:avLst/>
            <a:gdLst/>
            <a:ahLst/>
            <a:cxnLst/>
            <a:rect l="l" t="t" r="r" b="b"/>
            <a:pathLst>
              <a:path w="241154" h="241154">
                <a:moveTo>
                  <a:pt x="0" y="0"/>
                </a:moveTo>
                <a:lnTo>
                  <a:pt x="241154" y="0"/>
                </a:lnTo>
                <a:lnTo>
                  <a:pt x="241154" y="241154"/>
                </a:lnTo>
                <a:lnTo>
                  <a:pt x="0" y="2411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7892850" y="4102380"/>
            <a:ext cx="2400176" cy="2400176"/>
          </a:xfrm>
          <a:custGeom>
            <a:avLst/>
            <a:gdLst/>
            <a:ahLst/>
            <a:cxnLst/>
            <a:rect l="l" t="t" r="r" b="b"/>
            <a:pathLst>
              <a:path w="2400176" h="2400176">
                <a:moveTo>
                  <a:pt x="0" y="0"/>
                </a:moveTo>
                <a:lnTo>
                  <a:pt x="2400175" y="0"/>
                </a:lnTo>
                <a:lnTo>
                  <a:pt x="2400175" y="2400175"/>
                </a:lnTo>
                <a:lnTo>
                  <a:pt x="0" y="24001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9578869" y="4516725"/>
            <a:ext cx="257128" cy="257128"/>
          </a:xfrm>
          <a:custGeom>
            <a:avLst/>
            <a:gdLst/>
            <a:ahLst/>
            <a:cxnLst/>
            <a:rect l="l" t="t" r="r" b="b"/>
            <a:pathLst>
              <a:path w="257128" h="257128">
                <a:moveTo>
                  <a:pt x="0" y="0"/>
                </a:moveTo>
                <a:lnTo>
                  <a:pt x="257128" y="0"/>
                </a:lnTo>
                <a:lnTo>
                  <a:pt x="257128" y="257128"/>
                </a:lnTo>
                <a:lnTo>
                  <a:pt x="0" y="2571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w="28575" cap="sq">
            <a:solidFill>
              <a:srgbClr val="000000"/>
            </a:solidFill>
            <a:prstDash val="solid"/>
            <a:miter/>
          </a:ln>
        </p:spPr>
      </p:sp>
      <p:sp>
        <p:nvSpPr>
          <p:cNvPr id="20" name="TextBox 20"/>
          <p:cNvSpPr txBox="1"/>
          <p:nvPr/>
        </p:nvSpPr>
        <p:spPr>
          <a:xfrm>
            <a:off x="7902902" y="4251558"/>
            <a:ext cx="1686471" cy="1939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50"/>
              </a:lnSpc>
            </a:pPr>
            <a:r>
              <a:rPr lang="en-US" sz="2917">
                <a:solidFill>
                  <a:srgbClr val="000000"/>
                </a:solidFill>
                <a:latin typeface="Open Sans"/>
              </a:rPr>
              <a:t>CASA</a:t>
            </a:r>
          </a:p>
          <a:p>
            <a:pPr algn="ctr">
              <a:lnSpc>
                <a:spcPts val="5250"/>
              </a:lnSpc>
            </a:pPr>
            <a:r>
              <a:rPr lang="en-US" sz="2917">
                <a:solidFill>
                  <a:srgbClr val="000000"/>
                </a:solidFill>
                <a:latin typeface="Open Sans"/>
              </a:rPr>
              <a:t>BRASA</a:t>
            </a:r>
          </a:p>
          <a:p>
            <a:pPr algn="ctr">
              <a:lnSpc>
                <a:spcPts val="5250"/>
              </a:lnSpc>
            </a:pPr>
            <a:r>
              <a:rPr lang="en-US" sz="2917">
                <a:solidFill>
                  <a:srgbClr val="000000"/>
                </a:solidFill>
                <a:latin typeface="Open Sans"/>
              </a:rPr>
              <a:t>MESA</a:t>
            </a:r>
          </a:p>
        </p:txBody>
      </p:sp>
      <p:sp>
        <p:nvSpPr>
          <p:cNvPr id="21" name="Freeform 21"/>
          <p:cNvSpPr/>
          <p:nvPr/>
        </p:nvSpPr>
        <p:spPr>
          <a:xfrm>
            <a:off x="9578869" y="5173903"/>
            <a:ext cx="257128" cy="257128"/>
          </a:xfrm>
          <a:custGeom>
            <a:avLst/>
            <a:gdLst/>
            <a:ahLst/>
            <a:cxnLst/>
            <a:rect l="l" t="t" r="r" b="b"/>
            <a:pathLst>
              <a:path w="257128" h="257128">
                <a:moveTo>
                  <a:pt x="0" y="0"/>
                </a:moveTo>
                <a:lnTo>
                  <a:pt x="257128" y="0"/>
                </a:lnTo>
                <a:lnTo>
                  <a:pt x="257128" y="257128"/>
                </a:lnTo>
                <a:lnTo>
                  <a:pt x="0" y="2571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w="28575" cap="sq">
            <a:solidFill>
              <a:srgbClr val="000000"/>
            </a:solidFill>
            <a:prstDash val="solid"/>
            <a:miter/>
          </a:ln>
        </p:spPr>
      </p:sp>
      <p:sp>
        <p:nvSpPr>
          <p:cNvPr id="22" name="Freeform 22"/>
          <p:cNvSpPr/>
          <p:nvPr/>
        </p:nvSpPr>
        <p:spPr>
          <a:xfrm>
            <a:off x="9578869" y="5831081"/>
            <a:ext cx="257128" cy="257128"/>
          </a:xfrm>
          <a:custGeom>
            <a:avLst/>
            <a:gdLst/>
            <a:ahLst/>
            <a:cxnLst/>
            <a:rect l="l" t="t" r="r" b="b"/>
            <a:pathLst>
              <a:path w="257128" h="257128">
                <a:moveTo>
                  <a:pt x="0" y="0"/>
                </a:moveTo>
                <a:lnTo>
                  <a:pt x="257128" y="0"/>
                </a:lnTo>
                <a:lnTo>
                  <a:pt x="257128" y="257129"/>
                </a:lnTo>
                <a:lnTo>
                  <a:pt x="0" y="25712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w="28575" cap="sq">
            <a:solidFill>
              <a:srgbClr val="000000"/>
            </a:solidFill>
            <a:prstDash val="solid"/>
            <a:miter/>
          </a:ln>
        </p:spPr>
      </p:sp>
      <p:sp>
        <p:nvSpPr>
          <p:cNvPr id="23" name="Freeform 23"/>
          <p:cNvSpPr/>
          <p:nvPr/>
        </p:nvSpPr>
        <p:spPr>
          <a:xfrm>
            <a:off x="8445828" y="6740680"/>
            <a:ext cx="1396343" cy="330045"/>
          </a:xfrm>
          <a:custGeom>
            <a:avLst/>
            <a:gdLst/>
            <a:ahLst/>
            <a:cxnLst/>
            <a:rect l="l" t="t" r="r" b="b"/>
            <a:pathLst>
              <a:path w="1396343" h="330045">
                <a:moveTo>
                  <a:pt x="0" y="0"/>
                </a:moveTo>
                <a:lnTo>
                  <a:pt x="1396344" y="0"/>
                </a:lnTo>
                <a:lnTo>
                  <a:pt x="1396344" y="330045"/>
                </a:lnTo>
                <a:lnTo>
                  <a:pt x="0" y="3300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w="38100" cap="sq">
            <a:solidFill>
              <a:srgbClr val="7ED957"/>
            </a:solidFill>
            <a:prstDash val="solid"/>
            <a:miter/>
          </a:ln>
        </p:spPr>
      </p:sp>
      <p:sp>
        <p:nvSpPr>
          <p:cNvPr id="24" name="TextBox 24"/>
          <p:cNvSpPr txBox="1"/>
          <p:nvPr/>
        </p:nvSpPr>
        <p:spPr>
          <a:xfrm>
            <a:off x="8574885" y="1067708"/>
            <a:ext cx="1138231" cy="476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70"/>
              </a:lnSpc>
            </a:pPr>
            <a:r>
              <a:rPr lang="en-US" sz="2836">
                <a:solidFill>
                  <a:srgbClr val="000000"/>
                </a:solidFill>
                <a:latin typeface="Canva Sans Bold"/>
              </a:rPr>
              <a:t>LOGO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445028" y="1972130"/>
            <a:ext cx="11397945" cy="1284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4"/>
              </a:lnSpc>
            </a:pPr>
            <a:r>
              <a:rPr lang="en-US" sz="7496">
                <a:solidFill>
                  <a:srgbClr val="000000"/>
                </a:solidFill>
                <a:latin typeface="Canva Sans Bold"/>
              </a:rPr>
              <a:t>Jogo da rima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756641" y="7557786"/>
            <a:ext cx="774719" cy="394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7"/>
              </a:lnSpc>
            </a:pPr>
            <a:r>
              <a:rPr lang="en-US" sz="2298">
                <a:solidFill>
                  <a:srgbClr val="000000"/>
                </a:solidFill>
                <a:latin typeface="Open Sans"/>
              </a:rPr>
              <a:t>10/30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6337622" y="3564190"/>
            <a:ext cx="5612755" cy="297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</a:rPr>
              <a:t>Instruções: ouça as palavras e marque as que rimam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8644463" y="6693055"/>
            <a:ext cx="978068" cy="352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24"/>
              </a:lnSpc>
            </a:pPr>
            <a:r>
              <a:rPr lang="en-US" sz="2017">
                <a:solidFill>
                  <a:srgbClr val="000000"/>
                </a:solidFill>
                <a:latin typeface="Open Sans"/>
              </a:rPr>
              <a:t>Conferir</a:t>
            </a:r>
          </a:p>
        </p:txBody>
      </p:sp>
      <p:sp>
        <p:nvSpPr>
          <p:cNvPr id="29" name="Freeform 29"/>
          <p:cNvSpPr/>
          <p:nvPr/>
        </p:nvSpPr>
        <p:spPr>
          <a:xfrm>
            <a:off x="11086027" y="4566681"/>
            <a:ext cx="1728702" cy="1728702"/>
          </a:xfrm>
          <a:custGeom>
            <a:avLst/>
            <a:gdLst/>
            <a:ahLst/>
            <a:cxnLst/>
            <a:rect l="l" t="t" r="r" b="b"/>
            <a:pathLst>
              <a:path w="1728702" h="1728702">
                <a:moveTo>
                  <a:pt x="0" y="0"/>
                </a:moveTo>
                <a:lnTo>
                  <a:pt x="1728702" y="0"/>
                </a:lnTo>
                <a:lnTo>
                  <a:pt x="1728702" y="1728701"/>
                </a:lnTo>
                <a:lnTo>
                  <a:pt x="0" y="17287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12300365" y="4865109"/>
            <a:ext cx="185194" cy="185194"/>
          </a:xfrm>
          <a:custGeom>
            <a:avLst/>
            <a:gdLst/>
            <a:ahLst/>
            <a:cxnLst/>
            <a:rect l="l" t="t" r="r" b="b"/>
            <a:pathLst>
              <a:path w="185194" h="185194">
                <a:moveTo>
                  <a:pt x="0" y="0"/>
                </a:moveTo>
                <a:lnTo>
                  <a:pt x="185194" y="0"/>
                </a:lnTo>
                <a:lnTo>
                  <a:pt x="185194" y="185194"/>
                </a:lnTo>
                <a:lnTo>
                  <a:pt x="0" y="18519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w="28575" cap="sq">
            <a:solidFill>
              <a:srgbClr val="000000">
                <a:alpha val="49804"/>
              </a:srgbClr>
            </a:solidFill>
            <a:prstDash val="solid"/>
            <a:miter/>
          </a:ln>
        </p:spPr>
      </p:sp>
      <p:sp>
        <p:nvSpPr>
          <p:cNvPr id="31" name="TextBox 31"/>
          <p:cNvSpPr txBox="1"/>
          <p:nvPr/>
        </p:nvSpPr>
        <p:spPr>
          <a:xfrm>
            <a:off x="11093266" y="4676450"/>
            <a:ext cx="1214663" cy="1394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1"/>
              </a:lnSpc>
            </a:pPr>
            <a:r>
              <a:rPr lang="en-US" sz="2100">
                <a:solidFill>
                  <a:srgbClr val="000000">
                    <a:alpha val="49804"/>
                  </a:srgbClr>
                </a:solidFill>
                <a:latin typeface="Open Sans Italics"/>
              </a:rPr>
              <a:t>FOGO</a:t>
            </a:r>
          </a:p>
          <a:p>
            <a:pPr algn="ctr">
              <a:lnSpc>
                <a:spcPts val="3781"/>
              </a:lnSpc>
            </a:pPr>
            <a:r>
              <a:rPr lang="en-US" sz="2100">
                <a:solidFill>
                  <a:srgbClr val="000000">
                    <a:alpha val="49804"/>
                  </a:srgbClr>
                </a:solidFill>
                <a:latin typeface="Open Sans Italics"/>
              </a:rPr>
              <a:t>POSTE</a:t>
            </a:r>
          </a:p>
          <a:p>
            <a:pPr algn="ctr">
              <a:lnSpc>
                <a:spcPts val="3781"/>
              </a:lnSpc>
            </a:pPr>
            <a:r>
              <a:rPr lang="en-US" sz="2100">
                <a:solidFill>
                  <a:srgbClr val="000000">
                    <a:alpha val="49804"/>
                  </a:srgbClr>
                </a:solidFill>
                <a:latin typeface="Open Sans Italics"/>
              </a:rPr>
              <a:t>JOGO</a:t>
            </a:r>
          </a:p>
        </p:txBody>
      </p:sp>
      <p:sp>
        <p:nvSpPr>
          <p:cNvPr id="32" name="Freeform 32"/>
          <p:cNvSpPr/>
          <p:nvPr/>
        </p:nvSpPr>
        <p:spPr>
          <a:xfrm>
            <a:off x="12300365" y="5338435"/>
            <a:ext cx="185194" cy="185194"/>
          </a:xfrm>
          <a:custGeom>
            <a:avLst/>
            <a:gdLst/>
            <a:ahLst/>
            <a:cxnLst/>
            <a:rect l="l" t="t" r="r" b="b"/>
            <a:pathLst>
              <a:path w="185194" h="185194">
                <a:moveTo>
                  <a:pt x="0" y="0"/>
                </a:moveTo>
                <a:lnTo>
                  <a:pt x="185194" y="0"/>
                </a:lnTo>
                <a:lnTo>
                  <a:pt x="185194" y="185193"/>
                </a:lnTo>
                <a:lnTo>
                  <a:pt x="0" y="18519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w="28575" cap="sq">
            <a:solidFill>
              <a:srgbClr val="000000">
                <a:alpha val="49804"/>
              </a:srgbClr>
            </a:solidFill>
            <a:prstDash val="solid"/>
            <a:miter/>
          </a:ln>
        </p:spPr>
      </p:sp>
      <p:sp>
        <p:nvSpPr>
          <p:cNvPr id="33" name="Freeform 33"/>
          <p:cNvSpPr/>
          <p:nvPr/>
        </p:nvSpPr>
        <p:spPr>
          <a:xfrm>
            <a:off x="12300365" y="5811760"/>
            <a:ext cx="185194" cy="185194"/>
          </a:xfrm>
          <a:custGeom>
            <a:avLst/>
            <a:gdLst/>
            <a:ahLst/>
            <a:cxnLst/>
            <a:rect l="l" t="t" r="r" b="b"/>
            <a:pathLst>
              <a:path w="185194" h="185194">
                <a:moveTo>
                  <a:pt x="0" y="0"/>
                </a:moveTo>
                <a:lnTo>
                  <a:pt x="185194" y="0"/>
                </a:lnTo>
                <a:lnTo>
                  <a:pt x="185194" y="185194"/>
                </a:lnTo>
                <a:lnTo>
                  <a:pt x="0" y="18519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w="28575" cap="sq">
            <a:solidFill>
              <a:srgbClr val="000000">
                <a:alpha val="49804"/>
              </a:srgbClr>
            </a:solidFill>
            <a:prstDash val="solid"/>
            <a:miter/>
          </a:ln>
        </p:spPr>
      </p:sp>
      <p:sp>
        <p:nvSpPr>
          <p:cNvPr id="34" name="Freeform 34"/>
          <p:cNvSpPr/>
          <p:nvPr/>
        </p:nvSpPr>
        <p:spPr>
          <a:xfrm>
            <a:off x="5364048" y="4566681"/>
            <a:ext cx="1728702" cy="1728702"/>
          </a:xfrm>
          <a:custGeom>
            <a:avLst/>
            <a:gdLst/>
            <a:ahLst/>
            <a:cxnLst/>
            <a:rect l="l" t="t" r="r" b="b"/>
            <a:pathLst>
              <a:path w="1728702" h="1728702">
                <a:moveTo>
                  <a:pt x="0" y="0"/>
                </a:moveTo>
                <a:lnTo>
                  <a:pt x="1728702" y="0"/>
                </a:lnTo>
                <a:lnTo>
                  <a:pt x="1728702" y="1728701"/>
                </a:lnTo>
                <a:lnTo>
                  <a:pt x="0" y="17287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>
            <a:off x="6578386" y="4865109"/>
            <a:ext cx="185194" cy="185194"/>
          </a:xfrm>
          <a:custGeom>
            <a:avLst/>
            <a:gdLst/>
            <a:ahLst/>
            <a:cxnLst/>
            <a:rect l="l" t="t" r="r" b="b"/>
            <a:pathLst>
              <a:path w="185194" h="185194">
                <a:moveTo>
                  <a:pt x="0" y="0"/>
                </a:moveTo>
                <a:lnTo>
                  <a:pt x="185194" y="0"/>
                </a:lnTo>
                <a:lnTo>
                  <a:pt x="185194" y="185194"/>
                </a:lnTo>
                <a:lnTo>
                  <a:pt x="0" y="18519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w="28575" cap="sq">
            <a:solidFill>
              <a:srgbClr val="000000">
                <a:alpha val="49804"/>
              </a:srgbClr>
            </a:solidFill>
            <a:prstDash val="solid"/>
            <a:miter/>
          </a:ln>
        </p:spPr>
      </p:sp>
      <p:sp>
        <p:nvSpPr>
          <p:cNvPr id="36" name="TextBox 36"/>
          <p:cNvSpPr txBox="1"/>
          <p:nvPr/>
        </p:nvSpPr>
        <p:spPr>
          <a:xfrm>
            <a:off x="5371288" y="4676450"/>
            <a:ext cx="1214663" cy="1382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1"/>
              </a:lnSpc>
            </a:pPr>
            <a:r>
              <a:rPr lang="en-US" sz="2100">
                <a:solidFill>
                  <a:srgbClr val="000000">
                    <a:alpha val="49804"/>
                  </a:srgbClr>
                </a:solidFill>
                <a:latin typeface="Open Sans Italics"/>
              </a:rPr>
              <a:t>GATO</a:t>
            </a:r>
          </a:p>
          <a:p>
            <a:pPr algn="ctr">
              <a:lnSpc>
                <a:spcPts val="3781"/>
              </a:lnSpc>
            </a:pPr>
            <a:r>
              <a:rPr lang="en-US" sz="2100">
                <a:solidFill>
                  <a:srgbClr val="000000">
                    <a:alpha val="49804"/>
                  </a:srgbClr>
                </a:solidFill>
                <a:latin typeface="Open Sans Italics"/>
              </a:rPr>
              <a:t>RUA</a:t>
            </a:r>
          </a:p>
          <a:p>
            <a:pPr algn="ctr">
              <a:lnSpc>
                <a:spcPts val="3781"/>
              </a:lnSpc>
            </a:pPr>
            <a:r>
              <a:rPr lang="en-US" sz="2100">
                <a:solidFill>
                  <a:srgbClr val="000000">
                    <a:alpha val="49804"/>
                  </a:srgbClr>
                </a:solidFill>
                <a:latin typeface="Open Sans Italics"/>
              </a:rPr>
              <a:t>SAPATO</a:t>
            </a:r>
          </a:p>
        </p:txBody>
      </p:sp>
      <p:sp>
        <p:nvSpPr>
          <p:cNvPr id="37" name="Freeform 37"/>
          <p:cNvSpPr/>
          <p:nvPr/>
        </p:nvSpPr>
        <p:spPr>
          <a:xfrm>
            <a:off x="6578386" y="5338435"/>
            <a:ext cx="185194" cy="185194"/>
          </a:xfrm>
          <a:custGeom>
            <a:avLst/>
            <a:gdLst/>
            <a:ahLst/>
            <a:cxnLst/>
            <a:rect l="l" t="t" r="r" b="b"/>
            <a:pathLst>
              <a:path w="185194" h="185194">
                <a:moveTo>
                  <a:pt x="0" y="0"/>
                </a:moveTo>
                <a:lnTo>
                  <a:pt x="185194" y="0"/>
                </a:lnTo>
                <a:lnTo>
                  <a:pt x="185194" y="185193"/>
                </a:lnTo>
                <a:lnTo>
                  <a:pt x="0" y="18519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w="28575" cap="sq">
            <a:solidFill>
              <a:srgbClr val="000000">
                <a:alpha val="49804"/>
              </a:srgbClr>
            </a:solidFill>
            <a:prstDash val="solid"/>
            <a:miter/>
          </a:ln>
        </p:spPr>
      </p:sp>
      <p:sp>
        <p:nvSpPr>
          <p:cNvPr id="38" name="Freeform 38"/>
          <p:cNvSpPr/>
          <p:nvPr/>
        </p:nvSpPr>
        <p:spPr>
          <a:xfrm>
            <a:off x="6578386" y="5811760"/>
            <a:ext cx="185194" cy="185194"/>
          </a:xfrm>
          <a:custGeom>
            <a:avLst/>
            <a:gdLst/>
            <a:ahLst/>
            <a:cxnLst/>
            <a:rect l="l" t="t" r="r" b="b"/>
            <a:pathLst>
              <a:path w="185194" h="185194">
                <a:moveTo>
                  <a:pt x="0" y="0"/>
                </a:moveTo>
                <a:lnTo>
                  <a:pt x="185194" y="0"/>
                </a:lnTo>
                <a:lnTo>
                  <a:pt x="185194" y="185194"/>
                </a:lnTo>
                <a:lnTo>
                  <a:pt x="0" y="18519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w="28575" cap="sq">
            <a:solidFill>
              <a:srgbClr val="000000">
                <a:alpha val="49804"/>
              </a:srgbClr>
            </a:solidFill>
            <a:prstDash val="solid"/>
            <a:miter/>
          </a:ln>
        </p:spPr>
      </p:sp>
      <p:sp>
        <p:nvSpPr>
          <p:cNvPr id="39" name="Freeform 39"/>
          <p:cNvSpPr/>
          <p:nvPr/>
        </p:nvSpPr>
        <p:spPr>
          <a:xfrm>
            <a:off x="9984409" y="6234339"/>
            <a:ext cx="308617" cy="268216"/>
          </a:xfrm>
          <a:custGeom>
            <a:avLst/>
            <a:gdLst/>
            <a:ahLst/>
            <a:cxnLst/>
            <a:rect l="l" t="t" r="r" b="b"/>
            <a:pathLst>
              <a:path w="308617" h="268216">
                <a:moveTo>
                  <a:pt x="0" y="0"/>
                </a:moveTo>
                <a:lnTo>
                  <a:pt x="308616" y="0"/>
                </a:lnTo>
                <a:lnTo>
                  <a:pt x="308616" y="268216"/>
                </a:lnTo>
                <a:lnTo>
                  <a:pt x="0" y="26821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40" name="Freeform 40"/>
          <p:cNvSpPr/>
          <p:nvPr/>
        </p:nvSpPr>
        <p:spPr>
          <a:xfrm>
            <a:off x="12646588" y="6088210"/>
            <a:ext cx="168141" cy="146130"/>
          </a:xfrm>
          <a:custGeom>
            <a:avLst/>
            <a:gdLst/>
            <a:ahLst/>
            <a:cxnLst/>
            <a:rect l="l" t="t" r="r" b="b"/>
            <a:pathLst>
              <a:path w="168141" h="146130">
                <a:moveTo>
                  <a:pt x="0" y="0"/>
                </a:moveTo>
                <a:lnTo>
                  <a:pt x="168141" y="0"/>
                </a:lnTo>
                <a:lnTo>
                  <a:pt x="168141" y="146129"/>
                </a:lnTo>
                <a:lnTo>
                  <a:pt x="0" y="14612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50000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41" name="Freeform 41"/>
          <p:cNvSpPr/>
          <p:nvPr/>
        </p:nvSpPr>
        <p:spPr>
          <a:xfrm>
            <a:off x="6925159" y="6137382"/>
            <a:ext cx="147037" cy="127789"/>
          </a:xfrm>
          <a:custGeom>
            <a:avLst/>
            <a:gdLst/>
            <a:ahLst/>
            <a:cxnLst/>
            <a:rect l="l" t="t" r="r" b="b"/>
            <a:pathLst>
              <a:path w="147037" h="127789">
                <a:moveTo>
                  <a:pt x="0" y="0"/>
                </a:moveTo>
                <a:lnTo>
                  <a:pt x="147038" y="0"/>
                </a:lnTo>
                <a:lnTo>
                  <a:pt x="147038" y="127788"/>
                </a:lnTo>
                <a:lnTo>
                  <a:pt x="0" y="12778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50000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32683" y="739282"/>
            <a:ext cx="13601626" cy="7921562"/>
            <a:chOff x="0" y="0"/>
            <a:chExt cx="3201970" cy="18648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01970" cy="1864821"/>
            </a:xfrm>
            <a:custGeom>
              <a:avLst/>
              <a:gdLst/>
              <a:ahLst/>
              <a:cxnLst/>
              <a:rect l="l" t="t" r="r" b="b"/>
              <a:pathLst>
                <a:path w="3201970" h="1864821">
                  <a:moveTo>
                    <a:pt x="0" y="0"/>
                  </a:moveTo>
                  <a:lnTo>
                    <a:pt x="3201970" y="0"/>
                  </a:lnTo>
                  <a:lnTo>
                    <a:pt x="3201970" y="1864821"/>
                  </a:lnTo>
                  <a:lnTo>
                    <a:pt x="0" y="1864821"/>
                  </a:ln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01970" cy="19029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343187" y="739282"/>
            <a:ext cx="13601626" cy="1180921"/>
            <a:chOff x="0" y="0"/>
            <a:chExt cx="2876863" cy="2497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76863" cy="249775"/>
            </a:xfrm>
            <a:custGeom>
              <a:avLst/>
              <a:gdLst/>
              <a:ahLst/>
              <a:cxnLst/>
              <a:rect l="l" t="t" r="r" b="b"/>
              <a:pathLst>
                <a:path w="2876863" h="249775">
                  <a:moveTo>
                    <a:pt x="3984" y="0"/>
                  </a:moveTo>
                  <a:lnTo>
                    <a:pt x="2872878" y="0"/>
                  </a:lnTo>
                  <a:cubicBezTo>
                    <a:pt x="2873935" y="0"/>
                    <a:pt x="2874948" y="420"/>
                    <a:pt x="2875696" y="1167"/>
                  </a:cubicBezTo>
                  <a:cubicBezTo>
                    <a:pt x="2876443" y="1914"/>
                    <a:pt x="2876863" y="2928"/>
                    <a:pt x="2876863" y="3984"/>
                  </a:cubicBezTo>
                  <a:lnTo>
                    <a:pt x="2876863" y="245791"/>
                  </a:lnTo>
                  <a:cubicBezTo>
                    <a:pt x="2876863" y="246847"/>
                    <a:pt x="2876443" y="247861"/>
                    <a:pt x="2875696" y="248608"/>
                  </a:cubicBezTo>
                  <a:cubicBezTo>
                    <a:pt x="2874948" y="249355"/>
                    <a:pt x="2873935" y="249775"/>
                    <a:pt x="2872878" y="249775"/>
                  </a:cubicBezTo>
                  <a:lnTo>
                    <a:pt x="3984" y="249775"/>
                  </a:lnTo>
                  <a:cubicBezTo>
                    <a:pt x="2928" y="249775"/>
                    <a:pt x="1914" y="249355"/>
                    <a:pt x="1167" y="248608"/>
                  </a:cubicBezTo>
                  <a:cubicBezTo>
                    <a:pt x="420" y="247861"/>
                    <a:pt x="0" y="246847"/>
                    <a:pt x="0" y="245791"/>
                  </a:cubicBezTo>
                  <a:lnTo>
                    <a:pt x="0" y="3984"/>
                  </a:lnTo>
                  <a:cubicBezTo>
                    <a:pt x="0" y="2928"/>
                    <a:pt x="420" y="1914"/>
                    <a:pt x="1167" y="1167"/>
                  </a:cubicBezTo>
                  <a:cubicBezTo>
                    <a:pt x="1914" y="420"/>
                    <a:pt x="2928" y="0"/>
                    <a:pt x="3984" y="0"/>
                  </a:cubicBezTo>
                  <a:close/>
                </a:path>
              </a:pathLst>
            </a:custGeom>
            <a:solidFill>
              <a:srgbClr val="E4FBFF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876863" cy="287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830006" y="1104285"/>
            <a:ext cx="430977" cy="43097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07B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6541" tIns="56541" rIns="56541" bIns="56541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143275" y="1104285"/>
            <a:ext cx="430977" cy="43097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D2DD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6541" tIns="56541" rIns="56541" bIns="56541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7882346" y="7413234"/>
            <a:ext cx="2502301" cy="192177"/>
          </a:xfrm>
          <a:custGeom>
            <a:avLst/>
            <a:gdLst/>
            <a:ahLst/>
            <a:cxnLst/>
            <a:rect l="l" t="t" r="r" b="b"/>
            <a:pathLst>
              <a:path w="2502301" h="192177">
                <a:moveTo>
                  <a:pt x="0" y="0"/>
                </a:moveTo>
                <a:lnTo>
                  <a:pt x="2502301" y="0"/>
                </a:lnTo>
                <a:lnTo>
                  <a:pt x="2502301" y="192177"/>
                </a:lnTo>
                <a:lnTo>
                  <a:pt x="0" y="1921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2900339" y="1183255"/>
            <a:ext cx="290310" cy="292973"/>
          </a:xfrm>
          <a:custGeom>
            <a:avLst/>
            <a:gdLst/>
            <a:ahLst/>
            <a:cxnLst/>
            <a:rect l="l" t="t" r="r" b="b"/>
            <a:pathLst>
              <a:path w="290310" h="292973">
                <a:moveTo>
                  <a:pt x="0" y="0"/>
                </a:moveTo>
                <a:lnTo>
                  <a:pt x="290310" y="0"/>
                </a:lnTo>
                <a:lnTo>
                  <a:pt x="290310" y="292974"/>
                </a:lnTo>
                <a:lnTo>
                  <a:pt x="0" y="2929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190265" y="7952654"/>
            <a:ext cx="336997" cy="336997"/>
          </a:xfrm>
          <a:custGeom>
            <a:avLst/>
            <a:gdLst/>
            <a:ahLst/>
            <a:cxnLst/>
            <a:rect l="l" t="t" r="r" b="b"/>
            <a:pathLst>
              <a:path w="336997" h="336997">
                <a:moveTo>
                  <a:pt x="0" y="0"/>
                </a:moveTo>
                <a:lnTo>
                  <a:pt x="336997" y="0"/>
                </a:lnTo>
                <a:lnTo>
                  <a:pt x="336997" y="336997"/>
                </a:lnTo>
                <a:lnTo>
                  <a:pt x="0" y="336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5238186" y="1209165"/>
            <a:ext cx="241154" cy="241154"/>
          </a:xfrm>
          <a:custGeom>
            <a:avLst/>
            <a:gdLst/>
            <a:ahLst/>
            <a:cxnLst/>
            <a:rect l="l" t="t" r="r" b="b"/>
            <a:pathLst>
              <a:path w="241154" h="241154">
                <a:moveTo>
                  <a:pt x="0" y="0"/>
                </a:moveTo>
                <a:lnTo>
                  <a:pt x="241154" y="0"/>
                </a:lnTo>
                <a:lnTo>
                  <a:pt x="241154" y="241154"/>
                </a:lnTo>
                <a:lnTo>
                  <a:pt x="0" y="2411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8073677" y="3817399"/>
            <a:ext cx="2143260" cy="2042795"/>
            <a:chOff x="0" y="0"/>
            <a:chExt cx="812800" cy="7747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774700"/>
            </a:xfrm>
            <a:custGeom>
              <a:avLst/>
              <a:gdLst/>
              <a:ahLst/>
              <a:cxnLst/>
              <a:rect l="l" t="t" r="r" b="b"/>
              <a:pathLst>
                <a:path w="812800" h="7747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DE00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228600" y="228600"/>
              <a:ext cx="355600" cy="381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Freeform 21"/>
          <p:cNvSpPr/>
          <p:nvPr/>
        </p:nvSpPr>
        <p:spPr>
          <a:xfrm>
            <a:off x="5321785" y="4142308"/>
            <a:ext cx="1464891" cy="1392978"/>
          </a:xfrm>
          <a:custGeom>
            <a:avLst/>
            <a:gdLst/>
            <a:ahLst/>
            <a:cxnLst/>
            <a:rect l="l" t="t" r="r" b="b"/>
            <a:pathLst>
              <a:path w="1464891" h="1392978">
                <a:moveTo>
                  <a:pt x="0" y="0"/>
                </a:moveTo>
                <a:lnTo>
                  <a:pt x="1464891" y="0"/>
                </a:lnTo>
                <a:lnTo>
                  <a:pt x="1464891" y="1392978"/>
                </a:lnTo>
                <a:lnTo>
                  <a:pt x="0" y="139297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3022981" y="4318122"/>
            <a:ext cx="844092" cy="889369"/>
          </a:xfrm>
          <a:custGeom>
            <a:avLst/>
            <a:gdLst/>
            <a:ahLst/>
            <a:cxnLst/>
            <a:rect l="l" t="t" r="r" b="b"/>
            <a:pathLst>
              <a:path w="844092" h="889369">
                <a:moveTo>
                  <a:pt x="0" y="0"/>
                </a:moveTo>
                <a:lnTo>
                  <a:pt x="844093" y="0"/>
                </a:lnTo>
                <a:lnTo>
                  <a:pt x="844093" y="889369"/>
                </a:lnTo>
                <a:lnTo>
                  <a:pt x="0" y="88936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4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1502812" y="4022405"/>
            <a:ext cx="1068047" cy="1480802"/>
          </a:xfrm>
          <a:custGeom>
            <a:avLst/>
            <a:gdLst/>
            <a:ahLst/>
            <a:cxnLst/>
            <a:rect l="l" t="t" r="r" b="b"/>
            <a:pathLst>
              <a:path w="1068047" h="1480802">
                <a:moveTo>
                  <a:pt x="0" y="0"/>
                </a:moveTo>
                <a:lnTo>
                  <a:pt x="1068047" y="0"/>
                </a:lnTo>
                <a:lnTo>
                  <a:pt x="1068047" y="1480803"/>
                </a:lnTo>
                <a:lnTo>
                  <a:pt x="0" y="148080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50000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4028184" y="4267152"/>
            <a:ext cx="1051618" cy="1752697"/>
          </a:xfrm>
          <a:custGeom>
            <a:avLst/>
            <a:gdLst/>
            <a:ahLst/>
            <a:cxnLst/>
            <a:rect l="l" t="t" r="r" b="b"/>
            <a:pathLst>
              <a:path w="1051618" h="1752697">
                <a:moveTo>
                  <a:pt x="0" y="0"/>
                </a:moveTo>
                <a:lnTo>
                  <a:pt x="1051619" y="0"/>
                </a:lnTo>
                <a:lnTo>
                  <a:pt x="1051619" y="1752696"/>
                </a:lnTo>
                <a:lnTo>
                  <a:pt x="0" y="175269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alphaModFix amt="40000"/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7759243" y="6255965"/>
            <a:ext cx="2772128" cy="725794"/>
          </a:xfrm>
          <a:custGeom>
            <a:avLst/>
            <a:gdLst/>
            <a:ahLst/>
            <a:cxnLst/>
            <a:rect l="l" t="t" r="r" b="b"/>
            <a:pathLst>
              <a:path w="2772128" h="725794">
                <a:moveTo>
                  <a:pt x="0" y="0"/>
                </a:moveTo>
                <a:lnTo>
                  <a:pt x="2772128" y="0"/>
                </a:lnTo>
                <a:lnTo>
                  <a:pt x="2772128" y="725794"/>
                </a:lnTo>
                <a:lnTo>
                  <a:pt x="0" y="72579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8574885" y="1067708"/>
            <a:ext cx="1138231" cy="476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70"/>
              </a:lnSpc>
            </a:pPr>
            <a:r>
              <a:rPr lang="en-US" sz="2836">
                <a:solidFill>
                  <a:srgbClr val="000000"/>
                </a:solidFill>
                <a:latin typeface="Canva Sans Bold"/>
              </a:rPr>
              <a:t>LOGO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445028" y="1972130"/>
            <a:ext cx="11397945" cy="1284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4"/>
              </a:lnSpc>
            </a:pPr>
            <a:r>
              <a:rPr lang="en-US" sz="7496">
                <a:solidFill>
                  <a:srgbClr val="000000"/>
                </a:solidFill>
                <a:latin typeface="Canva Sans Bold"/>
              </a:rPr>
              <a:t>O que é isso?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8746137" y="7557786"/>
            <a:ext cx="774719" cy="394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7"/>
              </a:lnSpc>
            </a:pPr>
            <a:r>
              <a:rPr lang="en-US" sz="2298">
                <a:solidFill>
                  <a:srgbClr val="000000"/>
                </a:solidFill>
                <a:latin typeface="Open Sans"/>
              </a:rPr>
              <a:t>10/30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7788218" y="6464249"/>
            <a:ext cx="2714179" cy="280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81"/>
              </a:lnSpc>
            </a:pPr>
            <a:r>
              <a:rPr lang="en-US" sz="1700" u="sng">
                <a:solidFill>
                  <a:srgbClr val="000000">
                    <a:alpha val="49804"/>
                  </a:srgbClr>
                </a:solidFill>
                <a:latin typeface="Open Sans"/>
              </a:rPr>
              <a:t>Digite  o nome do desenho</a:t>
            </a:r>
          </a:p>
        </p:txBody>
      </p:sp>
      <p:sp>
        <p:nvSpPr>
          <p:cNvPr id="30" name="Freeform 30"/>
          <p:cNvSpPr/>
          <p:nvPr/>
        </p:nvSpPr>
        <p:spPr>
          <a:xfrm>
            <a:off x="9908320" y="5860194"/>
            <a:ext cx="308617" cy="268216"/>
          </a:xfrm>
          <a:custGeom>
            <a:avLst/>
            <a:gdLst/>
            <a:ahLst/>
            <a:cxnLst/>
            <a:rect l="l" t="t" r="r" b="b"/>
            <a:pathLst>
              <a:path w="308617" h="268216">
                <a:moveTo>
                  <a:pt x="0" y="0"/>
                </a:moveTo>
                <a:lnTo>
                  <a:pt x="308617" y="0"/>
                </a:lnTo>
                <a:lnTo>
                  <a:pt x="308617" y="268216"/>
                </a:lnTo>
                <a:lnTo>
                  <a:pt x="0" y="26821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32683" y="739282"/>
            <a:ext cx="13601626" cy="7921562"/>
            <a:chOff x="0" y="0"/>
            <a:chExt cx="3201970" cy="18648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01970" cy="1864821"/>
            </a:xfrm>
            <a:custGeom>
              <a:avLst/>
              <a:gdLst/>
              <a:ahLst/>
              <a:cxnLst/>
              <a:rect l="l" t="t" r="r" b="b"/>
              <a:pathLst>
                <a:path w="3201970" h="1864821">
                  <a:moveTo>
                    <a:pt x="0" y="0"/>
                  </a:moveTo>
                  <a:lnTo>
                    <a:pt x="3201970" y="0"/>
                  </a:lnTo>
                  <a:lnTo>
                    <a:pt x="3201970" y="1864821"/>
                  </a:lnTo>
                  <a:lnTo>
                    <a:pt x="0" y="1864821"/>
                  </a:lnTo>
                  <a:close/>
                </a:path>
              </a:pathLst>
            </a:custGeom>
            <a:solidFill>
              <a:srgbClr val="FFFFFF"/>
            </a:solidFill>
            <a:ln w="4762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01970" cy="19029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343187" y="739282"/>
            <a:ext cx="13601626" cy="1180921"/>
            <a:chOff x="0" y="0"/>
            <a:chExt cx="2876863" cy="2497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76863" cy="249775"/>
            </a:xfrm>
            <a:custGeom>
              <a:avLst/>
              <a:gdLst/>
              <a:ahLst/>
              <a:cxnLst/>
              <a:rect l="l" t="t" r="r" b="b"/>
              <a:pathLst>
                <a:path w="2876863" h="249775">
                  <a:moveTo>
                    <a:pt x="3984" y="0"/>
                  </a:moveTo>
                  <a:lnTo>
                    <a:pt x="2872878" y="0"/>
                  </a:lnTo>
                  <a:cubicBezTo>
                    <a:pt x="2873935" y="0"/>
                    <a:pt x="2874948" y="420"/>
                    <a:pt x="2875696" y="1167"/>
                  </a:cubicBezTo>
                  <a:cubicBezTo>
                    <a:pt x="2876443" y="1914"/>
                    <a:pt x="2876863" y="2928"/>
                    <a:pt x="2876863" y="3984"/>
                  </a:cubicBezTo>
                  <a:lnTo>
                    <a:pt x="2876863" y="245791"/>
                  </a:lnTo>
                  <a:cubicBezTo>
                    <a:pt x="2876863" y="246847"/>
                    <a:pt x="2876443" y="247861"/>
                    <a:pt x="2875696" y="248608"/>
                  </a:cubicBezTo>
                  <a:cubicBezTo>
                    <a:pt x="2874948" y="249355"/>
                    <a:pt x="2873935" y="249775"/>
                    <a:pt x="2872878" y="249775"/>
                  </a:cubicBezTo>
                  <a:lnTo>
                    <a:pt x="3984" y="249775"/>
                  </a:lnTo>
                  <a:cubicBezTo>
                    <a:pt x="2928" y="249775"/>
                    <a:pt x="1914" y="249355"/>
                    <a:pt x="1167" y="248608"/>
                  </a:cubicBezTo>
                  <a:cubicBezTo>
                    <a:pt x="420" y="247861"/>
                    <a:pt x="0" y="246847"/>
                    <a:pt x="0" y="245791"/>
                  </a:cubicBezTo>
                  <a:lnTo>
                    <a:pt x="0" y="3984"/>
                  </a:lnTo>
                  <a:cubicBezTo>
                    <a:pt x="0" y="2928"/>
                    <a:pt x="420" y="1914"/>
                    <a:pt x="1167" y="1167"/>
                  </a:cubicBezTo>
                  <a:cubicBezTo>
                    <a:pt x="1914" y="420"/>
                    <a:pt x="2928" y="0"/>
                    <a:pt x="3984" y="0"/>
                  </a:cubicBezTo>
                  <a:close/>
                </a:path>
              </a:pathLst>
            </a:custGeom>
            <a:solidFill>
              <a:srgbClr val="E4FBFF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876863" cy="287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830006" y="1104285"/>
            <a:ext cx="430977" cy="43097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07B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6541" tIns="56541" rIns="56541" bIns="56541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143275" y="1104285"/>
            <a:ext cx="430977" cy="43097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D2DD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6541" tIns="56541" rIns="56541" bIns="56541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40570" y="4080584"/>
            <a:ext cx="211627" cy="189937"/>
          </a:xfrm>
          <a:custGeom>
            <a:avLst/>
            <a:gdLst/>
            <a:ahLst/>
            <a:cxnLst/>
            <a:rect l="l" t="t" r="r" b="b"/>
            <a:pathLst>
              <a:path w="211627" h="189937">
                <a:moveTo>
                  <a:pt x="0" y="0"/>
                </a:moveTo>
                <a:lnTo>
                  <a:pt x="211628" y="0"/>
                </a:lnTo>
                <a:lnTo>
                  <a:pt x="211628" y="189937"/>
                </a:lnTo>
                <a:lnTo>
                  <a:pt x="0" y="1899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2963" r="-82963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2900339" y="1183255"/>
            <a:ext cx="290310" cy="292973"/>
          </a:xfrm>
          <a:custGeom>
            <a:avLst/>
            <a:gdLst/>
            <a:ahLst/>
            <a:cxnLst/>
            <a:rect l="l" t="t" r="r" b="b"/>
            <a:pathLst>
              <a:path w="290310" h="292973">
                <a:moveTo>
                  <a:pt x="0" y="0"/>
                </a:moveTo>
                <a:lnTo>
                  <a:pt x="290310" y="0"/>
                </a:lnTo>
                <a:lnTo>
                  <a:pt x="290310" y="292974"/>
                </a:lnTo>
                <a:lnTo>
                  <a:pt x="0" y="2929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190265" y="7952654"/>
            <a:ext cx="336997" cy="336997"/>
          </a:xfrm>
          <a:custGeom>
            <a:avLst/>
            <a:gdLst/>
            <a:ahLst/>
            <a:cxnLst/>
            <a:rect l="l" t="t" r="r" b="b"/>
            <a:pathLst>
              <a:path w="336997" h="336997">
                <a:moveTo>
                  <a:pt x="0" y="0"/>
                </a:moveTo>
                <a:lnTo>
                  <a:pt x="336997" y="0"/>
                </a:lnTo>
                <a:lnTo>
                  <a:pt x="336997" y="336997"/>
                </a:lnTo>
                <a:lnTo>
                  <a:pt x="0" y="3369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5238186" y="1209165"/>
            <a:ext cx="241154" cy="241154"/>
          </a:xfrm>
          <a:custGeom>
            <a:avLst/>
            <a:gdLst/>
            <a:ahLst/>
            <a:cxnLst/>
            <a:rect l="l" t="t" r="r" b="b"/>
            <a:pathLst>
              <a:path w="241154" h="241154">
                <a:moveTo>
                  <a:pt x="0" y="0"/>
                </a:moveTo>
                <a:lnTo>
                  <a:pt x="241154" y="0"/>
                </a:lnTo>
                <a:lnTo>
                  <a:pt x="241154" y="241154"/>
                </a:lnTo>
                <a:lnTo>
                  <a:pt x="0" y="2411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7632898" y="3521041"/>
            <a:ext cx="3022205" cy="480134"/>
            <a:chOff x="0" y="0"/>
            <a:chExt cx="795972" cy="12645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795972" cy="126455"/>
            </a:xfrm>
            <a:custGeom>
              <a:avLst/>
              <a:gdLst/>
              <a:ahLst/>
              <a:cxnLst/>
              <a:rect l="l" t="t" r="r" b="b"/>
              <a:pathLst>
                <a:path w="795972" h="126455">
                  <a:moveTo>
                    <a:pt x="63227" y="0"/>
                  </a:moveTo>
                  <a:lnTo>
                    <a:pt x="732744" y="0"/>
                  </a:lnTo>
                  <a:cubicBezTo>
                    <a:pt x="767664" y="0"/>
                    <a:pt x="795972" y="28308"/>
                    <a:pt x="795972" y="63227"/>
                  </a:cubicBezTo>
                  <a:lnTo>
                    <a:pt x="795972" y="63227"/>
                  </a:lnTo>
                  <a:cubicBezTo>
                    <a:pt x="795972" y="79996"/>
                    <a:pt x="789310" y="96079"/>
                    <a:pt x="777453" y="107936"/>
                  </a:cubicBezTo>
                  <a:cubicBezTo>
                    <a:pt x="765595" y="119794"/>
                    <a:pt x="749513" y="126455"/>
                    <a:pt x="732744" y="126455"/>
                  </a:cubicBezTo>
                  <a:lnTo>
                    <a:pt x="63227" y="126455"/>
                  </a:lnTo>
                  <a:cubicBezTo>
                    <a:pt x="46459" y="126455"/>
                    <a:pt x="30376" y="119794"/>
                    <a:pt x="18519" y="107936"/>
                  </a:cubicBezTo>
                  <a:cubicBezTo>
                    <a:pt x="6661" y="96079"/>
                    <a:pt x="0" y="79996"/>
                    <a:pt x="0" y="63227"/>
                  </a:cubicBezTo>
                  <a:lnTo>
                    <a:pt x="0" y="63227"/>
                  </a:lnTo>
                  <a:cubicBezTo>
                    <a:pt x="0" y="46459"/>
                    <a:pt x="6661" y="30376"/>
                    <a:pt x="18519" y="18519"/>
                  </a:cubicBezTo>
                  <a:cubicBezTo>
                    <a:pt x="30376" y="6661"/>
                    <a:pt x="46459" y="0"/>
                    <a:pt x="6322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795972" cy="1645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3445028" y="5421463"/>
            <a:ext cx="11397945" cy="3086100"/>
            <a:chOff x="0" y="0"/>
            <a:chExt cx="3001928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3001928" cy="812800"/>
            </a:xfrm>
            <a:custGeom>
              <a:avLst/>
              <a:gdLst/>
              <a:ahLst/>
              <a:cxnLst/>
              <a:rect l="l" t="t" r="r" b="b"/>
              <a:pathLst>
                <a:path w="3001928" h="812800">
                  <a:moveTo>
                    <a:pt x="0" y="0"/>
                  </a:moveTo>
                  <a:lnTo>
                    <a:pt x="3001928" y="0"/>
                  </a:lnTo>
                  <a:lnTo>
                    <a:pt x="300192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6F6F6"/>
            </a:solidFill>
            <a:ln w="4762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3001928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7422503" y="4537221"/>
            <a:ext cx="3442994" cy="626135"/>
            <a:chOff x="0" y="0"/>
            <a:chExt cx="906797" cy="16490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906797" cy="164908"/>
            </a:xfrm>
            <a:custGeom>
              <a:avLst/>
              <a:gdLst/>
              <a:ahLst/>
              <a:cxnLst/>
              <a:rect l="l" t="t" r="r" b="b"/>
              <a:pathLst>
                <a:path w="906797" h="164908">
                  <a:moveTo>
                    <a:pt x="0" y="0"/>
                  </a:moveTo>
                  <a:lnTo>
                    <a:pt x="906797" y="0"/>
                  </a:lnTo>
                  <a:lnTo>
                    <a:pt x="906797" y="164908"/>
                  </a:lnTo>
                  <a:lnTo>
                    <a:pt x="0" y="164908"/>
                  </a:lnTo>
                  <a:close/>
                </a:path>
              </a:pathLst>
            </a:custGeom>
            <a:solidFill>
              <a:srgbClr val="F6F6F6"/>
            </a:solidFill>
            <a:ln w="4762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906797" cy="203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10273804" y="4080584"/>
            <a:ext cx="145161" cy="217543"/>
          </a:xfrm>
          <a:custGeom>
            <a:avLst/>
            <a:gdLst/>
            <a:ahLst/>
            <a:cxnLst/>
            <a:rect l="l" t="t" r="r" b="b"/>
            <a:pathLst>
              <a:path w="145161" h="217543">
                <a:moveTo>
                  <a:pt x="0" y="0"/>
                </a:moveTo>
                <a:lnTo>
                  <a:pt x="145160" y="0"/>
                </a:lnTo>
                <a:lnTo>
                  <a:pt x="145160" y="217543"/>
                </a:lnTo>
                <a:lnTo>
                  <a:pt x="0" y="21754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8574885" y="1067708"/>
            <a:ext cx="1138231" cy="476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70"/>
              </a:lnSpc>
            </a:pPr>
            <a:r>
              <a:rPr lang="en-US" sz="2836">
                <a:solidFill>
                  <a:srgbClr val="000000"/>
                </a:solidFill>
                <a:latin typeface="Canva Sans Bold"/>
              </a:rPr>
              <a:t>LOGO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3445028" y="1972130"/>
            <a:ext cx="11397945" cy="1284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4"/>
              </a:lnSpc>
            </a:pPr>
            <a:r>
              <a:rPr lang="en-US" sz="7496">
                <a:solidFill>
                  <a:srgbClr val="000000"/>
                </a:solidFill>
                <a:latin typeface="Canva Sans Bold"/>
              </a:rPr>
              <a:t>Dicionário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8047430" y="3577581"/>
            <a:ext cx="2193141" cy="328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5"/>
              </a:lnSpc>
            </a:pPr>
            <a:r>
              <a:rPr lang="en-US" sz="1925">
                <a:solidFill>
                  <a:srgbClr val="000000">
                    <a:alpha val="49804"/>
                  </a:srgbClr>
                </a:solidFill>
                <a:latin typeface="Open Sans"/>
              </a:rPr>
              <a:t>Digite uma palavra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6357257" y="6640980"/>
            <a:ext cx="555248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Definição da palavra via API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343187" y="4522459"/>
            <a:ext cx="1360162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Palavra silabada</a:t>
            </a:r>
          </a:p>
        </p:txBody>
      </p:sp>
      <p:sp>
        <p:nvSpPr>
          <p:cNvPr id="33" name="Freeform 33"/>
          <p:cNvSpPr/>
          <p:nvPr/>
        </p:nvSpPr>
        <p:spPr>
          <a:xfrm>
            <a:off x="14534356" y="8239347"/>
            <a:ext cx="308617" cy="268216"/>
          </a:xfrm>
          <a:custGeom>
            <a:avLst/>
            <a:gdLst/>
            <a:ahLst/>
            <a:cxnLst/>
            <a:rect l="l" t="t" r="r" b="b"/>
            <a:pathLst>
              <a:path w="308617" h="268216">
                <a:moveTo>
                  <a:pt x="0" y="0"/>
                </a:moveTo>
                <a:lnTo>
                  <a:pt x="308616" y="0"/>
                </a:lnTo>
                <a:lnTo>
                  <a:pt x="308616" y="268216"/>
                </a:lnTo>
                <a:lnTo>
                  <a:pt x="0" y="26821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32683" y="739282"/>
            <a:ext cx="13601626" cy="7921562"/>
            <a:chOff x="0" y="0"/>
            <a:chExt cx="3201970" cy="18648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01970" cy="1864821"/>
            </a:xfrm>
            <a:custGeom>
              <a:avLst/>
              <a:gdLst/>
              <a:ahLst/>
              <a:cxnLst/>
              <a:rect l="l" t="t" r="r" b="b"/>
              <a:pathLst>
                <a:path w="3201970" h="1864821">
                  <a:moveTo>
                    <a:pt x="0" y="0"/>
                  </a:moveTo>
                  <a:lnTo>
                    <a:pt x="3201970" y="0"/>
                  </a:lnTo>
                  <a:lnTo>
                    <a:pt x="3201970" y="1864821"/>
                  </a:lnTo>
                  <a:lnTo>
                    <a:pt x="0" y="1864821"/>
                  </a:ln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01970" cy="19029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343187" y="739282"/>
            <a:ext cx="13601626" cy="1180921"/>
            <a:chOff x="0" y="0"/>
            <a:chExt cx="2876863" cy="2497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76863" cy="249775"/>
            </a:xfrm>
            <a:custGeom>
              <a:avLst/>
              <a:gdLst/>
              <a:ahLst/>
              <a:cxnLst/>
              <a:rect l="l" t="t" r="r" b="b"/>
              <a:pathLst>
                <a:path w="2876863" h="249775">
                  <a:moveTo>
                    <a:pt x="3984" y="0"/>
                  </a:moveTo>
                  <a:lnTo>
                    <a:pt x="2872878" y="0"/>
                  </a:lnTo>
                  <a:cubicBezTo>
                    <a:pt x="2873935" y="0"/>
                    <a:pt x="2874948" y="420"/>
                    <a:pt x="2875696" y="1167"/>
                  </a:cubicBezTo>
                  <a:cubicBezTo>
                    <a:pt x="2876443" y="1914"/>
                    <a:pt x="2876863" y="2928"/>
                    <a:pt x="2876863" y="3984"/>
                  </a:cubicBezTo>
                  <a:lnTo>
                    <a:pt x="2876863" y="245791"/>
                  </a:lnTo>
                  <a:cubicBezTo>
                    <a:pt x="2876863" y="246847"/>
                    <a:pt x="2876443" y="247861"/>
                    <a:pt x="2875696" y="248608"/>
                  </a:cubicBezTo>
                  <a:cubicBezTo>
                    <a:pt x="2874948" y="249355"/>
                    <a:pt x="2873935" y="249775"/>
                    <a:pt x="2872878" y="249775"/>
                  </a:cubicBezTo>
                  <a:lnTo>
                    <a:pt x="3984" y="249775"/>
                  </a:lnTo>
                  <a:cubicBezTo>
                    <a:pt x="2928" y="249775"/>
                    <a:pt x="1914" y="249355"/>
                    <a:pt x="1167" y="248608"/>
                  </a:cubicBezTo>
                  <a:cubicBezTo>
                    <a:pt x="420" y="247861"/>
                    <a:pt x="0" y="246847"/>
                    <a:pt x="0" y="245791"/>
                  </a:cubicBezTo>
                  <a:lnTo>
                    <a:pt x="0" y="3984"/>
                  </a:lnTo>
                  <a:cubicBezTo>
                    <a:pt x="0" y="2928"/>
                    <a:pt x="420" y="1914"/>
                    <a:pt x="1167" y="1167"/>
                  </a:cubicBezTo>
                  <a:cubicBezTo>
                    <a:pt x="1914" y="420"/>
                    <a:pt x="2928" y="0"/>
                    <a:pt x="3984" y="0"/>
                  </a:cubicBezTo>
                  <a:close/>
                </a:path>
              </a:pathLst>
            </a:custGeom>
            <a:solidFill>
              <a:srgbClr val="E4FBFF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876863" cy="287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830006" y="1104285"/>
            <a:ext cx="430977" cy="43097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07B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6541" tIns="56541" rIns="56541" bIns="56541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143275" y="1104285"/>
            <a:ext cx="430977" cy="43097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D2DD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6541" tIns="56541" rIns="56541" bIns="56541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2900339" y="1183255"/>
            <a:ext cx="290310" cy="292973"/>
          </a:xfrm>
          <a:custGeom>
            <a:avLst/>
            <a:gdLst/>
            <a:ahLst/>
            <a:cxnLst/>
            <a:rect l="l" t="t" r="r" b="b"/>
            <a:pathLst>
              <a:path w="290310" h="292973">
                <a:moveTo>
                  <a:pt x="0" y="0"/>
                </a:moveTo>
                <a:lnTo>
                  <a:pt x="290310" y="0"/>
                </a:lnTo>
                <a:lnTo>
                  <a:pt x="290310" y="292974"/>
                </a:lnTo>
                <a:lnTo>
                  <a:pt x="0" y="2929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5190265" y="7952654"/>
            <a:ext cx="336997" cy="336997"/>
          </a:xfrm>
          <a:custGeom>
            <a:avLst/>
            <a:gdLst/>
            <a:ahLst/>
            <a:cxnLst/>
            <a:rect l="l" t="t" r="r" b="b"/>
            <a:pathLst>
              <a:path w="336997" h="336997">
                <a:moveTo>
                  <a:pt x="0" y="0"/>
                </a:moveTo>
                <a:lnTo>
                  <a:pt x="336997" y="0"/>
                </a:lnTo>
                <a:lnTo>
                  <a:pt x="336997" y="336997"/>
                </a:lnTo>
                <a:lnTo>
                  <a:pt x="0" y="336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238186" y="1209165"/>
            <a:ext cx="241154" cy="241154"/>
          </a:xfrm>
          <a:custGeom>
            <a:avLst/>
            <a:gdLst/>
            <a:ahLst/>
            <a:cxnLst/>
            <a:rect l="l" t="t" r="r" b="b"/>
            <a:pathLst>
              <a:path w="241154" h="241154">
                <a:moveTo>
                  <a:pt x="0" y="0"/>
                </a:moveTo>
                <a:lnTo>
                  <a:pt x="241154" y="0"/>
                </a:lnTo>
                <a:lnTo>
                  <a:pt x="241154" y="241154"/>
                </a:lnTo>
                <a:lnTo>
                  <a:pt x="0" y="2411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7309798" y="3789454"/>
            <a:ext cx="1265087" cy="610162"/>
            <a:chOff x="0" y="0"/>
            <a:chExt cx="333192" cy="16070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33192" cy="160701"/>
            </a:xfrm>
            <a:custGeom>
              <a:avLst/>
              <a:gdLst/>
              <a:ahLst/>
              <a:cxnLst/>
              <a:rect l="l" t="t" r="r" b="b"/>
              <a:pathLst>
                <a:path w="333192" h="160701">
                  <a:moveTo>
                    <a:pt x="80350" y="0"/>
                  </a:moveTo>
                  <a:lnTo>
                    <a:pt x="252841" y="0"/>
                  </a:lnTo>
                  <a:cubicBezTo>
                    <a:pt x="297218" y="0"/>
                    <a:pt x="333192" y="35974"/>
                    <a:pt x="333192" y="80350"/>
                  </a:cubicBezTo>
                  <a:lnTo>
                    <a:pt x="333192" y="80350"/>
                  </a:lnTo>
                  <a:cubicBezTo>
                    <a:pt x="333192" y="124727"/>
                    <a:pt x="297218" y="160701"/>
                    <a:pt x="252841" y="160701"/>
                  </a:cubicBezTo>
                  <a:lnTo>
                    <a:pt x="80350" y="160701"/>
                  </a:lnTo>
                  <a:cubicBezTo>
                    <a:pt x="35974" y="160701"/>
                    <a:pt x="0" y="124727"/>
                    <a:pt x="0" y="80350"/>
                  </a:cubicBezTo>
                  <a:lnTo>
                    <a:pt x="0" y="80350"/>
                  </a:lnTo>
                  <a:cubicBezTo>
                    <a:pt x="0" y="35974"/>
                    <a:pt x="35974" y="0"/>
                    <a:pt x="80350" y="0"/>
                  </a:cubicBezTo>
                  <a:close/>
                </a:path>
              </a:pathLst>
            </a:custGeom>
            <a:solidFill>
              <a:srgbClr val="E1E1E1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333192" cy="1988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8574885" y="1067708"/>
            <a:ext cx="1138231" cy="476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70"/>
              </a:lnSpc>
            </a:pPr>
            <a:r>
              <a:rPr lang="en-US" sz="2836">
                <a:solidFill>
                  <a:srgbClr val="000000"/>
                </a:solidFill>
                <a:latin typeface="Canva Sans Bold"/>
              </a:rPr>
              <a:t>LOGO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445028" y="1972130"/>
            <a:ext cx="11397945" cy="1284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4"/>
              </a:lnSpc>
            </a:pPr>
            <a:r>
              <a:rPr lang="en-US" sz="7496">
                <a:solidFill>
                  <a:srgbClr val="000000"/>
                </a:solidFill>
                <a:latin typeface="Canva Sans Bold"/>
              </a:rPr>
              <a:t>Configurações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045494" y="3771002"/>
            <a:ext cx="384163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Tamanho da fonte: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045494" y="5076825"/>
            <a:ext cx="384163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Tema do site: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8819970" y="3789454"/>
            <a:ext cx="1265087" cy="610162"/>
            <a:chOff x="0" y="0"/>
            <a:chExt cx="333192" cy="16070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33192" cy="160701"/>
            </a:xfrm>
            <a:custGeom>
              <a:avLst/>
              <a:gdLst/>
              <a:ahLst/>
              <a:cxnLst/>
              <a:rect l="l" t="t" r="r" b="b"/>
              <a:pathLst>
                <a:path w="333192" h="160701">
                  <a:moveTo>
                    <a:pt x="80350" y="0"/>
                  </a:moveTo>
                  <a:lnTo>
                    <a:pt x="252841" y="0"/>
                  </a:lnTo>
                  <a:cubicBezTo>
                    <a:pt x="297218" y="0"/>
                    <a:pt x="333192" y="35974"/>
                    <a:pt x="333192" y="80350"/>
                  </a:cubicBezTo>
                  <a:lnTo>
                    <a:pt x="333192" y="80350"/>
                  </a:lnTo>
                  <a:cubicBezTo>
                    <a:pt x="333192" y="124727"/>
                    <a:pt x="297218" y="160701"/>
                    <a:pt x="252841" y="160701"/>
                  </a:cubicBezTo>
                  <a:lnTo>
                    <a:pt x="80350" y="160701"/>
                  </a:lnTo>
                  <a:cubicBezTo>
                    <a:pt x="35974" y="160701"/>
                    <a:pt x="0" y="124727"/>
                    <a:pt x="0" y="80350"/>
                  </a:cubicBezTo>
                  <a:lnTo>
                    <a:pt x="0" y="80350"/>
                  </a:lnTo>
                  <a:cubicBezTo>
                    <a:pt x="0" y="35974"/>
                    <a:pt x="35974" y="0"/>
                    <a:pt x="80350" y="0"/>
                  </a:cubicBezTo>
                  <a:close/>
                </a:path>
              </a:pathLst>
            </a:custGeom>
            <a:solidFill>
              <a:srgbClr val="E1E1E1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333192" cy="1988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0332707" y="3837677"/>
            <a:ext cx="1265087" cy="610162"/>
            <a:chOff x="0" y="0"/>
            <a:chExt cx="333192" cy="160701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33192" cy="160701"/>
            </a:xfrm>
            <a:custGeom>
              <a:avLst/>
              <a:gdLst/>
              <a:ahLst/>
              <a:cxnLst/>
              <a:rect l="l" t="t" r="r" b="b"/>
              <a:pathLst>
                <a:path w="333192" h="160701">
                  <a:moveTo>
                    <a:pt x="80350" y="0"/>
                  </a:moveTo>
                  <a:lnTo>
                    <a:pt x="252841" y="0"/>
                  </a:lnTo>
                  <a:cubicBezTo>
                    <a:pt x="297218" y="0"/>
                    <a:pt x="333192" y="35974"/>
                    <a:pt x="333192" y="80350"/>
                  </a:cubicBezTo>
                  <a:lnTo>
                    <a:pt x="333192" y="80350"/>
                  </a:lnTo>
                  <a:cubicBezTo>
                    <a:pt x="333192" y="124727"/>
                    <a:pt x="297218" y="160701"/>
                    <a:pt x="252841" y="160701"/>
                  </a:cubicBezTo>
                  <a:lnTo>
                    <a:pt x="80350" y="160701"/>
                  </a:lnTo>
                  <a:cubicBezTo>
                    <a:pt x="35974" y="160701"/>
                    <a:pt x="0" y="124727"/>
                    <a:pt x="0" y="80350"/>
                  </a:cubicBezTo>
                  <a:lnTo>
                    <a:pt x="0" y="80350"/>
                  </a:lnTo>
                  <a:cubicBezTo>
                    <a:pt x="0" y="35974"/>
                    <a:pt x="35974" y="0"/>
                    <a:pt x="80350" y="0"/>
                  </a:cubicBezTo>
                  <a:close/>
                </a:path>
              </a:pathLst>
            </a:custGeom>
            <a:solidFill>
              <a:srgbClr val="E1E1E1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333192" cy="1988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1845445" y="3837677"/>
            <a:ext cx="1265087" cy="610162"/>
            <a:chOff x="0" y="0"/>
            <a:chExt cx="333192" cy="160701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333192" cy="160701"/>
            </a:xfrm>
            <a:custGeom>
              <a:avLst/>
              <a:gdLst/>
              <a:ahLst/>
              <a:cxnLst/>
              <a:rect l="l" t="t" r="r" b="b"/>
              <a:pathLst>
                <a:path w="333192" h="160701">
                  <a:moveTo>
                    <a:pt x="80350" y="0"/>
                  </a:moveTo>
                  <a:lnTo>
                    <a:pt x="252841" y="0"/>
                  </a:lnTo>
                  <a:cubicBezTo>
                    <a:pt x="297218" y="0"/>
                    <a:pt x="333192" y="35974"/>
                    <a:pt x="333192" y="80350"/>
                  </a:cubicBezTo>
                  <a:lnTo>
                    <a:pt x="333192" y="80350"/>
                  </a:lnTo>
                  <a:cubicBezTo>
                    <a:pt x="333192" y="124727"/>
                    <a:pt x="297218" y="160701"/>
                    <a:pt x="252841" y="160701"/>
                  </a:cubicBezTo>
                  <a:lnTo>
                    <a:pt x="80350" y="160701"/>
                  </a:lnTo>
                  <a:cubicBezTo>
                    <a:pt x="35974" y="160701"/>
                    <a:pt x="0" y="124727"/>
                    <a:pt x="0" y="80350"/>
                  </a:cubicBezTo>
                  <a:lnTo>
                    <a:pt x="0" y="80350"/>
                  </a:lnTo>
                  <a:cubicBezTo>
                    <a:pt x="0" y="35974"/>
                    <a:pt x="35974" y="0"/>
                    <a:pt x="80350" y="0"/>
                  </a:cubicBezTo>
                  <a:close/>
                </a:path>
              </a:pathLst>
            </a:custGeom>
            <a:solidFill>
              <a:srgbClr val="E1E1E1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333192" cy="1988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6044710" y="5095277"/>
            <a:ext cx="1265087" cy="610162"/>
            <a:chOff x="0" y="0"/>
            <a:chExt cx="333192" cy="160701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333192" cy="160701"/>
            </a:xfrm>
            <a:custGeom>
              <a:avLst/>
              <a:gdLst/>
              <a:ahLst/>
              <a:cxnLst/>
              <a:rect l="l" t="t" r="r" b="b"/>
              <a:pathLst>
                <a:path w="333192" h="160701">
                  <a:moveTo>
                    <a:pt x="80350" y="0"/>
                  </a:moveTo>
                  <a:lnTo>
                    <a:pt x="252841" y="0"/>
                  </a:lnTo>
                  <a:cubicBezTo>
                    <a:pt x="297218" y="0"/>
                    <a:pt x="333192" y="35974"/>
                    <a:pt x="333192" y="80350"/>
                  </a:cubicBezTo>
                  <a:lnTo>
                    <a:pt x="333192" y="80350"/>
                  </a:lnTo>
                  <a:cubicBezTo>
                    <a:pt x="333192" y="124727"/>
                    <a:pt x="297218" y="160701"/>
                    <a:pt x="252841" y="160701"/>
                  </a:cubicBezTo>
                  <a:lnTo>
                    <a:pt x="80350" y="160701"/>
                  </a:lnTo>
                  <a:cubicBezTo>
                    <a:pt x="35974" y="160701"/>
                    <a:pt x="0" y="124727"/>
                    <a:pt x="0" y="80350"/>
                  </a:cubicBezTo>
                  <a:lnTo>
                    <a:pt x="0" y="80350"/>
                  </a:lnTo>
                  <a:cubicBezTo>
                    <a:pt x="0" y="35974"/>
                    <a:pt x="35974" y="0"/>
                    <a:pt x="8035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38100"/>
              <a:ext cx="333192" cy="1988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7554883" y="5095277"/>
            <a:ext cx="1265087" cy="610162"/>
            <a:chOff x="0" y="0"/>
            <a:chExt cx="333192" cy="160701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333192" cy="160701"/>
            </a:xfrm>
            <a:custGeom>
              <a:avLst/>
              <a:gdLst/>
              <a:ahLst/>
              <a:cxnLst/>
              <a:rect l="l" t="t" r="r" b="b"/>
              <a:pathLst>
                <a:path w="333192" h="160701">
                  <a:moveTo>
                    <a:pt x="80350" y="0"/>
                  </a:moveTo>
                  <a:lnTo>
                    <a:pt x="252841" y="0"/>
                  </a:lnTo>
                  <a:cubicBezTo>
                    <a:pt x="297218" y="0"/>
                    <a:pt x="333192" y="35974"/>
                    <a:pt x="333192" y="80350"/>
                  </a:cubicBezTo>
                  <a:lnTo>
                    <a:pt x="333192" y="80350"/>
                  </a:lnTo>
                  <a:cubicBezTo>
                    <a:pt x="333192" y="124727"/>
                    <a:pt x="297218" y="160701"/>
                    <a:pt x="252841" y="160701"/>
                  </a:cubicBezTo>
                  <a:lnTo>
                    <a:pt x="80350" y="160701"/>
                  </a:lnTo>
                  <a:cubicBezTo>
                    <a:pt x="35974" y="160701"/>
                    <a:pt x="0" y="124727"/>
                    <a:pt x="0" y="80350"/>
                  </a:cubicBezTo>
                  <a:lnTo>
                    <a:pt x="0" y="80350"/>
                  </a:lnTo>
                  <a:cubicBezTo>
                    <a:pt x="0" y="35974"/>
                    <a:pt x="35974" y="0"/>
                    <a:pt x="80350" y="0"/>
                  </a:cubicBezTo>
                  <a:close/>
                </a:path>
              </a:pathLst>
            </a:custGeom>
            <a:solidFill>
              <a:srgbClr val="FFDE00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38100"/>
              <a:ext cx="333192" cy="1988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7763316" y="3771002"/>
            <a:ext cx="574251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P           M          G          GG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226</Words>
  <Application>Microsoft Office PowerPoint</Application>
  <PresentationFormat>Personalizar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Calibri</vt:lpstr>
      <vt:lpstr>Arial</vt:lpstr>
      <vt:lpstr>Open Sans Italics</vt:lpstr>
      <vt:lpstr>Open Sans</vt:lpstr>
      <vt:lpstr>Canva Sans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Inserir um pouquinho de texto</dc:title>
  <cp:lastModifiedBy>CAMARGO</cp:lastModifiedBy>
  <cp:revision>9</cp:revision>
  <dcterms:created xsi:type="dcterms:W3CDTF">2006-08-16T00:00:00Z</dcterms:created>
  <dcterms:modified xsi:type="dcterms:W3CDTF">2024-06-10T18:00:58Z</dcterms:modified>
  <dc:identifier>DAGGbGrlypk</dc:identifier>
</cp:coreProperties>
</file>