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45" r:id="rId2"/>
  </p:sldMasterIdLst>
  <p:sldIdLst>
    <p:sldId id="256" r:id="rId3"/>
    <p:sldId id="262" r:id="rId4"/>
    <p:sldId id="257" r:id="rId5"/>
    <p:sldId id="259" r:id="rId6"/>
    <p:sldId id="260" r:id="rId7"/>
    <p:sldId id="263" r:id="rId8"/>
    <p:sldId id="261"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272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25933" y="3429000"/>
            <a:ext cx="12410800" cy="34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37633" y="3429000"/>
            <a:ext cx="11921200" cy="33088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chemeClr val="lt1"/>
              </a:solidFill>
              <a:prstDash val="solid"/>
              <a:round/>
              <a:headEnd type="none" w="med" len="med"/>
              <a:tailEnd type="none" w="med" len="med"/>
            </a:ln>
          </p:spPr>
        </p:cxnSp>
      </p:grpSp>
      <p:sp>
        <p:nvSpPr>
          <p:cNvPr id="15" name="Google Shape;15;p2"/>
          <p:cNvSpPr txBox="1"/>
          <p:nvPr/>
        </p:nvSpPr>
        <p:spPr>
          <a:xfrm>
            <a:off x="6262900" y="1760300"/>
            <a:ext cx="4822400" cy="2376400"/>
          </a:xfrm>
          <a:prstGeom prst="rect">
            <a:avLst/>
          </a:prstGeom>
          <a:noFill/>
          <a:ln>
            <a:noFill/>
          </a:ln>
        </p:spPr>
        <p:txBody>
          <a:bodyPr spcFirstLastPara="1" wrap="square" lIns="121900" tIns="121900" rIns="121900" bIns="121900" anchor="b" anchorCtr="0">
            <a:noAutofit/>
          </a:bodyPr>
          <a:lstStyle/>
          <a:p>
            <a:pPr marL="0" lvl="0" indent="0" algn="r" rtl="0">
              <a:spcBef>
                <a:spcPts val="0"/>
              </a:spcBef>
              <a:spcAft>
                <a:spcPts val="0"/>
              </a:spcAft>
              <a:buNone/>
            </a:pPr>
            <a:endParaRPr sz="8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7882433" y="3970400"/>
            <a:ext cx="3202800" cy="956000"/>
          </a:xfrm>
          <a:prstGeom prst="rect">
            <a:avLst/>
          </a:prstGeom>
          <a:noFill/>
          <a:ln>
            <a:noFill/>
          </a:ln>
        </p:spPr>
        <p:txBody>
          <a:bodyPr spcFirstLastPara="1" wrap="square" lIns="121900" tIns="121900" rIns="121900" bIns="121900" anchor="b" anchorCtr="0">
            <a:noAutofit/>
          </a:bodyPr>
          <a:lstStyle/>
          <a:p>
            <a:pPr marL="0" lvl="0" indent="0" algn="r" rtl="0">
              <a:spcBef>
                <a:spcPts val="0"/>
              </a:spcBef>
              <a:spcAft>
                <a:spcPts val="0"/>
              </a:spcAft>
              <a:buNone/>
            </a:pPr>
            <a:endParaRPr sz="1600">
              <a:latin typeface="Roboto Slab Light"/>
              <a:ea typeface="Roboto Slab Light"/>
              <a:cs typeface="Roboto Slab Light"/>
              <a:sym typeface="Roboto Slab Light"/>
            </a:endParaRPr>
          </a:p>
        </p:txBody>
      </p:sp>
      <p:sp>
        <p:nvSpPr>
          <p:cNvPr id="17" name="Google Shape;17;p2"/>
          <p:cNvSpPr txBox="1">
            <a:spLocks noGrp="1"/>
          </p:cNvSpPr>
          <p:nvPr>
            <p:ph type="ctrTitle"/>
          </p:nvPr>
        </p:nvSpPr>
        <p:spPr>
          <a:xfrm>
            <a:off x="2926367" y="1943000"/>
            <a:ext cx="6339200" cy="29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rtl="0">
              <a:spcBef>
                <a:spcPts val="0"/>
              </a:spcBef>
              <a:spcAft>
                <a:spcPts val="0"/>
              </a:spcAft>
              <a:buClr>
                <a:srgbClr val="434343"/>
              </a:buClr>
              <a:buSzPts val="5200"/>
              <a:buNone/>
              <a:defRPr sz="6933">
                <a:solidFill>
                  <a:srgbClr val="434343"/>
                </a:solidFill>
              </a:defRPr>
            </a:lvl2pPr>
            <a:lvl3pPr lvl="2" rtl="0">
              <a:spcBef>
                <a:spcPts val="0"/>
              </a:spcBef>
              <a:spcAft>
                <a:spcPts val="0"/>
              </a:spcAft>
              <a:buClr>
                <a:srgbClr val="434343"/>
              </a:buClr>
              <a:buSzPts val="5200"/>
              <a:buNone/>
              <a:defRPr sz="6933">
                <a:solidFill>
                  <a:srgbClr val="434343"/>
                </a:solidFill>
              </a:defRPr>
            </a:lvl3pPr>
            <a:lvl4pPr lvl="3" rtl="0">
              <a:spcBef>
                <a:spcPts val="0"/>
              </a:spcBef>
              <a:spcAft>
                <a:spcPts val="0"/>
              </a:spcAft>
              <a:buClr>
                <a:srgbClr val="434343"/>
              </a:buClr>
              <a:buSzPts val="5200"/>
              <a:buNone/>
              <a:defRPr sz="6933">
                <a:solidFill>
                  <a:srgbClr val="434343"/>
                </a:solidFill>
              </a:defRPr>
            </a:lvl4pPr>
            <a:lvl5pPr lvl="4" rtl="0">
              <a:spcBef>
                <a:spcPts val="0"/>
              </a:spcBef>
              <a:spcAft>
                <a:spcPts val="0"/>
              </a:spcAft>
              <a:buClr>
                <a:srgbClr val="434343"/>
              </a:buClr>
              <a:buSzPts val="5200"/>
              <a:buNone/>
              <a:defRPr sz="6933">
                <a:solidFill>
                  <a:srgbClr val="434343"/>
                </a:solidFill>
              </a:defRPr>
            </a:lvl5pPr>
            <a:lvl6pPr lvl="5" rtl="0">
              <a:spcBef>
                <a:spcPts val="0"/>
              </a:spcBef>
              <a:spcAft>
                <a:spcPts val="0"/>
              </a:spcAft>
              <a:buClr>
                <a:srgbClr val="434343"/>
              </a:buClr>
              <a:buSzPts val="5200"/>
              <a:buNone/>
              <a:defRPr sz="6933">
                <a:solidFill>
                  <a:srgbClr val="434343"/>
                </a:solidFill>
              </a:defRPr>
            </a:lvl6pPr>
            <a:lvl7pPr lvl="6" rtl="0">
              <a:spcBef>
                <a:spcPts val="0"/>
              </a:spcBef>
              <a:spcAft>
                <a:spcPts val="0"/>
              </a:spcAft>
              <a:buClr>
                <a:srgbClr val="434343"/>
              </a:buClr>
              <a:buSzPts val="5200"/>
              <a:buNone/>
              <a:defRPr sz="6933">
                <a:solidFill>
                  <a:srgbClr val="434343"/>
                </a:solidFill>
              </a:defRPr>
            </a:lvl7pPr>
            <a:lvl8pPr lvl="7" rtl="0">
              <a:spcBef>
                <a:spcPts val="0"/>
              </a:spcBef>
              <a:spcAft>
                <a:spcPts val="0"/>
              </a:spcAft>
              <a:buClr>
                <a:srgbClr val="434343"/>
              </a:buClr>
              <a:buSzPts val="5200"/>
              <a:buNone/>
              <a:defRPr sz="6933">
                <a:solidFill>
                  <a:srgbClr val="434343"/>
                </a:solidFill>
              </a:defRPr>
            </a:lvl8pPr>
            <a:lvl9pPr lvl="8" rtl="0">
              <a:spcBef>
                <a:spcPts val="0"/>
              </a:spcBef>
              <a:spcAft>
                <a:spcPts val="0"/>
              </a:spcAft>
              <a:buClr>
                <a:srgbClr val="434343"/>
              </a:buClr>
              <a:buSzPts val="5200"/>
              <a:buNone/>
              <a:defRPr sz="6933">
                <a:solidFill>
                  <a:srgbClr val="434343"/>
                </a:solidFill>
              </a:defRPr>
            </a:lvl9pPr>
          </a:lstStyle>
          <a:p>
            <a:r>
              <a:rPr lang="pt-BR"/>
              <a:t>Clique para editar o título Mestre</a:t>
            </a:r>
            <a:endParaRPr/>
          </a:p>
        </p:txBody>
      </p:sp>
      <p:sp>
        <p:nvSpPr>
          <p:cNvPr id="18" name="Google Shape;18;p2"/>
          <p:cNvSpPr txBox="1">
            <a:spLocks noGrp="1"/>
          </p:cNvSpPr>
          <p:nvPr>
            <p:ph type="subTitle" idx="1"/>
          </p:nvPr>
        </p:nvSpPr>
        <p:spPr>
          <a:xfrm>
            <a:off x="3153033" y="4908800"/>
            <a:ext cx="5890400" cy="4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3733">
                <a:solidFill>
                  <a:srgbClr val="434343"/>
                </a:solidFill>
              </a:defRPr>
            </a:lvl2pPr>
            <a:lvl3pPr lvl="2" algn="r" rtl="0">
              <a:lnSpc>
                <a:spcPct val="100000"/>
              </a:lnSpc>
              <a:spcBef>
                <a:spcPts val="0"/>
              </a:spcBef>
              <a:spcAft>
                <a:spcPts val="0"/>
              </a:spcAft>
              <a:buClr>
                <a:srgbClr val="434343"/>
              </a:buClr>
              <a:buSzPts val="2800"/>
              <a:buNone/>
              <a:defRPr sz="3733">
                <a:solidFill>
                  <a:srgbClr val="434343"/>
                </a:solidFill>
              </a:defRPr>
            </a:lvl3pPr>
            <a:lvl4pPr lvl="3" algn="r" rtl="0">
              <a:lnSpc>
                <a:spcPct val="100000"/>
              </a:lnSpc>
              <a:spcBef>
                <a:spcPts val="0"/>
              </a:spcBef>
              <a:spcAft>
                <a:spcPts val="0"/>
              </a:spcAft>
              <a:buClr>
                <a:srgbClr val="434343"/>
              </a:buClr>
              <a:buSzPts val="2800"/>
              <a:buNone/>
              <a:defRPr sz="3733">
                <a:solidFill>
                  <a:srgbClr val="434343"/>
                </a:solidFill>
              </a:defRPr>
            </a:lvl4pPr>
            <a:lvl5pPr lvl="4" algn="r" rtl="0">
              <a:lnSpc>
                <a:spcPct val="100000"/>
              </a:lnSpc>
              <a:spcBef>
                <a:spcPts val="0"/>
              </a:spcBef>
              <a:spcAft>
                <a:spcPts val="0"/>
              </a:spcAft>
              <a:buClr>
                <a:srgbClr val="434343"/>
              </a:buClr>
              <a:buSzPts val="2800"/>
              <a:buNone/>
              <a:defRPr sz="3733">
                <a:solidFill>
                  <a:srgbClr val="434343"/>
                </a:solidFill>
              </a:defRPr>
            </a:lvl5pPr>
            <a:lvl6pPr lvl="5" algn="r" rtl="0">
              <a:lnSpc>
                <a:spcPct val="100000"/>
              </a:lnSpc>
              <a:spcBef>
                <a:spcPts val="0"/>
              </a:spcBef>
              <a:spcAft>
                <a:spcPts val="0"/>
              </a:spcAft>
              <a:buClr>
                <a:srgbClr val="434343"/>
              </a:buClr>
              <a:buSzPts val="2800"/>
              <a:buNone/>
              <a:defRPr sz="3733">
                <a:solidFill>
                  <a:srgbClr val="434343"/>
                </a:solidFill>
              </a:defRPr>
            </a:lvl6pPr>
            <a:lvl7pPr lvl="6" algn="r" rtl="0">
              <a:lnSpc>
                <a:spcPct val="100000"/>
              </a:lnSpc>
              <a:spcBef>
                <a:spcPts val="0"/>
              </a:spcBef>
              <a:spcAft>
                <a:spcPts val="0"/>
              </a:spcAft>
              <a:buClr>
                <a:srgbClr val="434343"/>
              </a:buClr>
              <a:buSzPts val="2800"/>
              <a:buNone/>
              <a:defRPr sz="3733">
                <a:solidFill>
                  <a:srgbClr val="434343"/>
                </a:solidFill>
              </a:defRPr>
            </a:lvl7pPr>
            <a:lvl8pPr lvl="7" algn="r" rtl="0">
              <a:lnSpc>
                <a:spcPct val="100000"/>
              </a:lnSpc>
              <a:spcBef>
                <a:spcPts val="0"/>
              </a:spcBef>
              <a:spcAft>
                <a:spcPts val="0"/>
              </a:spcAft>
              <a:buClr>
                <a:srgbClr val="434343"/>
              </a:buClr>
              <a:buSzPts val="2800"/>
              <a:buNone/>
              <a:defRPr sz="3733">
                <a:solidFill>
                  <a:srgbClr val="434343"/>
                </a:solidFill>
              </a:defRPr>
            </a:lvl8pPr>
            <a:lvl9pPr lvl="8" algn="r" rtl="0">
              <a:lnSpc>
                <a:spcPct val="100000"/>
              </a:lnSpc>
              <a:spcBef>
                <a:spcPts val="0"/>
              </a:spcBef>
              <a:spcAft>
                <a:spcPts val="0"/>
              </a:spcAft>
              <a:buClr>
                <a:srgbClr val="434343"/>
              </a:buClr>
              <a:buSzPts val="2800"/>
              <a:buNone/>
              <a:defRPr sz="3733">
                <a:solidFill>
                  <a:srgbClr val="434343"/>
                </a:solidFill>
              </a:defRPr>
            </a:lvl9pPr>
          </a:lstStyle>
          <a:p>
            <a:r>
              <a:rPr lang="pt-BR"/>
              <a:t>Clique para editar o estilo do subtítulo Mestre</a:t>
            </a:r>
            <a:endParaRPr/>
          </a:p>
        </p:txBody>
      </p:sp>
    </p:spTree>
    <p:extLst>
      <p:ext uri="{BB962C8B-B14F-4D97-AF65-F5344CB8AC3E}">
        <p14:creationId xmlns:p14="http://schemas.microsoft.com/office/powerpoint/2010/main" val="30432211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cxnSp>
        <p:nvCxnSpPr>
          <p:cNvPr id="67" name="Google Shape;67;p13"/>
          <p:cNvCxnSpPr/>
          <p:nvPr/>
        </p:nvCxnSpPr>
        <p:spPr>
          <a:xfrm>
            <a:off x="143967" y="2768067"/>
            <a:ext cx="0" cy="1348000"/>
          </a:xfrm>
          <a:prstGeom prst="straightConnector1">
            <a:avLst/>
          </a:prstGeom>
          <a:noFill/>
          <a:ln w="19050" cap="flat" cmpd="sng">
            <a:solidFill>
              <a:schemeClr val="dk2"/>
            </a:solidFill>
            <a:prstDash val="solid"/>
            <a:round/>
            <a:headEnd type="none" w="med" len="med"/>
            <a:tailEnd type="none" w="med" len="med"/>
          </a:ln>
        </p:spPr>
      </p:cxnSp>
      <p:cxnSp>
        <p:nvCxnSpPr>
          <p:cNvPr id="68" name="Google Shape;68;p13"/>
          <p:cNvCxnSpPr/>
          <p:nvPr/>
        </p:nvCxnSpPr>
        <p:spPr>
          <a:xfrm>
            <a:off x="12053832" y="2768067"/>
            <a:ext cx="0" cy="1348000"/>
          </a:xfrm>
          <a:prstGeom prst="straightConnector1">
            <a:avLst/>
          </a:prstGeom>
          <a:noFill/>
          <a:ln w="19050" cap="flat" cmpd="sng">
            <a:solidFill>
              <a:schemeClr val="dk2"/>
            </a:solidFill>
            <a:prstDash val="solid"/>
            <a:round/>
            <a:headEnd type="none" w="med" len="med"/>
            <a:tailEnd type="none" w="med" len="med"/>
          </a:ln>
        </p:spPr>
      </p:cxnSp>
      <p:sp>
        <p:nvSpPr>
          <p:cNvPr id="69" name="Google Shape;69;p1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3"/>
          <p:cNvSpPr txBox="1">
            <a:spLocks noGrp="1"/>
          </p:cNvSpPr>
          <p:nvPr>
            <p:ph type="title"/>
          </p:nvPr>
        </p:nvSpPr>
        <p:spPr>
          <a:xfrm>
            <a:off x="833700" y="499591"/>
            <a:ext cx="5136000" cy="964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71" name="Google Shape;71;p13"/>
          <p:cNvSpPr txBox="1">
            <a:spLocks noGrp="1"/>
          </p:cNvSpPr>
          <p:nvPr>
            <p:ph type="title" idx="2" hasCustomPrompt="1"/>
          </p:nvPr>
        </p:nvSpPr>
        <p:spPr>
          <a:xfrm>
            <a:off x="2723987" y="1806584"/>
            <a:ext cx="1288000" cy="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72" name="Google Shape;72;p13"/>
          <p:cNvSpPr txBox="1">
            <a:spLocks noGrp="1"/>
          </p:cNvSpPr>
          <p:nvPr>
            <p:ph type="subTitle" idx="1"/>
          </p:nvPr>
        </p:nvSpPr>
        <p:spPr>
          <a:xfrm>
            <a:off x="2118387" y="2555500"/>
            <a:ext cx="2499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73" name="Google Shape;73;p13"/>
          <p:cNvSpPr txBox="1">
            <a:spLocks noGrp="1"/>
          </p:cNvSpPr>
          <p:nvPr>
            <p:ph type="subTitle" idx="3"/>
          </p:nvPr>
        </p:nvSpPr>
        <p:spPr>
          <a:xfrm>
            <a:off x="1953387" y="2927787"/>
            <a:ext cx="282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74" name="Google Shape;74;p13"/>
          <p:cNvSpPr txBox="1">
            <a:spLocks noGrp="1"/>
          </p:cNvSpPr>
          <p:nvPr>
            <p:ph type="title" idx="4" hasCustomPrompt="1"/>
          </p:nvPr>
        </p:nvSpPr>
        <p:spPr>
          <a:xfrm>
            <a:off x="6056300" y="1806584"/>
            <a:ext cx="1288000" cy="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75" name="Google Shape;75;p13"/>
          <p:cNvSpPr txBox="1">
            <a:spLocks noGrp="1"/>
          </p:cNvSpPr>
          <p:nvPr>
            <p:ph type="subTitle" idx="5"/>
          </p:nvPr>
        </p:nvSpPr>
        <p:spPr>
          <a:xfrm>
            <a:off x="5450700" y="2544936"/>
            <a:ext cx="24992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76" name="Google Shape;76;p13"/>
          <p:cNvSpPr txBox="1">
            <a:spLocks noGrp="1"/>
          </p:cNvSpPr>
          <p:nvPr>
            <p:ph type="subTitle" idx="6"/>
          </p:nvPr>
        </p:nvSpPr>
        <p:spPr>
          <a:xfrm>
            <a:off x="5137300" y="2927787"/>
            <a:ext cx="31260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77" name="Google Shape;77;p13"/>
          <p:cNvSpPr txBox="1">
            <a:spLocks noGrp="1"/>
          </p:cNvSpPr>
          <p:nvPr>
            <p:ph type="title" idx="7" hasCustomPrompt="1"/>
          </p:nvPr>
        </p:nvSpPr>
        <p:spPr>
          <a:xfrm>
            <a:off x="9325741" y="1806584"/>
            <a:ext cx="1288000" cy="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78" name="Google Shape;78;p13"/>
          <p:cNvSpPr txBox="1">
            <a:spLocks noGrp="1"/>
          </p:cNvSpPr>
          <p:nvPr>
            <p:ph type="subTitle" idx="8"/>
          </p:nvPr>
        </p:nvSpPr>
        <p:spPr>
          <a:xfrm>
            <a:off x="8721941" y="2544924"/>
            <a:ext cx="24956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79" name="Google Shape;79;p13"/>
          <p:cNvSpPr txBox="1">
            <a:spLocks noGrp="1"/>
          </p:cNvSpPr>
          <p:nvPr>
            <p:ph type="subTitle" idx="9"/>
          </p:nvPr>
        </p:nvSpPr>
        <p:spPr>
          <a:xfrm>
            <a:off x="8458341" y="2927787"/>
            <a:ext cx="30228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80" name="Google Shape;80;p13"/>
          <p:cNvSpPr txBox="1">
            <a:spLocks noGrp="1"/>
          </p:cNvSpPr>
          <p:nvPr>
            <p:ph type="title" idx="13" hasCustomPrompt="1"/>
          </p:nvPr>
        </p:nvSpPr>
        <p:spPr>
          <a:xfrm>
            <a:off x="2723987" y="4321769"/>
            <a:ext cx="128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81" name="Google Shape;81;p13"/>
          <p:cNvSpPr txBox="1">
            <a:spLocks noGrp="1"/>
          </p:cNvSpPr>
          <p:nvPr>
            <p:ph type="subTitle" idx="14"/>
          </p:nvPr>
        </p:nvSpPr>
        <p:spPr>
          <a:xfrm>
            <a:off x="2118387" y="5107900"/>
            <a:ext cx="2499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82" name="Google Shape;82;p13"/>
          <p:cNvSpPr txBox="1">
            <a:spLocks noGrp="1"/>
          </p:cNvSpPr>
          <p:nvPr>
            <p:ph type="subTitle" idx="15"/>
          </p:nvPr>
        </p:nvSpPr>
        <p:spPr>
          <a:xfrm>
            <a:off x="1953387" y="5453099"/>
            <a:ext cx="2829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83" name="Google Shape;83;p13"/>
          <p:cNvSpPr txBox="1">
            <a:spLocks noGrp="1"/>
          </p:cNvSpPr>
          <p:nvPr>
            <p:ph type="title" idx="16" hasCustomPrompt="1"/>
          </p:nvPr>
        </p:nvSpPr>
        <p:spPr>
          <a:xfrm>
            <a:off x="6056300" y="4321769"/>
            <a:ext cx="128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84" name="Google Shape;84;p13"/>
          <p:cNvSpPr txBox="1">
            <a:spLocks noGrp="1"/>
          </p:cNvSpPr>
          <p:nvPr>
            <p:ph type="subTitle" idx="17"/>
          </p:nvPr>
        </p:nvSpPr>
        <p:spPr>
          <a:xfrm>
            <a:off x="5452500" y="5107900"/>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85" name="Google Shape;85;p13"/>
          <p:cNvSpPr txBox="1">
            <a:spLocks noGrp="1"/>
          </p:cNvSpPr>
          <p:nvPr>
            <p:ph type="subTitle" idx="18"/>
          </p:nvPr>
        </p:nvSpPr>
        <p:spPr>
          <a:xfrm>
            <a:off x="5226100" y="5455169"/>
            <a:ext cx="294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86" name="Google Shape;86;p13"/>
          <p:cNvSpPr txBox="1">
            <a:spLocks noGrp="1"/>
          </p:cNvSpPr>
          <p:nvPr>
            <p:ph type="title" idx="19" hasCustomPrompt="1"/>
          </p:nvPr>
        </p:nvSpPr>
        <p:spPr>
          <a:xfrm>
            <a:off x="9325741" y="4321769"/>
            <a:ext cx="12880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87" name="Google Shape;87;p13"/>
          <p:cNvSpPr txBox="1">
            <a:spLocks noGrp="1"/>
          </p:cNvSpPr>
          <p:nvPr>
            <p:ph type="subTitle" idx="20"/>
          </p:nvPr>
        </p:nvSpPr>
        <p:spPr>
          <a:xfrm>
            <a:off x="8721941" y="5107900"/>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88" name="Google Shape;88;p13"/>
          <p:cNvSpPr txBox="1">
            <a:spLocks noGrp="1"/>
          </p:cNvSpPr>
          <p:nvPr>
            <p:ph type="subTitle" idx="21"/>
          </p:nvPr>
        </p:nvSpPr>
        <p:spPr>
          <a:xfrm>
            <a:off x="8495541" y="5455169"/>
            <a:ext cx="294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Tree>
    <p:extLst>
      <p:ext uri="{BB962C8B-B14F-4D97-AF65-F5344CB8AC3E}">
        <p14:creationId xmlns:p14="http://schemas.microsoft.com/office/powerpoint/2010/main" val="156878391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9"/>
        <p:cNvGrpSpPr/>
        <p:nvPr/>
      </p:nvGrpSpPr>
      <p:grpSpPr>
        <a:xfrm>
          <a:off x="0" y="0"/>
          <a:ext cx="0" cy="0"/>
          <a:chOff x="0" y="0"/>
          <a:chExt cx="0" cy="0"/>
        </a:xfrm>
      </p:grpSpPr>
      <p:sp>
        <p:nvSpPr>
          <p:cNvPr id="90" name="Google Shape;90;p14"/>
          <p:cNvSpPr/>
          <p:nvPr/>
        </p:nvSpPr>
        <p:spPr>
          <a:xfrm>
            <a:off x="200" y="2765395"/>
            <a:ext cx="12192000" cy="134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1" name="Google Shape;91;p14"/>
          <p:cNvCxnSpPr/>
          <p:nvPr/>
        </p:nvCxnSpPr>
        <p:spPr>
          <a:xfrm>
            <a:off x="143967" y="2768067"/>
            <a:ext cx="0" cy="1348000"/>
          </a:xfrm>
          <a:prstGeom prst="straightConnector1">
            <a:avLst/>
          </a:prstGeom>
          <a:noFill/>
          <a:ln w="19050" cap="flat" cmpd="sng">
            <a:solidFill>
              <a:schemeClr val="dk2"/>
            </a:solidFill>
            <a:prstDash val="solid"/>
            <a:round/>
            <a:headEnd type="none" w="med" len="med"/>
            <a:tailEnd type="none" w="med" len="med"/>
          </a:ln>
        </p:spPr>
      </p:cxnSp>
      <p:cxnSp>
        <p:nvCxnSpPr>
          <p:cNvPr id="92" name="Google Shape;92;p14"/>
          <p:cNvCxnSpPr/>
          <p:nvPr/>
        </p:nvCxnSpPr>
        <p:spPr>
          <a:xfrm>
            <a:off x="12053832" y="2768067"/>
            <a:ext cx="0" cy="1348000"/>
          </a:xfrm>
          <a:prstGeom prst="straightConnector1">
            <a:avLst/>
          </a:prstGeom>
          <a:noFill/>
          <a:ln w="19050" cap="flat" cmpd="sng">
            <a:solidFill>
              <a:schemeClr val="dk2"/>
            </a:solidFill>
            <a:prstDash val="solid"/>
            <a:round/>
            <a:headEnd type="none" w="med" len="med"/>
            <a:tailEnd type="none" w="med" len="med"/>
          </a:ln>
        </p:spPr>
      </p:cxnSp>
      <p:sp>
        <p:nvSpPr>
          <p:cNvPr id="93" name="Google Shape;93;p14"/>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4"/>
          <p:cNvSpPr txBox="1">
            <a:spLocks noGrp="1"/>
          </p:cNvSpPr>
          <p:nvPr>
            <p:ph type="title"/>
          </p:nvPr>
        </p:nvSpPr>
        <p:spPr>
          <a:xfrm>
            <a:off x="3528000" y="2953135"/>
            <a:ext cx="51360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95" name="Google Shape;95;p14"/>
          <p:cNvSpPr txBox="1">
            <a:spLocks noGrp="1"/>
          </p:cNvSpPr>
          <p:nvPr>
            <p:ph type="title" idx="2" hasCustomPrompt="1"/>
          </p:nvPr>
        </p:nvSpPr>
        <p:spPr>
          <a:xfrm>
            <a:off x="2906077" y="788188"/>
            <a:ext cx="3121200" cy="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96" name="Google Shape;96;p14"/>
          <p:cNvSpPr txBox="1">
            <a:spLocks noGrp="1"/>
          </p:cNvSpPr>
          <p:nvPr>
            <p:ph type="subTitle" idx="1"/>
          </p:nvPr>
        </p:nvSpPr>
        <p:spPr>
          <a:xfrm>
            <a:off x="2906077" y="1580135"/>
            <a:ext cx="3121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97" name="Google Shape;97;p14"/>
          <p:cNvSpPr txBox="1">
            <a:spLocks noGrp="1"/>
          </p:cNvSpPr>
          <p:nvPr>
            <p:ph type="subTitle" idx="3"/>
          </p:nvPr>
        </p:nvSpPr>
        <p:spPr>
          <a:xfrm>
            <a:off x="2906077" y="1973937"/>
            <a:ext cx="3121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98" name="Google Shape;98;p14"/>
          <p:cNvSpPr txBox="1">
            <a:spLocks noGrp="1"/>
          </p:cNvSpPr>
          <p:nvPr>
            <p:ph type="title" idx="4" hasCustomPrompt="1"/>
          </p:nvPr>
        </p:nvSpPr>
        <p:spPr>
          <a:xfrm>
            <a:off x="6164192" y="788188"/>
            <a:ext cx="3121200" cy="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99" name="Google Shape;99;p14"/>
          <p:cNvSpPr txBox="1">
            <a:spLocks noGrp="1"/>
          </p:cNvSpPr>
          <p:nvPr>
            <p:ph type="subTitle" idx="5"/>
          </p:nvPr>
        </p:nvSpPr>
        <p:spPr>
          <a:xfrm>
            <a:off x="6164192" y="1569571"/>
            <a:ext cx="31212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00" name="Google Shape;100;p14"/>
          <p:cNvSpPr txBox="1">
            <a:spLocks noGrp="1"/>
          </p:cNvSpPr>
          <p:nvPr>
            <p:ph type="subTitle" idx="6"/>
          </p:nvPr>
        </p:nvSpPr>
        <p:spPr>
          <a:xfrm>
            <a:off x="6161792" y="1973937"/>
            <a:ext cx="31260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101" name="Google Shape;101;p14"/>
          <p:cNvSpPr txBox="1">
            <a:spLocks noGrp="1"/>
          </p:cNvSpPr>
          <p:nvPr>
            <p:ph type="title" idx="7" hasCustomPrompt="1"/>
          </p:nvPr>
        </p:nvSpPr>
        <p:spPr>
          <a:xfrm>
            <a:off x="2906077" y="4321769"/>
            <a:ext cx="31212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2" name="Google Shape;102;p14"/>
          <p:cNvSpPr txBox="1">
            <a:spLocks noGrp="1"/>
          </p:cNvSpPr>
          <p:nvPr>
            <p:ph type="subTitle" idx="8"/>
          </p:nvPr>
        </p:nvSpPr>
        <p:spPr>
          <a:xfrm>
            <a:off x="2906077" y="5131208"/>
            <a:ext cx="3121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103" name="Google Shape;103;p14"/>
          <p:cNvSpPr txBox="1">
            <a:spLocks noGrp="1"/>
          </p:cNvSpPr>
          <p:nvPr>
            <p:ph type="subTitle" idx="9"/>
          </p:nvPr>
        </p:nvSpPr>
        <p:spPr>
          <a:xfrm>
            <a:off x="2906077" y="5510473"/>
            <a:ext cx="3121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104" name="Google Shape;104;p14"/>
          <p:cNvSpPr txBox="1">
            <a:spLocks noGrp="1"/>
          </p:cNvSpPr>
          <p:nvPr>
            <p:ph type="title" idx="13" hasCustomPrompt="1"/>
          </p:nvPr>
        </p:nvSpPr>
        <p:spPr>
          <a:xfrm>
            <a:off x="6164192" y="4321769"/>
            <a:ext cx="31212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5" name="Google Shape;105;p14"/>
          <p:cNvSpPr txBox="1">
            <a:spLocks noGrp="1"/>
          </p:cNvSpPr>
          <p:nvPr>
            <p:ph type="subTitle" idx="14"/>
          </p:nvPr>
        </p:nvSpPr>
        <p:spPr>
          <a:xfrm>
            <a:off x="6164192" y="5131208"/>
            <a:ext cx="3121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solidFill>
                  <a:schemeClr val="dk1"/>
                </a:solidFill>
                <a:latin typeface="Bebas Neue"/>
                <a:ea typeface="Bebas Neue"/>
                <a:cs typeface="Bebas Neue"/>
                <a:sym typeface="Bebas Neue"/>
              </a:defRPr>
            </a:lvl2pPr>
            <a:lvl3pPr lvl="2" algn="ctr" rtl="0">
              <a:spcBef>
                <a:spcPts val="0"/>
              </a:spcBef>
              <a:spcAft>
                <a:spcPts val="0"/>
              </a:spcAft>
              <a:buNone/>
              <a:defRPr>
                <a:solidFill>
                  <a:schemeClr val="dk1"/>
                </a:solidFill>
                <a:latin typeface="Bebas Neue"/>
                <a:ea typeface="Bebas Neue"/>
                <a:cs typeface="Bebas Neue"/>
                <a:sym typeface="Bebas Neue"/>
              </a:defRPr>
            </a:lvl3pPr>
            <a:lvl4pPr lvl="3" algn="ctr" rtl="0">
              <a:spcBef>
                <a:spcPts val="0"/>
              </a:spcBef>
              <a:spcAft>
                <a:spcPts val="0"/>
              </a:spcAft>
              <a:buNone/>
              <a:defRPr>
                <a:solidFill>
                  <a:schemeClr val="dk1"/>
                </a:solidFill>
                <a:latin typeface="Bebas Neue"/>
                <a:ea typeface="Bebas Neue"/>
                <a:cs typeface="Bebas Neue"/>
                <a:sym typeface="Bebas Neue"/>
              </a:defRPr>
            </a:lvl4pPr>
            <a:lvl5pPr lvl="4" algn="ctr" rtl="0">
              <a:spcBef>
                <a:spcPts val="0"/>
              </a:spcBef>
              <a:spcAft>
                <a:spcPts val="0"/>
              </a:spcAft>
              <a:buNone/>
              <a:defRPr>
                <a:solidFill>
                  <a:schemeClr val="dk1"/>
                </a:solidFill>
                <a:latin typeface="Bebas Neue"/>
                <a:ea typeface="Bebas Neue"/>
                <a:cs typeface="Bebas Neue"/>
                <a:sym typeface="Bebas Neue"/>
              </a:defRPr>
            </a:lvl5pPr>
            <a:lvl6pPr lvl="5" algn="ctr" rtl="0">
              <a:spcBef>
                <a:spcPts val="0"/>
              </a:spcBef>
              <a:spcAft>
                <a:spcPts val="0"/>
              </a:spcAft>
              <a:buNone/>
              <a:defRPr>
                <a:solidFill>
                  <a:schemeClr val="dk1"/>
                </a:solidFill>
                <a:latin typeface="Bebas Neue"/>
                <a:ea typeface="Bebas Neue"/>
                <a:cs typeface="Bebas Neue"/>
                <a:sym typeface="Bebas Neue"/>
              </a:defRPr>
            </a:lvl6pPr>
            <a:lvl7pPr lvl="6" algn="ctr" rtl="0">
              <a:spcBef>
                <a:spcPts val="0"/>
              </a:spcBef>
              <a:spcAft>
                <a:spcPts val="0"/>
              </a:spcAft>
              <a:buNone/>
              <a:defRPr>
                <a:solidFill>
                  <a:schemeClr val="dk1"/>
                </a:solidFill>
                <a:latin typeface="Bebas Neue"/>
                <a:ea typeface="Bebas Neue"/>
                <a:cs typeface="Bebas Neue"/>
                <a:sym typeface="Bebas Neue"/>
              </a:defRPr>
            </a:lvl7pPr>
            <a:lvl8pPr lvl="7" algn="ctr" rtl="0">
              <a:spcBef>
                <a:spcPts val="0"/>
              </a:spcBef>
              <a:spcAft>
                <a:spcPts val="0"/>
              </a:spcAft>
              <a:buNone/>
              <a:defRPr>
                <a:solidFill>
                  <a:schemeClr val="dk1"/>
                </a:solidFill>
                <a:latin typeface="Bebas Neue"/>
                <a:ea typeface="Bebas Neue"/>
                <a:cs typeface="Bebas Neue"/>
                <a:sym typeface="Bebas Neue"/>
              </a:defRPr>
            </a:lvl8pPr>
            <a:lvl9pPr lvl="8" algn="ctr" rtl="0">
              <a:spcBef>
                <a:spcPts val="0"/>
              </a:spcBef>
              <a:spcAft>
                <a:spcPts val="0"/>
              </a:spcAft>
              <a:buNone/>
              <a:defRPr>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06" name="Google Shape;106;p14"/>
          <p:cNvSpPr txBox="1">
            <a:spLocks noGrp="1"/>
          </p:cNvSpPr>
          <p:nvPr>
            <p:ph type="subTitle" idx="15"/>
          </p:nvPr>
        </p:nvSpPr>
        <p:spPr>
          <a:xfrm>
            <a:off x="6164192" y="5510473"/>
            <a:ext cx="3121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Tree>
    <p:extLst>
      <p:ext uri="{BB962C8B-B14F-4D97-AF65-F5344CB8AC3E}">
        <p14:creationId xmlns:p14="http://schemas.microsoft.com/office/powerpoint/2010/main" val="347339291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7"/>
        <p:cNvGrpSpPr/>
        <p:nvPr/>
      </p:nvGrpSpPr>
      <p:grpSpPr>
        <a:xfrm>
          <a:off x="0" y="0"/>
          <a:ext cx="0" cy="0"/>
          <a:chOff x="0" y="0"/>
          <a:chExt cx="0" cy="0"/>
        </a:xfrm>
      </p:grpSpPr>
      <p:sp>
        <p:nvSpPr>
          <p:cNvPr id="108" name="Google Shape;108;p15"/>
          <p:cNvSpPr/>
          <p:nvPr/>
        </p:nvSpPr>
        <p:spPr>
          <a:xfrm>
            <a:off x="7874500" y="1165433"/>
            <a:ext cx="4367600" cy="151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p:nvPr/>
        </p:nvSpPr>
        <p:spPr>
          <a:xfrm>
            <a:off x="-96900" y="2670533"/>
            <a:ext cx="5597600" cy="151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5"/>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15"/>
          <p:cNvSpPr txBox="1">
            <a:spLocks noGrp="1"/>
          </p:cNvSpPr>
          <p:nvPr>
            <p:ph type="title" hasCustomPrompt="1"/>
          </p:nvPr>
        </p:nvSpPr>
        <p:spPr>
          <a:xfrm>
            <a:off x="5939067" y="1281817"/>
            <a:ext cx="2217600" cy="1247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3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12" name="Google Shape;112;p15"/>
          <p:cNvSpPr txBox="1">
            <a:spLocks noGrp="1"/>
          </p:cNvSpPr>
          <p:nvPr>
            <p:ph type="title" idx="2"/>
          </p:nvPr>
        </p:nvSpPr>
        <p:spPr>
          <a:xfrm>
            <a:off x="5939067" y="2606616"/>
            <a:ext cx="5762000" cy="1644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Font typeface="Overpass"/>
              <a:buNone/>
              <a:defRPr sz="12800" b="1"/>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r>
              <a:rPr lang="pt-BR"/>
              <a:t>Clique para editar o título Mestre</a:t>
            </a:r>
            <a:endParaRPr/>
          </a:p>
        </p:txBody>
      </p:sp>
      <p:sp>
        <p:nvSpPr>
          <p:cNvPr id="113" name="Google Shape;113;p15"/>
          <p:cNvSpPr txBox="1">
            <a:spLocks noGrp="1"/>
          </p:cNvSpPr>
          <p:nvPr>
            <p:ph type="subTitle" idx="1"/>
          </p:nvPr>
        </p:nvSpPr>
        <p:spPr>
          <a:xfrm>
            <a:off x="5939067" y="4211385"/>
            <a:ext cx="5112000" cy="84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pt-BR"/>
              <a:t>Clique para editar o estilo do subtítulo Mestre</a:t>
            </a:r>
            <a:endParaRPr/>
          </a:p>
        </p:txBody>
      </p:sp>
      <p:cxnSp>
        <p:nvCxnSpPr>
          <p:cNvPr id="114" name="Google Shape;114;p15"/>
          <p:cNvCxnSpPr/>
          <p:nvPr/>
        </p:nvCxnSpPr>
        <p:spPr>
          <a:xfrm>
            <a:off x="12056833" y="1176483"/>
            <a:ext cx="3200" cy="148280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15"/>
          <p:cNvCxnSpPr/>
          <p:nvPr/>
        </p:nvCxnSpPr>
        <p:spPr>
          <a:xfrm>
            <a:off x="135713" y="2686733"/>
            <a:ext cx="3200" cy="1482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35699291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dk1"/>
        </a:solidFill>
        <a:effectLst/>
      </p:bgPr>
    </p:bg>
    <p:spTree>
      <p:nvGrpSpPr>
        <p:cNvPr id="1" name="Shape 116"/>
        <p:cNvGrpSpPr/>
        <p:nvPr/>
      </p:nvGrpSpPr>
      <p:grpSpPr>
        <a:xfrm>
          <a:off x="0" y="0"/>
          <a:ext cx="0" cy="0"/>
          <a:chOff x="0" y="0"/>
          <a:chExt cx="0" cy="0"/>
        </a:xfrm>
      </p:grpSpPr>
      <p:sp>
        <p:nvSpPr>
          <p:cNvPr id="117" name="Google Shape;117;p16"/>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6"/>
          <p:cNvSpPr txBox="1">
            <a:spLocks noGrp="1"/>
          </p:cNvSpPr>
          <p:nvPr>
            <p:ph type="title" hasCustomPrompt="1"/>
          </p:nvPr>
        </p:nvSpPr>
        <p:spPr>
          <a:xfrm>
            <a:off x="1423740" y="2689328"/>
            <a:ext cx="2217600" cy="124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19" name="Google Shape;119;p16"/>
          <p:cNvSpPr txBox="1">
            <a:spLocks noGrp="1"/>
          </p:cNvSpPr>
          <p:nvPr>
            <p:ph type="title" idx="2"/>
          </p:nvPr>
        </p:nvSpPr>
        <p:spPr>
          <a:xfrm>
            <a:off x="3606640" y="2249972"/>
            <a:ext cx="5762000" cy="164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Overpass"/>
              <a:buNone/>
              <a:defRPr sz="12800" b="1">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r>
              <a:rPr lang="pt-BR"/>
              <a:t>Clique para editar o título Mestre</a:t>
            </a:r>
            <a:endParaRPr/>
          </a:p>
        </p:txBody>
      </p:sp>
      <p:sp>
        <p:nvSpPr>
          <p:cNvPr id="120" name="Google Shape;120;p16"/>
          <p:cNvSpPr txBox="1">
            <a:spLocks noGrp="1"/>
          </p:cNvSpPr>
          <p:nvPr>
            <p:ph type="subTitle" idx="1"/>
          </p:nvPr>
        </p:nvSpPr>
        <p:spPr>
          <a:xfrm>
            <a:off x="7987395" y="2689333"/>
            <a:ext cx="2582000" cy="147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r>
              <a:rPr lang="pt-BR"/>
              <a:t>Clique para editar o estilo do subtítulo Mestre</a:t>
            </a:r>
            <a:endParaRPr/>
          </a:p>
        </p:txBody>
      </p:sp>
    </p:spTree>
    <p:extLst>
      <p:ext uri="{BB962C8B-B14F-4D97-AF65-F5344CB8AC3E}">
        <p14:creationId xmlns:p14="http://schemas.microsoft.com/office/powerpoint/2010/main" val="262879672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60800" y="2531200"/>
            <a:ext cx="2892400" cy="17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23" name="Google Shape;123;p17"/>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7275262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dk1"/>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950967" y="525580"/>
            <a:ext cx="2892400" cy="179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26" name="Google Shape;126;p18"/>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5062703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1">
  <p:cSld name="Big number 1">
    <p:bg>
      <p:bgPr>
        <a:solidFill>
          <a:schemeClr val="dk1"/>
        </a:solidFill>
        <a:effectLst/>
      </p:bgPr>
    </p:bg>
    <p:spTree>
      <p:nvGrpSpPr>
        <p:cNvPr id="1" name="Shape 127"/>
        <p:cNvGrpSpPr/>
        <p:nvPr/>
      </p:nvGrpSpPr>
      <p:grpSpPr>
        <a:xfrm>
          <a:off x="0" y="0"/>
          <a:ext cx="0" cy="0"/>
          <a:chOff x="0" y="0"/>
          <a:chExt cx="0" cy="0"/>
        </a:xfrm>
      </p:grpSpPr>
      <p:sp>
        <p:nvSpPr>
          <p:cNvPr id="128" name="Google Shape;128;p19"/>
          <p:cNvSpPr/>
          <p:nvPr/>
        </p:nvSpPr>
        <p:spPr>
          <a:xfrm>
            <a:off x="6103933" y="1529367"/>
            <a:ext cx="6116000" cy="3778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9"/>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9"/>
          <p:cNvSpPr txBox="1">
            <a:spLocks noGrp="1"/>
          </p:cNvSpPr>
          <p:nvPr>
            <p:ph type="title" hasCustomPrompt="1"/>
          </p:nvPr>
        </p:nvSpPr>
        <p:spPr>
          <a:xfrm>
            <a:off x="777975" y="2165667"/>
            <a:ext cx="5145200" cy="247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0"/>
              <a:buNone/>
              <a:defRPr sz="26666">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131" name="Google Shape;131;p19"/>
          <p:cNvSpPr txBox="1">
            <a:spLocks noGrp="1"/>
          </p:cNvSpPr>
          <p:nvPr>
            <p:ph type="title" idx="2"/>
          </p:nvPr>
        </p:nvSpPr>
        <p:spPr>
          <a:xfrm>
            <a:off x="6725767" y="1916933"/>
            <a:ext cx="3980000" cy="296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sz="76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pt-BR"/>
              <a:t>Clique para editar o título Mestre</a:t>
            </a:r>
            <a:endParaRPr/>
          </a:p>
        </p:txBody>
      </p:sp>
    </p:spTree>
    <p:extLst>
      <p:ext uri="{BB962C8B-B14F-4D97-AF65-F5344CB8AC3E}">
        <p14:creationId xmlns:p14="http://schemas.microsoft.com/office/powerpoint/2010/main" val="294244210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2"/>
        <p:cNvGrpSpPr/>
        <p:nvPr/>
      </p:nvGrpSpPr>
      <p:grpSpPr>
        <a:xfrm>
          <a:off x="0" y="0"/>
          <a:ext cx="0" cy="0"/>
          <a:chOff x="0" y="0"/>
          <a:chExt cx="0" cy="0"/>
        </a:xfrm>
      </p:grpSpPr>
      <p:sp>
        <p:nvSpPr>
          <p:cNvPr id="133" name="Google Shape;133;p20"/>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0"/>
          <p:cNvSpPr txBox="1">
            <a:spLocks noGrp="1"/>
          </p:cNvSpPr>
          <p:nvPr>
            <p:ph type="subTitle" idx="1"/>
          </p:nvPr>
        </p:nvSpPr>
        <p:spPr>
          <a:xfrm>
            <a:off x="6298667" y="3916187"/>
            <a:ext cx="27908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35" name="Google Shape;135;p20"/>
          <p:cNvSpPr txBox="1">
            <a:spLocks noGrp="1"/>
          </p:cNvSpPr>
          <p:nvPr>
            <p:ph type="subTitle" idx="2"/>
          </p:nvPr>
        </p:nvSpPr>
        <p:spPr>
          <a:xfrm>
            <a:off x="6298667" y="2269351"/>
            <a:ext cx="4954400" cy="162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33" b="1">
                <a:solidFill>
                  <a:schemeClr val="dk1"/>
                </a:solidFill>
              </a:defRPr>
            </a:lvl1pPr>
            <a:lvl2pPr lvl="1" rtl="0">
              <a:lnSpc>
                <a:spcPct val="100000"/>
              </a:lnSpc>
              <a:spcBef>
                <a:spcPts val="0"/>
              </a:spcBef>
              <a:spcAft>
                <a:spcPts val="0"/>
              </a:spcAft>
              <a:buNone/>
              <a:defRPr sz="2533" b="1">
                <a:solidFill>
                  <a:schemeClr val="dk1"/>
                </a:solidFill>
              </a:defRPr>
            </a:lvl2pPr>
            <a:lvl3pPr lvl="2" rtl="0">
              <a:lnSpc>
                <a:spcPct val="100000"/>
              </a:lnSpc>
              <a:spcBef>
                <a:spcPts val="0"/>
              </a:spcBef>
              <a:spcAft>
                <a:spcPts val="0"/>
              </a:spcAft>
              <a:buNone/>
              <a:defRPr sz="2533" b="1">
                <a:solidFill>
                  <a:schemeClr val="dk1"/>
                </a:solidFill>
              </a:defRPr>
            </a:lvl3pPr>
            <a:lvl4pPr lvl="3" rtl="0">
              <a:lnSpc>
                <a:spcPct val="100000"/>
              </a:lnSpc>
              <a:spcBef>
                <a:spcPts val="0"/>
              </a:spcBef>
              <a:spcAft>
                <a:spcPts val="0"/>
              </a:spcAft>
              <a:buNone/>
              <a:defRPr sz="2533" b="1">
                <a:solidFill>
                  <a:schemeClr val="dk1"/>
                </a:solidFill>
              </a:defRPr>
            </a:lvl4pPr>
            <a:lvl5pPr lvl="4" rtl="0">
              <a:lnSpc>
                <a:spcPct val="100000"/>
              </a:lnSpc>
              <a:spcBef>
                <a:spcPts val="0"/>
              </a:spcBef>
              <a:spcAft>
                <a:spcPts val="0"/>
              </a:spcAft>
              <a:buNone/>
              <a:defRPr sz="2533" b="1">
                <a:solidFill>
                  <a:schemeClr val="dk1"/>
                </a:solidFill>
              </a:defRPr>
            </a:lvl5pPr>
            <a:lvl6pPr lvl="5" rtl="0">
              <a:lnSpc>
                <a:spcPct val="100000"/>
              </a:lnSpc>
              <a:spcBef>
                <a:spcPts val="0"/>
              </a:spcBef>
              <a:spcAft>
                <a:spcPts val="0"/>
              </a:spcAft>
              <a:buNone/>
              <a:defRPr sz="2533" b="1">
                <a:solidFill>
                  <a:schemeClr val="dk1"/>
                </a:solidFill>
              </a:defRPr>
            </a:lvl6pPr>
            <a:lvl7pPr lvl="6" rtl="0">
              <a:lnSpc>
                <a:spcPct val="100000"/>
              </a:lnSpc>
              <a:spcBef>
                <a:spcPts val="0"/>
              </a:spcBef>
              <a:spcAft>
                <a:spcPts val="0"/>
              </a:spcAft>
              <a:buNone/>
              <a:defRPr sz="2533" b="1">
                <a:solidFill>
                  <a:schemeClr val="dk1"/>
                </a:solidFill>
              </a:defRPr>
            </a:lvl7pPr>
            <a:lvl8pPr lvl="7" rtl="0">
              <a:lnSpc>
                <a:spcPct val="100000"/>
              </a:lnSpc>
              <a:spcBef>
                <a:spcPts val="0"/>
              </a:spcBef>
              <a:spcAft>
                <a:spcPts val="0"/>
              </a:spcAft>
              <a:buNone/>
              <a:defRPr sz="2533" b="1">
                <a:solidFill>
                  <a:schemeClr val="dk1"/>
                </a:solidFill>
              </a:defRPr>
            </a:lvl8pPr>
            <a:lvl9pPr lvl="8" rtl="0">
              <a:lnSpc>
                <a:spcPct val="100000"/>
              </a:lnSpc>
              <a:spcBef>
                <a:spcPts val="0"/>
              </a:spcBef>
              <a:spcAft>
                <a:spcPts val="0"/>
              </a:spcAft>
              <a:buNone/>
              <a:defRPr sz="2533" b="1">
                <a:solidFill>
                  <a:schemeClr val="dk1"/>
                </a:solidFill>
              </a:defRPr>
            </a:lvl9pPr>
          </a:lstStyle>
          <a:p>
            <a:r>
              <a:rPr lang="pt-BR"/>
              <a:t>Clique para editar o estilo do subtítulo Mestre</a:t>
            </a:r>
            <a:endParaRPr/>
          </a:p>
        </p:txBody>
      </p:sp>
    </p:spTree>
    <p:extLst>
      <p:ext uri="{BB962C8B-B14F-4D97-AF65-F5344CB8AC3E}">
        <p14:creationId xmlns:p14="http://schemas.microsoft.com/office/powerpoint/2010/main" val="65147691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6"/>
        <p:cNvGrpSpPr/>
        <p:nvPr/>
      </p:nvGrpSpPr>
      <p:grpSpPr>
        <a:xfrm>
          <a:off x="0" y="0"/>
          <a:ext cx="0" cy="0"/>
          <a:chOff x="0" y="0"/>
          <a:chExt cx="0" cy="0"/>
        </a:xfrm>
      </p:grpSpPr>
      <p:sp>
        <p:nvSpPr>
          <p:cNvPr id="137" name="Google Shape;137;p21"/>
          <p:cNvSpPr/>
          <p:nvPr/>
        </p:nvSpPr>
        <p:spPr>
          <a:xfrm>
            <a:off x="4240800" y="-75500"/>
            <a:ext cx="3710400" cy="700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txBox="1">
            <a:spLocks noGrp="1"/>
          </p:cNvSpPr>
          <p:nvPr>
            <p:ph type="title"/>
          </p:nvPr>
        </p:nvSpPr>
        <p:spPr>
          <a:xfrm>
            <a:off x="4240800" y="393053"/>
            <a:ext cx="3710400" cy="20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40" name="Google Shape;140;p21"/>
          <p:cNvSpPr txBox="1">
            <a:spLocks noGrp="1"/>
          </p:cNvSpPr>
          <p:nvPr>
            <p:ph type="subTitle" idx="1"/>
          </p:nvPr>
        </p:nvSpPr>
        <p:spPr>
          <a:xfrm>
            <a:off x="1260539" y="3796301"/>
            <a:ext cx="2450400" cy="4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b="1">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b="1">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b="1">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b="1">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b="1">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b="1">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b="1">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b="1">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1" name="Google Shape;141;p21"/>
          <p:cNvSpPr txBox="1">
            <a:spLocks noGrp="1"/>
          </p:cNvSpPr>
          <p:nvPr>
            <p:ph type="subTitle" idx="2"/>
          </p:nvPr>
        </p:nvSpPr>
        <p:spPr>
          <a:xfrm>
            <a:off x="931339" y="4211715"/>
            <a:ext cx="2779600" cy="14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42" name="Google Shape;142;p21"/>
          <p:cNvSpPr txBox="1">
            <a:spLocks noGrp="1"/>
          </p:cNvSpPr>
          <p:nvPr>
            <p:ph type="subTitle" idx="3"/>
          </p:nvPr>
        </p:nvSpPr>
        <p:spPr>
          <a:xfrm>
            <a:off x="8420456" y="3796292"/>
            <a:ext cx="2560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b="1">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b="1">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b="1">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b="1">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b="1">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b="1">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b="1">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b="1">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3" name="Google Shape;143;p21"/>
          <p:cNvSpPr txBox="1">
            <a:spLocks noGrp="1"/>
          </p:cNvSpPr>
          <p:nvPr>
            <p:ph type="subTitle" idx="4"/>
          </p:nvPr>
        </p:nvSpPr>
        <p:spPr>
          <a:xfrm>
            <a:off x="8420456" y="4200388"/>
            <a:ext cx="2776400" cy="1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Tree>
    <p:extLst>
      <p:ext uri="{BB962C8B-B14F-4D97-AF65-F5344CB8AC3E}">
        <p14:creationId xmlns:p14="http://schemas.microsoft.com/office/powerpoint/2010/main" val="76072799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44"/>
        <p:cNvGrpSpPr/>
        <p:nvPr/>
      </p:nvGrpSpPr>
      <p:grpSpPr>
        <a:xfrm>
          <a:off x="0" y="0"/>
          <a:ext cx="0" cy="0"/>
          <a:chOff x="0" y="0"/>
          <a:chExt cx="0" cy="0"/>
        </a:xfrm>
      </p:grpSpPr>
      <p:sp>
        <p:nvSpPr>
          <p:cNvPr id="145" name="Google Shape;145;p22"/>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2"/>
          <p:cNvSpPr txBox="1">
            <a:spLocks noGrp="1"/>
          </p:cNvSpPr>
          <p:nvPr>
            <p:ph type="subTitle" idx="1"/>
          </p:nvPr>
        </p:nvSpPr>
        <p:spPr>
          <a:xfrm>
            <a:off x="833733" y="1623633"/>
            <a:ext cx="5189600" cy="4521200"/>
          </a:xfrm>
          <a:prstGeom prst="rect">
            <a:avLst/>
          </a:prstGeom>
        </p:spPr>
        <p:txBody>
          <a:bodyPr spcFirstLastPara="1" wrap="square" lIns="91425" tIns="91425" rIns="91425" bIns="91425" anchor="ctr" anchorCtr="0">
            <a:noAutofit/>
          </a:bodyPr>
          <a:lstStyle>
            <a:lvl1pPr marR="67732" lvl="0" rtl="0">
              <a:lnSpc>
                <a:spcPct val="100000"/>
              </a:lnSpc>
              <a:spcBef>
                <a:spcPts val="0"/>
              </a:spcBef>
              <a:spcAft>
                <a:spcPts val="0"/>
              </a:spcAft>
              <a:buNone/>
              <a:defRPr sz="1600"/>
            </a:lvl1pPr>
            <a:lvl2pPr marR="67732" lvl="1" rtl="0">
              <a:lnSpc>
                <a:spcPct val="100000"/>
              </a:lnSpc>
              <a:spcBef>
                <a:spcPts val="0"/>
              </a:spcBef>
              <a:spcAft>
                <a:spcPts val="0"/>
              </a:spcAft>
              <a:buNone/>
              <a:defRPr sz="1600"/>
            </a:lvl2pPr>
            <a:lvl3pPr marR="67732" lvl="2" rtl="0">
              <a:lnSpc>
                <a:spcPct val="100000"/>
              </a:lnSpc>
              <a:spcBef>
                <a:spcPts val="0"/>
              </a:spcBef>
              <a:spcAft>
                <a:spcPts val="0"/>
              </a:spcAft>
              <a:buNone/>
              <a:defRPr sz="1600"/>
            </a:lvl3pPr>
            <a:lvl4pPr marR="67732" lvl="3" rtl="0">
              <a:lnSpc>
                <a:spcPct val="100000"/>
              </a:lnSpc>
              <a:spcBef>
                <a:spcPts val="0"/>
              </a:spcBef>
              <a:spcAft>
                <a:spcPts val="0"/>
              </a:spcAft>
              <a:buNone/>
              <a:defRPr sz="1600"/>
            </a:lvl4pPr>
            <a:lvl5pPr marR="67732" lvl="4" rtl="0">
              <a:lnSpc>
                <a:spcPct val="100000"/>
              </a:lnSpc>
              <a:spcBef>
                <a:spcPts val="0"/>
              </a:spcBef>
              <a:spcAft>
                <a:spcPts val="0"/>
              </a:spcAft>
              <a:buNone/>
              <a:defRPr sz="1600"/>
            </a:lvl5pPr>
            <a:lvl6pPr marR="67732" lvl="5" rtl="0">
              <a:lnSpc>
                <a:spcPct val="100000"/>
              </a:lnSpc>
              <a:spcBef>
                <a:spcPts val="0"/>
              </a:spcBef>
              <a:spcAft>
                <a:spcPts val="0"/>
              </a:spcAft>
              <a:buNone/>
              <a:defRPr sz="1600"/>
            </a:lvl6pPr>
            <a:lvl7pPr marR="67732" lvl="6" rtl="0">
              <a:lnSpc>
                <a:spcPct val="100000"/>
              </a:lnSpc>
              <a:spcBef>
                <a:spcPts val="0"/>
              </a:spcBef>
              <a:spcAft>
                <a:spcPts val="0"/>
              </a:spcAft>
              <a:buNone/>
              <a:defRPr sz="1600"/>
            </a:lvl7pPr>
            <a:lvl8pPr marR="67732" lvl="7" rtl="0">
              <a:lnSpc>
                <a:spcPct val="100000"/>
              </a:lnSpc>
              <a:spcBef>
                <a:spcPts val="0"/>
              </a:spcBef>
              <a:spcAft>
                <a:spcPts val="0"/>
              </a:spcAft>
              <a:buNone/>
              <a:defRPr sz="1600"/>
            </a:lvl8pPr>
            <a:lvl9pPr marR="67732" lvl="8" rtl="0">
              <a:lnSpc>
                <a:spcPct val="100000"/>
              </a:lnSpc>
              <a:spcBef>
                <a:spcPts val="0"/>
              </a:spcBef>
              <a:spcAft>
                <a:spcPts val="0"/>
              </a:spcAft>
              <a:buNone/>
              <a:defRPr sz="1600"/>
            </a:lvl9pPr>
          </a:lstStyle>
          <a:p>
            <a:r>
              <a:rPr lang="pt-BR"/>
              <a:t>Clique para editar o estilo do subtítulo Mestre</a:t>
            </a:r>
            <a:endParaRPr/>
          </a:p>
        </p:txBody>
      </p:sp>
      <p:sp>
        <p:nvSpPr>
          <p:cNvPr id="147" name="Google Shape;147;p22"/>
          <p:cNvSpPr txBox="1">
            <a:spLocks noGrp="1"/>
          </p:cNvSpPr>
          <p:nvPr>
            <p:ph type="title"/>
          </p:nvPr>
        </p:nvSpPr>
        <p:spPr>
          <a:xfrm>
            <a:off x="833733" y="421084"/>
            <a:ext cx="10272000" cy="943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48" name="Google Shape;148;p22"/>
          <p:cNvSpPr txBox="1">
            <a:spLocks noGrp="1"/>
          </p:cNvSpPr>
          <p:nvPr>
            <p:ph type="subTitle" idx="2"/>
          </p:nvPr>
        </p:nvSpPr>
        <p:spPr>
          <a:xfrm>
            <a:off x="6095997" y="1623633"/>
            <a:ext cx="5072400" cy="4521200"/>
          </a:xfrm>
          <a:prstGeom prst="rect">
            <a:avLst/>
          </a:prstGeom>
        </p:spPr>
        <p:txBody>
          <a:bodyPr spcFirstLastPara="1" wrap="square" lIns="91425" tIns="91425" rIns="91425" bIns="91425" anchor="ctr" anchorCtr="0">
            <a:noAutofit/>
          </a:bodyPr>
          <a:lstStyle>
            <a:lvl1pPr marR="67732" lvl="0" rtl="0">
              <a:lnSpc>
                <a:spcPct val="100000"/>
              </a:lnSpc>
              <a:spcBef>
                <a:spcPts val="0"/>
              </a:spcBef>
              <a:spcAft>
                <a:spcPts val="0"/>
              </a:spcAft>
              <a:buNone/>
              <a:defRPr sz="1600"/>
            </a:lvl1pPr>
            <a:lvl2pPr marR="67732" lvl="1" rtl="0">
              <a:lnSpc>
                <a:spcPct val="100000"/>
              </a:lnSpc>
              <a:spcBef>
                <a:spcPts val="0"/>
              </a:spcBef>
              <a:spcAft>
                <a:spcPts val="0"/>
              </a:spcAft>
              <a:buNone/>
              <a:defRPr sz="1600"/>
            </a:lvl2pPr>
            <a:lvl3pPr marR="67732" lvl="2" rtl="0">
              <a:lnSpc>
                <a:spcPct val="100000"/>
              </a:lnSpc>
              <a:spcBef>
                <a:spcPts val="0"/>
              </a:spcBef>
              <a:spcAft>
                <a:spcPts val="0"/>
              </a:spcAft>
              <a:buNone/>
              <a:defRPr sz="1600"/>
            </a:lvl3pPr>
            <a:lvl4pPr marR="67732" lvl="3" rtl="0">
              <a:lnSpc>
                <a:spcPct val="100000"/>
              </a:lnSpc>
              <a:spcBef>
                <a:spcPts val="0"/>
              </a:spcBef>
              <a:spcAft>
                <a:spcPts val="0"/>
              </a:spcAft>
              <a:buNone/>
              <a:defRPr sz="1600"/>
            </a:lvl4pPr>
            <a:lvl5pPr marR="67732" lvl="4" rtl="0">
              <a:lnSpc>
                <a:spcPct val="100000"/>
              </a:lnSpc>
              <a:spcBef>
                <a:spcPts val="0"/>
              </a:spcBef>
              <a:spcAft>
                <a:spcPts val="0"/>
              </a:spcAft>
              <a:buNone/>
              <a:defRPr sz="1600"/>
            </a:lvl5pPr>
            <a:lvl6pPr marR="67732" lvl="5" rtl="0">
              <a:lnSpc>
                <a:spcPct val="100000"/>
              </a:lnSpc>
              <a:spcBef>
                <a:spcPts val="0"/>
              </a:spcBef>
              <a:spcAft>
                <a:spcPts val="0"/>
              </a:spcAft>
              <a:buNone/>
              <a:defRPr sz="1600"/>
            </a:lvl6pPr>
            <a:lvl7pPr marR="67732" lvl="6" rtl="0">
              <a:lnSpc>
                <a:spcPct val="100000"/>
              </a:lnSpc>
              <a:spcBef>
                <a:spcPts val="0"/>
              </a:spcBef>
              <a:spcAft>
                <a:spcPts val="0"/>
              </a:spcAft>
              <a:buNone/>
              <a:defRPr sz="1600"/>
            </a:lvl7pPr>
            <a:lvl8pPr marR="67732" lvl="7" rtl="0">
              <a:lnSpc>
                <a:spcPct val="100000"/>
              </a:lnSpc>
              <a:spcBef>
                <a:spcPts val="0"/>
              </a:spcBef>
              <a:spcAft>
                <a:spcPts val="0"/>
              </a:spcAft>
              <a:buNone/>
              <a:defRPr sz="1600"/>
            </a:lvl8pPr>
            <a:lvl9pPr marR="67732" lvl="8" rtl="0">
              <a:lnSpc>
                <a:spcPct val="100000"/>
              </a:lnSpc>
              <a:spcBef>
                <a:spcPts val="0"/>
              </a:spcBef>
              <a:spcAft>
                <a:spcPts val="0"/>
              </a:spcAft>
              <a:buNone/>
              <a:defRPr sz="1600"/>
            </a:lvl9pPr>
          </a:lstStyle>
          <a:p>
            <a:r>
              <a:rPr lang="pt-BR"/>
              <a:t>Clique para editar o estilo do subtítulo Mestre</a:t>
            </a:r>
            <a:endParaRPr/>
          </a:p>
        </p:txBody>
      </p:sp>
    </p:spTree>
    <p:extLst>
      <p:ext uri="{BB962C8B-B14F-4D97-AF65-F5344CB8AC3E}">
        <p14:creationId xmlns:p14="http://schemas.microsoft.com/office/powerpoint/2010/main" val="242891304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4987333" y="2487517"/>
            <a:ext cx="7297600" cy="151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2" name="Google Shape;22;p3"/>
          <p:cNvCxnSpPr/>
          <p:nvPr/>
        </p:nvCxnSpPr>
        <p:spPr>
          <a:xfrm>
            <a:off x="12056833" y="2503733"/>
            <a:ext cx="3200" cy="1482800"/>
          </a:xfrm>
          <a:prstGeom prst="straightConnector1">
            <a:avLst/>
          </a:prstGeom>
          <a:noFill/>
          <a:ln w="19050" cap="flat" cmpd="sng">
            <a:solidFill>
              <a:schemeClr val="lt1"/>
            </a:solidFill>
            <a:prstDash val="solid"/>
            <a:round/>
            <a:headEnd type="none" w="med" len="med"/>
            <a:tailEnd type="none" w="med" len="med"/>
          </a:ln>
        </p:spPr>
      </p:cxnSp>
      <p:sp>
        <p:nvSpPr>
          <p:cNvPr id="23" name="Google Shape;23;p3"/>
          <p:cNvSpPr txBox="1">
            <a:spLocks noGrp="1"/>
          </p:cNvSpPr>
          <p:nvPr>
            <p:ph type="title" hasCustomPrompt="1"/>
          </p:nvPr>
        </p:nvSpPr>
        <p:spPr>
          <a:xfrm>
            <a:off x="2736267" y="2668567"/>
            <a:ext cx="2217600" cy="124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3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4" name="Google Shape;24;p3"/>
          <p:cNvSpPr txBox="1">
            <a:spLocks noGrp="1"/>
          </p:cNvSpPr>
          <p:nvPr>
            <p:ph type="title" idx="2"/>
          </p:nvPr>
        </p:nvSpPr>
        <p:spPr>
          <a:xfrm>
            <a:off x="5939067" y="2337731"/>
            <a:ext cx="5762000" cy="164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Overpass"/>
              <a:buNone/>
              <a:defRPr sz="12800" b="1">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r>
              <a:rPr lang="pt-BR"/>
              <a:t>Clique para editar o título Mestre</a:t>
            </a:r>
            <a:endParaRPr/>
          </a:p>
        </p:txBody>
      </p:sp>
      <p:sp>
        <p:nvSpPr>
          <p:cNvPr id="25" name="Google Shape;25;p3"/>
          <p:cNvSpPr txBox="1">
            <a:spLocks noGrp="1"/>
          </p:cNvSpPr>
          <p:nvPr>
            <p:ph type="subTitle" idx="1"/>
          </p:nvPr>
        </p:nvSpPr>
        <p:spPr>
          <a:xfrm>
            <a:off x="5957607" y="4175527"/>
            <a:ext cx="5112000" cy="84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pt-BR"/>
              <a:t>Clique para editar o estilo do subtítulo Mestre</a:t>
            </a:r>
            <a:endParaRPr/>
          </a:p>
        </p:txBody>
      </p:sp>
    </p:spTree>
    <p:extLst>
      <p:ext uri="{BB962C8B-B14F-4D97-AF65-F5344CB8AC3E}">
        <p14:creationId xmlns:p14="http://schemas.microsoft.com/office/powerpoint/2010/main" val="347481806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932000" y="570833"/>
            <a:ext cx="10328000" cy="8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51" name="Google Shape;151;p2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091677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932000" y="570833"/>
            <a:ext cx="10328000" cy="84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54" name="Google Shape;154;p24"/>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0685696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932000" y="992995"/>
            <a:ext cx="2820000" cy="8428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57" name="Google Shape;157;p25"/>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4304112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58"/>
        <p:cNvGrpSpPr/>
        <p:nvPr/>
      </p:nvGrpSpPr>
      <p:grpSpPr>
        <a:xfrm>
          <a:off x="0" y="0"/>
          <a:ext cx="0" cy="0"/>
          <a:chOff x="0" y="0"/>
          <a:chExt cx="0" cy="0"/>
        </a:xfrm>
      </p:grpSpPr>
      <p:sp>
        <p:nvSpPr>
          <p:cNvPr id="159" name="Google Shape;159;p26"/>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6"/>
          <p:cNvSpPr/>
          <p:nvPr/>
        </p:nvSpPr>
        <p:spPr>
          <a:xfrm>
            <a:off x="4223933" y="2001512"/>
            <a:ext cx="7957200" cy="2847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1" name="Google Shape;161;p26"/>
          <p:cNvSpPr txBox="1">
            <a:spLocks noGrp="1"/>
          </p:cNvSpPr>
          <p:nvPr>
            <p:ph type="title"/>
          </p:nvPr>
        </p:nvSpPr>
        <p:spPr>
          <a:xfrm>
            <a:off x="720800" y="2531200"/>
            <a:ext cx="2892400" cy="17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62" name="Google Shape;162;p26"/>
          <p:cNvSpPr txBox="1">
            <a:spLocks noGrp="1"/>
          </p:cNvSpPr>
          <p:nvPr>
            <p:ph type="subTitle" idx="1"/>
          </p:nvPr>
        </p:nvSpPr>
        <p:spPr>
          <a:xfrm>
            <a:off x="5823052" y="3112647"/>
            <a:ext cx="1170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b="1">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b="1">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b="1">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b="1">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b="1">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b="1">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b="1">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b="1">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163" name="Google Shape;163;p26"/>
          <p:cNvSpPr txBox="1">
            <a:spLocks noGrp="1"/>
          </p:cNvSpPr>
          <p:nvPr>
            <p:ph type="subTitle" idx="2"/>
          </p:nvPr>
        </p:nvSpPr>
        <p:spPr>
          <a:xfrm>
            <a:off x="5158652" y="3609559"/>
            <a:ext cx="249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1"/>
                </a:solidFill>
              </a:defRPr>
            </a:lvl1pPr>
            <a:lvl2pPr lvl="1" algn="ctr" rtl="0">
              <a:lnSpc>
                <a:spcPct val="100000"/>
              </a:lnSpc>
              <a:spcBef>
                <a:spcPts val="0"/>
              </a:spcBef>
              <a:spcAft>
                <a:spcPts val="0"/>
              </a:spcAft>
              <a:buNone/>
              <a:defRPr sz="2000">
                <a:solidFill>
                  <a:schemeClr val="lt1"/>
                </a:solidFill>
              </a:defRPr>
            </a:lvl2pPr>
            <a:lvl3pPr lvl="2" algn="ctr" rtl="0">
              <a:lnSpc>
                <a:spcPct val="100000"/>
              </a:lnSpc>
              <a:spcBef>
                <a:spcPts val="0"/>
              </a:spcBef>
              <a:spcAft>
                <a:spcPts val="0"/>
              </a:spcAft>
              <a:buNone/>
              <a:defRPr sz="2000">
                <a:solidFill>
                  <a:schemeClr val="lt1"/>
                </a:solidFill>
              </a:defRPr>
            </a:lvl3pPr>
            <a:lvl4pPr lvl="3" algn="ctr" rtl="0">
              <a:lnSpc>
                <a:spcPct val="100000"/>
              </a:lnSpc>
              <a:spcBef>
                <a:spcPts val="0"/>
              </a:spcBef>
              <a:spcAft>
                <a:spcPts val="0"/>
              </a:spcAft>
              <a:buNone/>
              <a:defRPr sz="2000">
                <a:solidFill>
                  <a:schemeClr val="lt1"/>
                </a:solidFill>
              </a:defRPr>
            </a:lvl4pPr>
            <a:lvl5pPr lvl="4" algn="ctr" rtl="0">
              <a:lnSpc>
                <a:spcPct val="100000"/>
              </a:lnSpc>
              <a:spcBef>
                <a:spcPts val="0"/>
              </a:spcBef>
              <a:spcAft>
                <a:spcPts val="0"/>
              </a:spcAft>
              <a:buNone/>
              <a:defRPr sz="2000">
                <a:solidFill>
                  <a:schemeClr val="lt1"/>
                </a:solidFill>
              </a:defRPr>
            </a:lvl5pPr>
            <a:lvl6pPr lvl="5" algn="ctr" rtl="0">
              <a:lnSpc>
                <a:spcPct val="100000"/>
              </a:lnSpc>
              <a:spcBef>
                <a:spcPts val="0"/>
              </a:spcBef>
              <a:spcAft>
                <a:spcPts val="0"/>
              </a:spcAft>
              <a:buNone/>
              <a:defRPr sz="2000">
                <a:solidFill>
                  <a:schemeClr val="lt1"/>
                </a:solidFill>
              </a:defRPr>
            </a:lvl6pPr>
            <a:lvl7pPr lvl="6" algn="ctr" rtl="0">
              <a:lnSpc>
                <a:spcPct val="100000"/>
              </a:lnSpc>
              <a:spcBef>
                <a:spcPts val="0"/>
              </a:spcBef>
              <a:spcAft>
                <a:spcPts val="0"/>
              </a:spcAft>
              <a:buNone/>
              <a:defRPr sz="2000">
                <a:solidFill>
                  <a:schemeClr val="lt1"/>
                </a:solidFill>
              </a:defRPr>
            </a:lvl7pPr>
            <a:lvl8pPr lvl="7" algn="ctr" rtl="0">
              <a:lnSpc>
                <a:spcPct val="100000"/>
              </a:lnSpc>
              <a:spcBef>
                <a:spcPts val="0"/>
              </a:spcBef>
              <a:spcAft>
                <a:spcPts val="0"/>
              </a:spcAft>
              <a:buNone/>
              <a:defRPr sz="2000">
                <a:solidFill>
                  <a:schemeClr val="lt1"/>
                </a:solidFill>
              </a:defRPr>
            </a:lvl8pPr>
            <a:lvl9pPr lvl="8" algn="ctr" rtl="0">
              <a:lnSpc>
                <a:spcPct val="100000"/>
              </a:lnSpc>
              <a:spcBef>
                <a:spcPts val="0"/>
              </a:spcBef>
              <a:spcAft>
                <a:spcPts val="0"/>
              </a:spcAft>
              <a:buNone/>
              <a:defRPr sz="2000">
                <a:solidFill>
                  <a:schemeClr val="lt1"/>
                </a:solidFill>
              </a:defRPr>
            </a:lvl9pPr>
          </a:lstStyle>
          <a:p>
            <a:r>
              <a:rPr lang="pt-BR"/>
              <a:t>Clique para editar o estilo do subtítulo Mestre</a:t>
            </a:r>
            <a:endParaRPr/>
          </a:p>
        </p:txBody>
      </p:sp>
      <p:sp>
        <p:nvSpPr>
          <p:cNvPr id="164" name="Google Shape;164;p26"/>
          <p:cNvSpPr txBox="1">
            <a:spLocks noGrp="1"/>
          </p:cNvSpPr>
          <p:nvPr>
            <p:ph type="subTitle" idx="3"/>
          </p:nvPr>
        </p:nvSpPr>
        <p:spPr>
          <a:xfrm>
            <a:off x="8765367" y="3112647"/>
            <a:ext cx="1170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165" name="Google Shape;165;p26"/>
          <p:cNvSpPr txBox="1">
            <a:spLocks noGrp="1"/>
          </p:cNvSpPr>
          <p:nvPr>
            <p:ph type="subTitle" idx="4"/>
          </p:nvPr>
        </p:nvSpPr>
        <p:spPr>
          <a:xfrm>
            <a:off x="8100967" y="3609559"/>
            <a:ext cx="249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1"/>
                </a:solidFill>
              </a:defRPr>
            </a:lvl1pPr>
            <a:lvl2pPr lvl="1" algn="ctr" rtl="0">
              <a:lnSpc>
                <a:spcPct val="100000"/>
              </a:lnSpc>
              <a:spcBef>
                <a:spcPts val="0"/>
              </a:spcBef>
              <a:spcAft>
                <a:spcPts val="0"/>
              </a:spcAft>
              <a:buNone/>
              <a:defRPr sz="2000">
                <a:solidFill>
                  <a:schemeClr val="lt1"/>
                </a:solidFill>
              </a:defRPr>
            </a:lvl2pPr>
            <a:lvl3pPr lvl="2" algn="ctr" rtl="0">
              <a:lnSpc>
                <a:spcPct val="100000"/>
              </a:lnSpc>
              <a:spcBef>
                <a:spcPts val="0"/>
              </a:spcBef>
              <a:spcAft>
                <a:spcPts val="0"/>
              </a:spcAft>
              <a:buNone/>
              <a:defRPr sz="2000">
                <a:solidFill>
                  <a:schemeClr val="lt1"/>
                </a:solidFill>
              </a:defRPr>
            </a:lvl3pPr>
            <a:lvl4pPr lvl="3" algn="ctr" rtl="0">
              <a:lnSpc>
                <a:spcPct val="100000"/>
              </a:lnSpc>
              <a:spcBef>
                <a:spcPts val="0"/>
              </a:spcBef>
              <a:spcAft>
                <a:spcPts val="0"/>
              </a:spcAft>
              <a:buNone/>
              <a:defRPr sz="2000">
                <a:solidFill>
                  <a:schemeClr val="lt1"/>
                </a:solidFill>
              </a:defRPr>
            </a:lvl4pPr>
            <a:lvl5pPr lvl="4" algn="ctr" rtl="0">
              <a:lnSpc>
                <a:spcPct val="100000"/>
              </a:lnSpc>
              <a:spcBef>
                <a:spcPts val="0"/>
              </a:spcBef>
              <a:spcAft>
                <a:spcPts val="0"/>
              </a:spcAft>
              <a:buNone/>
              <a:defRPr sz="2000">
                <a:solidFill>
                  <a:schemeClr val="lt1"/>
                </a:solidFill>
              </a:defRPr>
            </a:lvl5pPr>
            <a:lvl6pPr lvl="5" algn="ctr" rtl="0">
              <a:lnSpc>
                <a:spcPct val="100000"/>
              </a:lnSpc>
              <a:spcBef>
                <a:spcPts val="0"/>
              </a:spcBef>
              <a:spcAft>
                <a:spcPts val="0"/>
              </a:spcAft>
              <a:buNone/>
              <a:defRPr sz="2000">
                <a:solidFill>
                  <a:schemeClr val="lt1"/>
                </a:solidFill>
              </a:defRPr>
            </a:lvl6pPr>
            <a:lvl7pPr lvl="6" algn="ctr" rtl="0">
              <a:lnSpc>
                <a:spcPct val="100000"/>
              </a:lnSpc>
              <a:spcBef>
                <a:spcPts val="0"/>
              </a:spcBef>
              <a:spcAft>
                <a:spcPts val="0"/>
              </a:spcAft>
              <a:buNone/>
              <a:defRPr sz="2000">
                <a:solidFill>
                  <a:schemeClr val="lt1"/>
                </a:solidFill>
              </a:defRPr>
            </a:lvl7pPr>
            <a:lvl8pPr lvl="7" algn="ctr" rtl="0">
              <a:lnSpc>
                <a:spcPct val="100000"/>
              </a:lnSpc>
              <a:spcBef>
                <a:spcPts val="0"/>
              </a:spcBef>
              <a:spcAft>
                <a:spcPts val="0"/>
              </a:spcAft>
              <a:buNone/>
              <a:defRPr sz="2000">
                <a:solidFill>
                  <a:schemeClr val="lt1"/>
                </a:solidFill>
              </a:defRPr>
            </a:lvl8pPr>
            <a:lvl9pPr lvl="8" algn="ctr" rtl="0">
              <a:lnSpc>
                <a:spcPct val="100000"/>
              </a:lnSpc>
              <a:spcBef>
                <a:spcPts val="0"/>
              </a:spcBef>
              <a:spcAft>
                <a:spcPts val="0"/>
              </a:spcAft>
              <a:buNone/>
              <a:defRPr sz="2000">
                <a:solidFill>
                  <a:schemeClr val="lt1"/>
                </a:solidFill>
              </a:defRPr>
            </a:lvl9pPr>
          </a:lstStyle>
          <a:p>
            <a:r>
              <a:rPr lang="pt-BR"/>
              <a:t>Clique para editar o estilo do subtítulo Mestre</a:t>
            </a:r>
            <a:endParaRPr/>
          </a:p>
        </p:txBody>
      </p:sp>
    </p:spTree>
    <p:extLst>
      <p:ext uri="{BB962C8B-B14F-4D97-AF65-F5344CB8AC3E}">
        <p14:creationId xmlns:p14="http://schemas.microsoft.com/office/powerpoint/2010/main" val="296268219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solidFill>
          <a:schemeClr val="dk1"/>
        </a:solidFill>
        <a:effectLst/>
      </p:bgPr>
    </p:bg>
    <p:spTree>
      <p:nvGrpSpPr>
        <p:cNvPr id="1" name="Shape 166"/>
        <p:cNvGrpSpPr/>
        <p:nvPr/>
      </p:nvGrpSpPr>
      <p:grpSpPr>
        <a:xfrm>
          <a:off x="0" y="0"/>
          <a:ext cx="0" cy="0"/>
          <a:chOff x="0" y="0"/>
          <a:chExt cx="0" cy="0"/>
        </a:xfrm>
      </p:grpSpPr>
      <p:sp>
        <p:nvSpPr>
          <p:cNvPr id="167" name="Google Shape;167;p27"/>
          <p:cNvSpPr/>
          <p:nvPr/>
        </p:nvSpPr>
        <p:spPr>
          <a:xfrm rot="5400000">
            <a:off x="2895500" y="2073833"/>
            <a:ext cx="6880800" cy="2718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8" name="Google Shape;168;p27"/>
          <p:cNvGrpSpPr/>
          <p:nvPr/>
        </p:nvGrpSpPr>
        <p:grpSpPr>
          <a:xfrm flipH="1">
            <a:off x="4976418" y="135034"/>
            <a:ext cx="7043484" cy="6580133"/>
            <a:chOff x="101561" y="101275"/>
            <a:chExt cx="4473000" cy="4935100"/>
          </a:xfrm>
        </p:grpSpPr>
        <p:cxnSp>
          <p:nvCxnSpPr>
            <p:cNvPr id="169" name="Google Shape;169;p27"/>
            <p:cNvCxnSpPr/>
            <p:nvPr/>
          </p:nvCxnSpPr>
          <p:spPr>
            <a:xfrm rot="10800000">
              <a:off x="103276" y="3441000"/>
              <a:ext cx="0" cy="158760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7"/>
            <p:cNvCxnSpPr/>
            <p:nvPr/>
          </p:nvCxnSpPr>
          <p:spPr>
            <a:xfrm rot="10800000">
              <a:off x="101561" y="5036375"/>
              <a:ext cx="44730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7"/>
            <p:cNvCxnSpPr/>
            <p:nvPr/>
          </p:nvCxnSpPr>
          <p:spPr>
            <a:xfrm rot="10800000">
              <a:off x="101561" y="101275"/>
              <a:ext cx="4473000" cy="0"/>
            </a:xfrm>
            <a:prstGeom prst="straightConnector1">
              <a:avLst/>
            </a:prstGeom>
            <a:noFill/>
            <a:ln w="19050" cap="flat" cmpd="sng">
              <a:solidFill>
                <a:schemeClr val="dk1"/>
              </a:solidFill>
              <a:prstDash val="solid"/>
              <a:round/>
              <a:headEnd type="none" w="med" len="med"/>
              <a:tailEnd type="none" w="med" len="med"/>
            </a:ln>
          </p:spPr>
        </p:cxnSp>
        <p:cxnSp>
          <p:nvCxnSpPr>
            <p:cNvPr id="172" name="Google Shape;172;p27"/>
            <p:cNvCxnSpPr/>
            <p:nvPr/>
          </p:nvCxnSpPr>
          <p:spPr>
            <a:xfrm rot="10800000">
              <a:off x="103284" y="115475"/>
              <a:ext cx="0" cy="1747800"/>
            </a:xfrm>
            <a:prstGeom prst="straightConnector1">
              <a:avLst/>
            </a:prstGeom>
            <a:noFill/>
            <a:ln w="19050" cap="flat" cmpd="sng">
              <a:solidFill>
                <a:schemeClr val="dk1"/>
              </a:solidFill>
              <a:prstDash val="solid"/>
              <a:round/>
              <a:headEnd type="none" w="med" len="med"/>
              <a:tailEnd type="none" w="med" len="med"/>
            </a:ln>
          </p:spPr>
        </p:cxnSp>
      </p:grpSp>
      <p:sp>
        <p:nvSpPr>
          <p:cNvPr id="173" name="Google Shape;173;p27"/>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7"/>
          <p:cNvSpPr txBox="1">
            <a:spLocks noGrp="1"/>
          </p:cNvSpPr>
          <p:nvPr>
            <p:ph type="title"/>
          </p:nvPr>
        </p:nvSpPr>
        <p:spPr>
          <a:xfrm>
            <a:off x="950967" y="719333"/>
            <a:ext cx="2892400" cy="1795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75" name="Google Shape;175;p27"/>
          <p:cNvSpPr txBox="1">
            <a:spLocks noGrp="1"/>
          </p:cNvSpPr>
          <p:nvPr>
            <p:ph type="subTitle" idx="1"/>
          </p:nvPr>
        </p:nvSpPr>
        <p:spPr>
          <a:xfrm>
            <a:off x="5086300" y="719333"/>
            <a:ext cx="2499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b="1">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b="1">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b="1">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b="1">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b="1">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b="1">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b="1">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b="1">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76" name="Google Shape;176;p27"/>
          <p:cNvSpPr txBox="1">
            <a:spLocks noGrp="1"/>
          </p:cNvSpPr>
          <p:nvPr>
            <p:ph type="subTitle" idx="2"/>
          </p:nvPr>
        </p:nvSpPr>
        <p:spPr>
          <a:xfrm>
            <a:off x="5086300" y="1216259"/>
            <a:ext cx="2499200" cy="6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77" name="Google Shape;177;p27"/>
          <p:cNvSpPr txBox="1">
            <a:spLocks noGrp="1"/>
          </p:cNvSpPr>
          <p:nvPr>
            <p:ph type="subTitle" idx="3"/>
          </p:nvPr>
        </p:nvSpPr>
        <p:spPr>
          <a:xfrm>
            <a:off x="5086300" y="2719381"/>
            <a:ext cx="2499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78" name="Google Shape;178;p27"/>
          <p:cNvSpPr txBox="1">
            <a:spLocks noGrp="1"/>
          </p:cNvSpPr>
          <p:nvPr>
            <p:ph type="subTitle" idx="4"/>
          </p:nvPr>
        </p:nvSpPr>
        <p:spPr>
          <a:xfrm>
            <a:off x="5086300" y="3216307"/>
            <a:ext cx="2499200" cy="6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79" name="Google Shape;179;p27"/>
          <p:cNvSpPr txBox="1">
            <a:spLocks noGrp="1"/>
          </p:cNvSpPr>
          <p:nvPr>
            <p:ph type="subTitle" idx="5"/>
          </p:nvPr>
        </p:nvSpPr>
        <p:spPr>
          <a:xfrm>
            <a:off x="5086300" y="4719200"/>
            <a:ext cx="2499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80" name="Google Shape;180;p27"/>
          <p:cNvSpPr txBox="1">
            <a:spLocks noGrp="1"/>
          </p:cNvSpPr>
          <p:nvPr>
            <p:ph type="subTitle" idx="6"/>
          </p:nvPr>
        </p:nvSpPr>
        <p:spPr>
          <a:xfrm>
            <a:off x="5086300" y="5216125"/>
            <a:ext cx="2499200" cy="6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Tree>
    <p:extLst>
      <p:ext uri="{BB962C8B-B14F-4D97-AF65-F5344CB8AC3E}">
        <p14:creationId xmlns:p14="http://schemas.microsoft.com/office/powerpoint/2010/main" val="191447729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181"/>
        <p:cNvGrpSpPr/>
        <p:nvPr/>
      </p:nvGrpSpPr>
      <p:grpSpPr>
        <a:xfrm>
          <a:off x="0" y="0"/>
          <a:ext cx="0" cy="0"/>
          <a:chOff x="0" y="0"/>
          <a:chExt cx="0" cy="0"/>
        </a:xfrm>
      </p:grpSpPr>
      <p:sp>
        <p:nvSpPr>
          <p:cNvPr id="182" name="Google Shape;182;p28"/>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28"/>
          <p:cNvSpPr/>
          <p:nvPr/>
        </p:nvSpPr>
        <p:spPr>
          <a:xfrm>
            <a:off x="-34632" y="2001512"/>
            <a:ext cx="7957200" cy="2847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4" name="Google Shape;184;p28"/>
          <p:cNvSpPr txBox="1">
            <a:spLocks noGrp="1"/>
          </p:cNvSpPr>
          <p:nvPr>
            <p:ph type="title"/>
          </p:nvPr>
        </p:nvSpPr>
        <p:spPr>
          <a:xfrm>
            <a:off x="8522588" y="2531200"/>
            <a:ext cx="2892400" cy="17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85" name="Google Shape;185;p28"/>
          <p:cNvSpPr txBox="1">
            <a:spLocks noGrp="1"/>
          </p:cNvSpPr>
          <p:nvPr>
            <p:ph type="subTitle" idx="1"/>
          </p:nvPr>
        </p:nvSpPr>
        <p:spPr>
          <a:xfrm>
            <a:off x="1911419" y="3112647"/>
            <a:ext cx="1170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b="1">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b="1">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b="1">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b="1">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b="1">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b="1">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b="1">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b="1">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186" name="Google Shape;186;p28"/>
          <p:cNvSpPr txBox="1">
            <a:spLocks noGrp="1"/>
          </p:cNvSpPr>
          <p:nvPr>
            <p:ph type="subTitle" idx="2"/>
          </p:nvPr>
        </p:nvSpPr>
        <p:spPr>
          <a:xfrm>
            <a:off x="1247019" y="3607579"/>
            <a:ext cx="249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1"/>
                </a:solidFill>
              </a:defRPr>
            </a:lvl1pPr>
            <a:lvl2pPr lvl="1" algn="ctr" rtl="0">
              <a:lnSpc>
                <a:spcPct val="100000"/>
              </a:lnSpc>
              <a:spcBef>
                <a:spcPts val="0"/>
              </a:spcBef>
              <a:spcAft>
                <a:spcPts val="0"/>
              </a:spcAft>
              <a:buNone/>
              <a:defRPr sz="2000">
                <a:solidFill>
                  <a:schemeClr val="lt1"/>
                </a:solidFill>
              </a:defRPr>
            </a:lvl2pPr>
            <a:lvl3pPr lvl="2" algn="ctr" rtl="0">
              <a:lnSpc>
                <a:spcPct val="100000"/>
              </a:lnSpc>
              <a:spcBef>
                <a:spcPts val="0"/>
              </a:spcBef>
              <a:spcAft>
                <a:spcPts val="0"/>
              </a:spcAft>
              <a:buNone/>
              <a:defRPr sz="2000">
                <a:solidFill>
                  <a:schemeClr val="lt1"/>
                </a:solidFill>
              </a:defRPr>
            </a:lvl3pPr>
            <a:lvl4pPr lvl="3" algn="ctr" rtl="0">
              <a:lnSpc>
                <a:spcPct val="100000"/>
              </a:lnSpc>
              <a:spcBef>
                <a:spcPts val="0"/>
              </a:spcBef>
              <a:spcAft>
                <a:spcPts val="0"/>
              </a:spcAft>
              <a:buNone/>
              <a:defRPr sz="2000">
                <a:solidFill>
                  <a:schemeClr val="lt1"/>
                </a:solidFill>
              </a:defRPr>
            </a:lvl4pPr>
            <a:lvl5pPr lvl="4" algn="ctr" rtl="0">
              <a:lnSpc>
                <a:spcPct val="100000"/>
              </a:lnSpc>
              <a:spcBef>
                <a:spcPts val="0"/>
              </a:spcBef>
              <a:spcAft>
                <a:spcPts val="0"/>
              </a:spcAft>
              <a:buNone/>
              <a:defRPr sz="2000">
                <a:solidFill>
                  <a:schemeClr val="lt1"/>
                </a:solidFill>
              </a:defRPr>
            </a:lvl5pPr>
            <a:lvl6pPr lvl="5" algn="ctr" rtl="0">
              <a:lnSpc>
                <a:spcPct val="100000"/>
              </a:lnSpc>
              <a:spcBef>
                <a:spcPts val="0"/>
              </a:spcBef>
              <a:spcAft>
                <a:spcPts val="0"/>
              </a:spcAft>
              <a:buNone/>
              <a:defRPr sz="2000">
                <a:solidFill>
                  <a:schemeClr val="lt1"/>
                </a:solidFill>
              </a:defRPr>
            </a:lvl6pPr>
            <a:lvl7pPr lvl="6" algn="ctr" rtl="0">
              <a:lnSpc>
                <a:spcPct val="100000"/>
              </a:lnSpc>
              <a:spcBef>
                <a:spcPts val="0"/>
              </a:spcBef>
              <a:spcAft>
                <a:spcPts val="0"/>
              </a:spcAft>
              <a:buNone/>
              <a:defRPr sz="2000">
                <a:solidFill>
                  <a:schemeClr val="lt1"/>
                </a:solidFill>
              </a:defRPr>
            </a:lvl7pPr>
            <a:lvl8pPr lvl="7" algn="ctr" rtl="0">
              <a:lnSpc>
                <a:spcPct val="100000"/>
              </a:lnSpc>
              <a:spcBef>
                <a:spcPts val="0"/>
              </a:spcBef>
              <a:spcAft>
                <a:spcPts val="0"/>
              </a:spcAft>
              <a:buNone/>
              <a:defRPr sz="2000">
                <a:solidFill>
                  <a:schemeClr val="lt1"/>
                </a:solidFill>
              </a:defRPr>
            </a:lvl8pPr>
            <a:lvl9pPr lvl="8" algn="ctr" rtl="0">
              <a:lnSpc>
                <a:spcPct val="100000"/>
              </a:lnSpc>
              <a:spcBef>
                <a:spcPts val="0"/>
              </a:spcBef>
              <a:spcAft>
                <a:spcPts val="0"/>
              </a:spcAft>
              <a:buNone/>
              <a:defRPr sz="2000">
                <a:solidFill>
                  <a:schemeClr val="lt1"/>
                </a:solidFill>
              </a:defRPr>
            </a:lvl9pPr>
          </a:lstStyle>
          <a:p>
            <a:r>
              <a:rPr lang="pt-BR"/>
              <a:t>Clique para editar o estilo do subtítulo Mestre</a:t>
            </a:r>
            <a:endParaRPr/>
          </a:p>
        </p:txBody>
      </p:sp>
      <p:sp>
        <p:nvSpPr>
          <p:cNvPr id="187" name="Google Shape;187;p28"/>
          <p:cNvSpPr txBox="1">
            <a:spLocks noGrp="1"/>
          </p:cNvSpPr>
          <p:nvPr>
            <p:ph type="subTitle" idx="3"/>
          </p:nvPr>
        </p:nvSpPr>
        <p:spPr>
          <a:xfrm>
            <a:off x="5189357" y="3103271"/>
            <a:ext cx="1170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188" name="Google Shape;188;p28"/>
          <p:cNvSpPr txBox="1">
            <a:spLocks noGrp="1"/>
          </p:cNvSpPr>
          <p:nvPr>
            <p:ph type="subTitle" idx="4"/>
          </p:nvPr>
        </p:nvSpPr>
        <p:spPr>
          <a:xfrm>
            <a:off x="4524957" y="3607579"/>
            <a:ext cx="249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1"/>
                </a:solidFill>
              </a:defRPr>
            </a:lvl1pPr>
            <a:lvl2pPr lvl="1" algn="ctr" rtl="0">
              <a:lnSpc>
                <a:spcPct val="100000"/>
              </a:lnSpc>
              <a:spcBef>
                <a:spcPts val="0"/>
              </a:spcBef>
              <a:spcAft>
                <a:spcPts val="0"/>
              </a:spcAft>
              <a:buNone/>
              <a:defRPr sz="2000">
                <a:solidFill>
                  <a:schemeClr val="lt1"/>
                </a:solidFill>
              </a:defRPr>
            </a:lvl2pPr>
            <a:lvl3pPr lvl="2" algn="ctr" rtl="0">
              <a:lnSpc>
                <a:spcPct val="100000"/>
              </a:lnSpc>
              <a:spcBef>
                <a:spcPts val="0"/>
              </a:spcBef>
              <a:spcAft>
                <a:spcPts val="0"/>
              </a:spcAft>
              <a:buNone/>
              <a:defRPr sz="2000">
                <a:solidFill>
                  <a:schemeClr val="lt1"/>
                </a:solidFill>
              </a:defRPr>
            </a:lvl3pPr>
            <a:lvl4pPr lvl="3" algn="ctr" rtl="0">
              <a:lnSpc>
                <a:spcPct val="100000"/>
              </a:lnSpc>
              <a:spcBef>
                <a:spcPts val="0"/>
              </a:spcBef>
              <a:spcAft>
                <a:spcPts val="0"/>
              </a:spcAft>
              <a:buNone/>
              <a:defRPr sz="2000">
                <a:solidFill>
                  <a:schemeClr val="lt1"/>
                </a:solidFill>
              </a:defRPr>
            </a:lvl4pPr>
            <a:lvl5pPr lvl="4" algn="ctr" rtl="0">
              <a:lnSpc>
                <a:spcPct val="100000"/>
              </a:lnSpc>
              <a:spcBef>
                <a:spcPts val="0"/>
              </a:spcBef>
              <a:spcAft>
                <a:spcPts val="0"/>
              </a:spcAft>
              <a:buNone/>
              <a:defRPr sz="2000">
                <a:solidFill>
                  <a:schemeClr val="lt1"/>
                </a:solidFill>
              </a:defRPr>
            </a:lvl5pPr>
            <a:lvl6pPr lvl="5" algn="ctr" rtl="0">
              <a:lnSpc>
                <a:spcPct val="100000"/>
              </a:lnSpc>
              <a:spcBef>
                <a:spcPts val="0"/>
              </a:spcBef>
              <a:spcAft>
                <a:spcPts val="0"/>
              </a:spcAft>
              <a:buNone/>
              <a:defRPr sz="2000">
                <a:solidFill>
                  <a:schemeClr val="lt1"/>
                </a:solidFill>
              </a:defRPr>
            </a:lvl6pPr>
            <a:lvl7pPr lvl="6" algn="ctr" rtl="0">
              <a:lnSpc>
                <a:spcPct val="100000"/>
              </a:lnSpc>
              <a:spcBef>
                <a:spcPts val="0"/>
              </a:spcBef>
              <a:spcAft>
                <a:spcPts val="0"/>
              </a:spcAft>
              <a:buNone/>
              <a:defRPr sz="2000">
                <a:solidFill>
                  <a:schemeClr val="lt1"/>
                </a:solidFill>
              </a:defRPr>
            </a:lvl7pPr>
            <a:lvl8pPr lvl="7" algn="ctr" rtl="0">
              <a:lnSpc>
                <a:spcPct val="100000"/>
              </a:lnSpc>
              <a:spcBef>
                <a:spcPts val="0"/>
              </a:spcBef>
              <a:spcAft>
                <a:spcPts val="0"/>
              </a:spcAft>
              <a:buNone/>
              <a:defRPr sz="2000">
                <a:solidFill>
                  <a:schemeClr val="lt1"/>
                </a:solidFill>
              </a:defRPr>
            </a:lvl8pPr>
            <a:lvl9pPr lvl="8" algn="ctr" rtl="0">
              <a:lnSpc>
                <a:spcPct val="100000"/>
              </a:lnSpc>
              <a:spcBef>
                <a:spcPts val="0"/>
              </a:spcBef>
              <a:spcAft>
                <a:spcPts val="0"/>
              </a:spcAft>
              <a:buNone/>
              <a:defRPr sz="2000">
                <a:solidFill>
                  <a:schemeClr val="lt1"/>
                </a:solidFill>
              </a:defRPr>
            </a:lvl9pPr>
          </a:lstStyle>
          <a:p>
            <a:r>
              <a:rPr lang="pt-BR"/>
              <a:t>Clique para editar o estilo do subtítulo Mestre</a:t>
            </a:r>
            <a:endParaRPr/>
          </a:p>
        </p:txBody>
      </p:sp>
    </p:spTree>
    <p:extLst>
      <p:ext uri="{BB962C8B-B14F-4D97-AF65-F5344CB8AC3E}">
        <p14:creationId xmlns:p14="http://schemas.microsoft.com/office/powerpoint/2010/main" val="17199088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bg>
      <p:bgPr>
        <a:solidFill>
          <a:schemeClr val="dk1"/>
        </a:solidFill>
        <a:effectLst/>
      </p:bgPr>
    </p:bg>
    <p:spTree>
      <p:nvGrpSpPr>
        <p:cNvPr id="1" name="Shape 189"/>
        <p:cNvGrpSpPr/>
        <p:nvPr/>
      </p:nvGrpSpPr>
      <p:grpSpPr>
        <a:xfrm>
          <a:off x="0" y="0"/>
          <a:ext cx="0" cy="0"/>
          <a:chOff x="0" y="0"/>
          <a:chExt cx="0" cy="0"/>
        </a:xfrm>
      </p:grpSpPr>
      <p:sp>
        <p:nvSpPr>
          <p:cNvPr id="190" name="Google Shape;190;p29"/>
          <p:cNvSpPr/>
          <p:nvPr/>
        </p:nvSpPr>
        <p:spPr>
          <a:xfrm>
            <a:off x="135400" y="145833"/>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9"/>
          <p:cNvSpPr/>
          <p:nvPr/>
        </p:nvSpPr>
        <p:spPr>
          <a:xfrm rot="5400000">
            <a:off x="2895500" y="2073833"/>
            <a:ext cx="6880800" cy="2718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9"/>
          <p:cNvSpPr txBox="1">
            <a:spLocks noGrp="1"/>
          </p:cNvSpPr>
          <p:nvPr>
            <p:ph type="title"/>
          </p:nvPr>
        </p:nvSpPr>
        <p:spPr>
          <a:xfrm>
            <a:off x="8522588" y="2531200"/>
            <a:ext cx="2892400" cy="17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193" name="Google Shape;193;p29"/>
          <p:cNvSpPr txBox="1">
            <a:spLocks noGrp="1"/>
          </p:cNvSpPr>
          <p:nvPr>
            <p:ph type="subTitle" idx="1"/>
          </p:nvPr>
        </p:nvSpPr>
        <p:spPr>
          <a:xfrm>
            <a:off x="5086300" y="716667"/>
            <a:ext cx="2499200" cy="37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b="1">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b="1">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b="1">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b="1">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b="1">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b="1">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b="1">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b="1">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94" name="Google Shape;194;p29"/>
          <p:cNvSpPr txBox="1">
            <a:spLocks noGrp="1"/>
          </p:cNvSpPr>
          <p:nvPr>
            <p:ph type="subTitle" idx="2"/>
          </p:nvPr>
        </p:nvSpPr>
        <p:spPr>
          <a:xfrm>
            <a:off x="5086300" y="1211612"/>
            <a:ext cx="2499200" cy="6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95" name="Google Shape;195;p29"/>
          <p:cNvSpPr txBox="1">
            <a:spLocks noGrp="1"/>
          </p:cNvSpPr>
          <p:nvPr>
            <p:ph type="subTitle" idx="3"/>
          </p:nvPr>
        </p:nvSpPr>
        <p:spPr>
          <a:xfrm>
            <a:off x="5086300" y="2867399"/>
            <a:ext cx="2499200" cy="37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96" name="Google Shape;196;p29"/>
          <p:cNvSpPr txBox="1">
            <a:spLocks noGrp="1"/>
          </p:cNvSpPr>
          <p:nvPr>
            <p:ph type="subTitle" idx="4"/>
          </p:nvPr>
        </p:nvSpPr>
        <p:spPr>
          <a:xfrm>
            <a:off x="5086300" y="3375931"/>
            <a:ext cx="2499200" cy="6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197" name="Google Shape;197;p29"/>
          <p:cNvSpPr txBox="1">
            <a:spLocks noGrp="1"/>
          </p:cNvSpPr>
          <p:nvPr>
            <p:ph type="subTitle" idx="5"/>
          </p:nvPr>
        </p:nvSpPr>
        <p:spPr>
          <a:xfrm>
            <a:off x="5086300" y="5027351"/>
            <a:ext cx="2499200" cy="37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98" name="Google Shape;198;p29"/>
          <p:cNvSpPr txBox="1">
            <a:spLocks noGrp="1"/>
          </p:cNvSpPr>
          <p:nvPr>
            <p:ph type="subTitle" idx="6"/>
          </p:nvPr>
        </p:nvSpPr>
        <p:spPr>
          <a:xfrm>
            <a:off x="5086300" y="5535884"/>
            <a:ext cx="2499200" cy="6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Tree>
    <p:extLst>
      <p:ext uri="{BB962C8B-B14F-4D97-AF65-F5344CB8AC3E}">
        <p14:creationId xmlns:p14="http://schemas.microsoft.com/office/powerpoint/2010/main" val="29873048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dk1"/>
        </a:solidFill>
        <a:effectLst/>
      </p:bgPr>
    </p:bg>
    <p:spTree>
      <p:nvGrpSpPr>
        <p:cNvPr id="1" name="Shape 199"/>
        <p:cNvGrpSpPr/>
        <p:nvPr/>
      </p:nvGrpSpPr>
      <p:grpSpPr>
        <a:xfrm>
          <a:off x="0" y="0"/>
          <a:ext cx="0" cy="0"/>
          <a:chOff x="0" y="0"/>
          <a:chExt cx="0" cy="0"/>
        </a:xfrm>
      </p:grpSpPr>
      <p:sp>
        <p:nvSpPr>
          <p:cNvPr id="200" name="Google Shape;200;p30"/>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0"/>
          <p:cNvSpPr txBox="1">
            <a:spLocks noGrp="1"/>
          </p:cNvSpPr>
          <p:nvPr>
            <p:ph type="title"/>
          </p:nvPr>
        </p:nvSpPr>
        <p:spPr>
          <a:xfrm>
            <a:off x="833733" y="431567"/>
            <a:ext cx="10407200" cy="85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21497209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lt1"/>
        </a:solidFill>
        <a:effectLst/>
      </p:bgPr>
    </p:bg>
    <p:spTree>
      <p:nvGrpSpPr>
        <p:cNvPr id="1" name="Shape 202"/>
        <p:cNvGrpSpPr/>
        <p:nvPr/>
      </p:nvGrpSpPr>
      <p:grpSpPr>
        <a:xfrm>
          <a:off x="0" y="0"/>
          <a:ext cx="0" cy="0"/>
          <a:chOff x="0" y="0"/>
          <a:chExt cx="0" cy="0"/>
        </a:xfrm>
      </p:grpSpPr>
      <p:sp>
        <p:nvSpPr>
          <p:cNvPr id="203" name="Google Shape;203;p31"/>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31"/>
          <p:cNvSpPr txBox="1">
            <a:spLocks noGrp="1"/>
          </p:cNvSpPr>
          <p:nvPr>
            <p:ph type="title"/>
          </p:nvPr>
        </p:nvSpPr>
        <p:spPr>
          <a:xfrm>
            <a:off x="833733" y="431567"/>
            <a:ext cx="10407200" cy="8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334180490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8">
  <p:cSld name="Title only 8">
    <p:bg>
      <p:bgPr>
        <a:solidFill>
          <a:schemeClr val="dk1"/>
        </a:solidFill>
        <a:effectLst/>
      </p:bgPr>
    </p:bg>
    <p:spTree>
      <p:nvGrpSpPr>
        <p:cNvPr id="1" name="Shape 205"/>
        <p:cNvGrpSpPr/>
        <p:nvPr/>
      </p:nvGrpSpPr>
      <p:grpSpPr>
        <a:xfrm>
          <a:off x="0" y="0"/>
          <a:ext cx="0" cy="0"/>
          <a:chOff x="0" y="0"/>
          <a:chExt cx="0" cy="0"/>
        </a:xfrm>
      </p:grpSpPr>
      <p:sp>
        <p:nvSpPr>
          <p:cNvPr id="206" name="Google Shape;206;p32"/>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32"/>
          <p:cNvSpPr txBox="1">
            <a:spLocks noGrp="1"/>
          </p:cNvSpPr>
          <p:nvPr>
            <p:ph type="title"/>
          </p:nvPr>
        </p:nvSpPr>
        <p:spPr>
          <a:xfrm>
            <a:off x="6502536" y="1600867"/>
            <a:ext cx="423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410777465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252763" y="-81933"/>
            <a:ext cx="8222000" cy="700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txBox="1">
            <a:spLocks noGrp="1"/>
          </p:cNvSpPr>
          <p:nvPr>
            <p:ph type="title"/>
          </p:nvPr>
        </p:nvSpPr>
        <p:spPr>
          <a:xfrm>
            <a:off x="311800" y="2392400"/>
            <a:ext cx="3710400" cy="20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4" name="Google Shape;34;p5"/>
          <p:cNvSpPr txBox="1">
            <a:spLocks noGrp="1"/>
          </p:cNvSpPr>
          <p:nvPr>
            <p:ph type="subTitle" idx="1"/>
          </p:nvPr>
        </p:nvSpPr>
        <p:spPr>
          <a:xfrm>
            <a:off x="5537704" y="4195735"/>
            <a:ext cx="2450400" cy="4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933" b="1">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933" b="1">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933" b="1">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933" b="1">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933" b="1">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933" b="1">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933" b="1">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933" b="1">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5" name="Google Shape;35;p5"/>
          <p:cNvSpPr txBox="1">
            <a:spLocks noGrp="1"/>
          </p:cNvSpPr>
          <p:nvPr>
            <p:ph type="subTitle" idx="2"/>
          </p:nvPr>
        </p:nvSpPr>
        <p:spPr>
          <a:xfrm>
            <a:off x="5208504" y="4611148"/>
            <a:ext cx="2779600" cy="148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2pPr>
            <a:lvl3pPr lvl="2"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3pPr>
            <a:lvl4pPr lvl="3"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4pPr>
            <a:lvl5pPr lvl="4"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5pPr>
            <a:lvl6pPr lvl="5"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6pPr>
            <a:lvl7pPr lvl="6"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7pPr>
            <a:lvl8pPr lvl="7"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8pPr>
            <a:lvl9pPr lvl="8" algn="r"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9pPr>
          </a:lstStyle>
          <a:p>
            <a:r>
              <a:rPr lang="pt-BR"/>
              <a:t>Clique para editar o estilo do subtítulo Mestre</a:t>
            </a:r>
            <a:endParaRPr/>
          </a:p>
        </p:txBody>
      </p:sp>
      <p:sp>
        <p:nvSpPr>
          <p:cNvPr id="36" name="Google Shape;36;p5"/>
          <p:cNvSpPr txBox="1">
            <a:spLocks noGrp="1"/>
          </p:cNvSpPr>
          <p:nvPr>
            <p:ph type="subTitle" idx="3"/>
          </p:nvPr>
        </p:nvSpPr>
        <p:spPr>
          <a:xfrm>
            <a:off x="8498983" y="773859"/>
            <a:ext cx="2560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b="1">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b="1">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b="1">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b="1">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b="1">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b="1">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b="1">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b="1">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7" name="Google Shape;37;p5"/>
          <p:cNvSpPr txBox="1">
            <a:spLocks noGrp="1"/>
          </p:cNvSpPr>
          <p:nvPr>
            <p:ph type="subTitle" idx="4"/>
          </p:nvPr>
        </p:nvSpPr>
        <p:spPr>
          <a:xfrm>
            <a:off x="8498985" y="1177955"/>
            <a:ext cx="2776400" cy="1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2000">
                <a:solidFill>
                  <a:schemeClr val="lt1"/>
                </a:solidFill>
                <a:latin typeface="Overpass Light"/>
                <a:ea typeface="Overpass Light"/>
                <a:cs typeface="Overpass Light"/>
                <a:sym typeface="Overpass Light"/>
              </a:defRPr>
            </a:lvl9pPr>
          </a:lstStyle>
          <a:p>
            <a:r>
              <a:rPr lang="pt-BR"/>
              <a:t>Clique para editar o estilo do subtítulo Mestre</a:t>
            </a:r>
            <a:endParaRPr/>
          </a:p>
        </p:txBody>
      </p:sp>
    </p:spTree>
    <p:extLst>
      <p:ext uri="{BB962C8B-B14F-4D97-AF65-F5344CB8AC3E}">
        <p14:creationId xmlns:p14="http://schemas.microsoft.com/office/powerpoint/2010/main" val="49867908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9">
  <p:cSld name="Title only 9">
    <p:bg>
      <p:bgPr>
        <a:solidFill>
          <a:schemeClr val="lt1"/>
        </a:solidFill>
        <a:effectLst/>
      </p:bgPr>
    </p:bg>
    <p:spTree>
      <p:nvGrpSpPr>
        <p:cNvPr id="1" name="Shape 208"/>
        <p:cNvGrpSpPr/>
        <p:nvPr/>
      </p:nvGrpSpPr>
      <p:grpSpPr>
        <a:xfrm>
          <a:off x="0" y="0"/>
          <a:ext cx="0" cy="0"/>
          <a:chOff x="0" y="0"/>
          <a:chExt cx="0" cy="0"/>
        </a:xfrm>
      </p:grpSpPr>
      <p:sp>
        <p:nvSpPr>
          <p:cNvPr id="209" name="Google Shape;209;p3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33"/>
          <p:cNvSpPr txBox="1">
            <a:spLocks noGrp="1"/>
          </p:cNvSpPr>
          <p:nvPr>
            <p:ph type="title"/>
          </p:nvPr>
        </p:nvSpPr>
        <p:spPr>
          <a:xfrm>
            <a:off x="950969" y="414533"/>
            <a:ext cx="423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385426003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0">
  <p:cSld name="Title only 10">
    <p:bg>
      <p:bgPr>
        <a:solidFill>
          <a:schemeClr val="dk1"/>
        </a:solidFill>
        <a:effectLst/>
      </p:bgPr>
    </p:bg>
    <p:spTree>
      <p:nvGrpSpPr>
        <p:cNvPr id="1" name="Shape 211"/>
        <p:cNvGrpSpPr/>
        <p:nvPr/>
      </p:nvGrpSpPr>
      <p:grpSpPr>
        <a:xfrm>
          <a:off x="0" y="0"/>
          <a:ext cx="0" cy="0"/>
          <a:chOff x="0" y="0"/>
          <a:chExt cx="0" cy="0"/>
        </a:xfrm>
      </p:grpSpPr>
      <p:sp>
        <p:nvSpPr>
          <p:cNvPr id="212" name="Google Shape;212;p34"/>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34"/>
          <p:cNvSpPr txBox="1">
            <a:spLocks noGrp="1"/>
          </p:cNvSpPr>
          <p:nvPr>
            <p:ph type="title"/>
          </p:nvPr>
        </p:nvSpPr>
        <p:spPr>
          <a:xfrm>
            <a:off x="950969" y="719333"/>
            <a:ext cx="423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282225064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653200" y="2911400"/>
            <a:ext cx="3027600" cy="10352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16" name="Google Shape;216;p35"/>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364815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2">
  <p:cSld name="Title only 12">
    <p:bg>
      <p:bgPr>
        <a:solidFill>
          <a:schemeClr val="dk1"/>
        </a:solidFill>
        <a:effectLst/>
      </p:bgPr>
    </p:bg>
    <p:spTree>
      <p:nvGrpSpPr>
        <p:cNvPr id="1" name="Shape 217"/>
        <p:cNvGrpSpPr/>
        <p:nvPr/>
      </p:nvGrpSpPr>
      <p:grpSpPr>
        <a:xfrm>
          <a:off x="0" y="0"/>
          <a:ext cx="0" cy="0"/>
          <a:chOff x="0" y="0"/>
          <a:chExt cx="0" cy="0"/>
        </a:xfrm>
      </p:grpSpPr>
      <p:sp>
        <p:nvSpPr>
          <p:cNvPr id="218" name="Google Shape;218;p36"/>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36"/>
          <p:cNvSpPr/>
          <p:nvPr/>
        </p:nvSpPr>
        <p:spPr>
          <a:xfrm>
            <a:off x="0" y="1645433"/>
            <a:ext cx="3875200" cy="3572800"/>
          </a:xfrm>
          <a:prstGeom prst="rect">
            <a:avLst/>
          </a:prstGeom>
          <a:solidFill>
            <a:schemeClr val="lt1"/>
          </a:solidFill>
          <a:ln>
            <a:noFill/>
          </a:ln>
        </p:spPr>
        <p:txBody>
          <a:bodyPr spcFirstLastPara="1" wrap="square" lIns="121900" tIns="121900" rIns="121900" bIns="121900" anchor="ctr" anchorCtr="0">
            <a:noAutofit/>
          </a:bodyPr>
          <a:lstStyle/>
          <a:p>
            <a:pPr marL="0" lvl="0" indent="0" algn="r" rtl="0">
              <a:spcBef>
                <a:spcPts val="0"/>
              </a:spcBef>
              <a:spcAft>
                <a:spcPts val="0"/>
              </a:spcAft>
              <a:buNone/>
            </a:pPr>
            <a:endParaRPr sz="2400">
              <a:solidFill>
                <a:schemeClr val="lt1"/>
              </a:solidFill>
            </a:endParaRPr>
          </a:p>
        </p:txBody>
      </p:sp>
      <p:cxnSp>
        <p:nvCxnSpPr>
          <p:cNvPr id="220" name="Google Shape;220;p36"/>
          <p:cNvCxnSpPr/>
          <p:nvPr/>
        </p:nvCxnSpPr>
        <p:spPr>
          <a:xfrm>
            <a:off x="138400" y="1647033"/>
            <a:ext cx="0" cy="3584800"/>
          </a:xfrm>
          <a:prstGeom prst="straightConnector1">
            <a:avLst/>
          </a:prstGeom>
          <a:noFill/>
          <a:ln w="19050" cap="flat" cmpd="sng">
            <a:solidFill>
              <a:schemeClr val="dk1"/>
            </a:solidFill>
            <a:prstDash val="solid"/>
            <a:round/>
            <a:headEnd type="none" w="med" len="med"/>
            <a:tailEnd type="none" w="med" len="med"/>
          </a:ln>
        </p:spPr>
      </p:cxnSp>
      <p:sp>
        <p:nvSpPr>
          <p:cNvPr id="221" name="Google Shape;221;p36"/>
          <p:cNvSpPr txBox="1">
            <a:spLocks noGrp="1"/>
          </p:cNvSpPr>
          <p:nvPr>
            <p:ph type="title"/>
          </p:nvPr>
        </p:nvSpPr>
        <p:spPr>
          <a:xfrm>
            <a:off x="950967" y="2911400"/>
            <a:ext cx="3027600" cy="10352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55460896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3">
  <p:cSld name="Title only 13">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812729" y="504681"/>
            <a:ext cx="5262400" cy="1841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24" name="Google Shape;224;p3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0668790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4">
  <p:cSld name="Title only 14">
    <p:bg>
      <p:bgPr>
        <a:solidFill>
          <a:schemeClr val="dk1"/>
        </a:solidFill>
        <a:effectLst/>
      </p:bgPr>
    </p:bg>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950967" y="471933"/>
            <a:ext cx="10302400" cy="10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27" name="Google Shape;227;p38"/>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7495700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5">
  <p:cSld name="Title only 15">
    <p:bg>
      <p:bgPr>
        <a:solidFill>
          <a:schemeClr val="dk1"/>
        </a:solidFill>
        <a:effectLst/>
      </p:bgPr>
    </p:bg>
    <p:spTree>
      <p:nvGrpSpPr>
        <p:cNvPr id="1" name="Shape 228"/>
        <p:cNvGrpSpPr/>
        <p:nvPr/>
      </p:nvGrpSpPr>
      <p:grpSpPr>
        <a:xfrm>
          <a:off x="0" y="0"/>
          <a:ext cx="0" cy="0"/>
          <a:chOff x="0" y="0"/>
          <a:chExt cx="0" cy="0"/>
        </a:xfrm>
      </p:grpSpPr>
      <p:sp>
        <p:nvSpPr>
          <p:cNvPr id="229" name="Google Shape;229;p39"/>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39"/>
          <p:cNvSpPr txBox="1">
            <a:spLocks noGrp="1"/>
          </p:cNvSpPr>
          <p:nvPr>
            <p:ph type="title"/>
          </p:nvPr>
        </p:nvSpPr>
        <p:spPr>
          <a:xfrm>
            <a:off x="655200" y="2572800"/>
            <a:ext cx="3023600" cy="17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pt-BR"/>
              <a:t>Clique para editar o título Mestre</a:t>
            </a:r>
            <a:endParaRPr/>
          </a:p>
        </p:txBody>
      </p:sp>
    </p:spTree>
    <p:extLst>
      <p:ext uri="{BB962C8B-B14F-4D97-AF65-F5344CB8AC3E}">
        <p14:creationId xmlns:p14="http://schemas.microsoft.com/office/powerpoint/2010/main" val="299459702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6">
  <p:cSld name="Title only 16">
    <p:bg>
      <p:bgPr>
        <a:solidFill>
          <a:schemeClr val="dk1"/>
        </a:solidFill>
        <a:effectLst/>
      </p:bgPr>
    </p:bg>
    <p:spTree>
      <p:nvGrpSpPr>
        <p:cNvPr id="1" name="Shape 231"/>
        <p:cNvGrpSpPr/>
        <p:nvPr/>
      </p:nvGrpSpPr>
      <p:grpSpPr>
        <a:xfrm>
          <a:off x="0" y="0"/>
          <a:ext cx="0" cy="0"/>
          <a:chOff x="0" y="0"/>
          <a:chExt cx="0" cy="0"/>
        </a:xfrm>
      </p:grpSpPr>
      <p:sp>
        <p:nvSpPr>
          <p:cNvPr id="232" name="Google Shape;232;p40"/>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40"/>
          <p:cNvSpPr txBox="1">
            <a:spLocks noGrp="1"/>
          </p:cNvSpPr>
          <p:nvPr>
            <p:ph type="title"/>
          </p:nvPr>
        </p:nvSpPr>
        <p:spPr>
          <a:xfrm>
            <a:off x="8229600" y="560720"/>
            <a:ext cx="3023600" cy="171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pt-BR"/>
              <a:t>Clique para editar o título Mestre</a:t>
            </a:r>
            <a:endParaRPr/>
          </a:p>
        </p:txBody>
      </p:sp>
    </p:spTree>
    <p:extLst>
      <p:ext uri="{BB962C8B-B14F-4D97-AF65-F5344CB8AC3E}">
        <p14:creationId xmlns:p14="http://schemas.microsoft.com/office/powerpoint/2010/main" val="95050428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17">
  <p:cSld name="Title only 17">
    <p:spTree>
      <p:nvGrpSpPr>
        <p:cNvPr id="1" name="Shape 234"/>
        <p:cNvGrpSpPr/>
        <p:nvPr/>
      </p:nvGrpSpPr>
      <p:grpSpPr>
        <a:xfrm>
          <a:off x="0" y="0"/>
          <a:ext cx="0" cy="0"/>
          <a:chOff x="0" y="0"/>
          <a:chExt cx="0" cy="0"/>
        </a:xfrm>
      </p:grpSpPr>
      <p:sp>
        <p:nvSpPr>
          <p:cNvPr id="235" name="Google Shape;235;p41"/>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41"/>
          <p:cNvSpPr/>
          <p:nvPr/>
        </p:nvSpPr>
        <p:spPr>
          <a:xfrm>
            <a:off x="3863" y="-66567"/>
            <a:ext cx="12192000" cy="6944400"/>
          </a:xfrm>
          <a:prstGeom prst="rect">
            <a:avLst/>
          </a:prstGeom>
          <a:solidFill>
            <a:schemeClr val="dk1">
              <a:alpha val="648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41"/>
          <p:cNvSpPr/>
          <p:nvPr/>
        </p:nvSpPr>
        <p:spPr>
          <a:xfrm>
            <a:off x="3632200" y="0"/>
            <a:ext cx="49276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cxnSp>
        <p:nvCxnSpPr>
          <p:cNvPr id="238" name="Google Shape;238;p41"/>
          <p:cNvCxnSpPr/>
          <p:nvPr/>
        </p:nvCxnSpPr>
        <p:spPr>
          <a:xfrm>
            <a:off x="3604864" y="141600"/>
            <a:ext cx="5082400" cy="0"/>
          </a:xfrm>
          <a:prstGeom prst="straightConnector1">
            <a:avLst/>
          </a:prstGeom>
          <a:noFill/>
          <a:ln w="19050" cap="flat" cmpd="sng">
            <a:solidFill>
              <a:schemeClr val="dk1"/>
            </a:solidFill>
            <a:prstDash val="solid"/>
            <a:round/>
            <a:headEnd type="none" w="med" len="med"/>
            <a:tailEnd type="none" w="med" len="med"/>
          </a:ln>
        </p:spPr>
      </p:cxnSp>
      <p:cxnSp>
        <p:nvCxnSpPr>
          <p:cNvPr id="239" name="Google Shape;239;p41"/>
          <p:cNvCxnSpPr/>
          <p:nvPr/>
        </p:nvCxnSpPr>
        <p:spPr>
          <a:xfrm>
            <a:off x="3604864" y="6716400"/>
            <a:ext cx="5082400" cy="0"/>
          </a:xfrm>
          <a:prstGeom prst="straightConnector1">
            <a:avLst/>
          </a:prstGeom>
          <a:noFill/>
          <a:ln w="19050" cap="flat" cmpd="sng">
            <a:solidFill>
              <a:schemeClr val="dk1"/>
            </a:solidFill>
            <a:prstDash val="solid"/>
            <a:round/>
            <a:headEnd type="none" w="med" len="med"/>
            <a:tailEnd type="none" w="med" len="med"/>
          </a:ln>
        </p:spPr>
      </p:cxnSp>
      <p:sp>
        <p:nvSpPr>
          <p:cNvPr id="240" name="Google Shape;240;p41"/>
          <p:cNvSpPr txBox="1">
            <a:spLocks noGrp="1"/>
          </p:cNvSpPr>
          <p:nvPr>
            <p:ph type="title"/>
          </p:nvPr>
        </p:nvSpPr>
        <p:spPr>
          <a:xfrm>
            <a:off x="3632200" y="472112"/>
            <a:ext cx="4927600" cy="10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169761668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8">
  <p:cSld name="Title only 18">
    <p:bg>
      <p:bgPr>
        <a:solidFill>
          <a:schemeClr val="dk1"/>
        </a:solidFill>
        <a:effectLst/>
      </p:bgPr>
    </p:bg>
    <p:spTree>
      <p:nvGrpSpPr>
        <p:cNvPr id="1" name="Shape 241"/>
        <p:cNvGrpSpPr/>
        <p:nvPr/>
      </p:nvGrpSpPr>
      <p:grpSpPr>
        <a:xfrm>
          <a:off x="0" y="0"/>
          <a:ext cx="0" cy="0"/>
          <a:chOff x="0" y="0"/>
          <a:chExt cx="0" cy="0"/>
        </a:xfrm>
      </p:grpSpPr>
      <p:sp>
        <p:nvSpPr>
          <p:cNvPr id="242" name="Google Shape;242;p42"/>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42"/>
          <p:cNvSpPr txBox="1">
            <a:spLocks noGrp="1"/>
          </p:cNvSpPr>
          <p:nvPr>
            <p:ph type="title"/>
          </p:nvPr>
        </p:nvSpPr>
        <p:spPr>
          <a:xfrm>
            <a:off x="950967" y="910300"/>
            <a:ext cx="2778800" cy="104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pt-BR"/>
              <a:t>Clique para editar o título Mestre</a:t>
            </a:r>
            <a:endParaRPr/>
          </a:p>
        </p:txBody>
      </p:sp>
    </p:spTree>
    <p:extLst>
      <p:ext uri="{BB962C8B-B14F-4D97-AF65-F5344CB8AC3E}">
        <p14:creationId xmlns:p14="http://schemas.microsoft.com/office/powerpoint/2010/main" val="89403123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22600" y="2531200"/>
            <a:ext cx="2892400" cy="17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40" name="Google Shape;40;p6"/>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9501032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904835" y="431433"/>
            <a:ext cx="10394000" cy="9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46" name="Google Shape;246;p43"/>
          <p:cNvSpPr txBox="1">
            <a:spLocks noGrp="1"/>
          </p:cNvSpPr>
          <p:nvPr>
            <p:ph type="subTitle" idx="1"/>
          </p:nvPr>
        </p:nvSpPr>
        <p:spPr>
          <a:xfrm>
            <a:off x="1505357" y="1892029"/>
            <a:ext cx="2499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47" name="Google Shape;247;p43"/>
          <p:cNvSpPr txBox="1">
            <a:spLocks noGrp="1"/>
          </p:cNvSpPr>
          <p:nvPr>
            <p:ph type="subTitle" idx="2"/>
          </p:nvPr>
        </p:nvSpPr>
        <p:spPr>
          <a:xfrm>
            <a:off x="1340357" y="2268487"/>
            <a:ext cx="282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48" name="Google Shape;248;p43"/>
          <p:cNvSpPr txBox="1">
            <a:spLocks noGrp="1"/>
          </p:cNvSpPr>
          <p:nvPr>
            <p:ph type="subTitle" idx="3"/>
          </p:nvPr>
        </p:nvSpPr>
        <p:spPr>
          <a:xfrm>
            <a:off x="4733271" y="1885629"/>
            <a:ext cx="24992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49" name="Google Shape;249;p43"/>
          <p:cNvSpPr txBox="1">
            <a:spLocks noGrp="1"/>
          </p:cNvSpPr>
          <p:nvPr>
            <p:ph type="subTitle" idx="4"/>
          </p:nvPr>
        </p:nvSpPr>
        <p:spPr>
          <a:xfrm>
            <a:off x="4568671" y="2268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50" name="Google Shape;250;p43"/>
          <p:cNvSpPr txBox="1">
            <a:spLocks noGrp="1"/>
          </p:cNvSpPr>
          <p:nvPr>
            <p:ph type="subTitle" idx="5"/>
          </p:nvPr>
        </p:nvSpPr>
        <p:spPr>
          <a:xfrm>
            <a:off x="8078912" y="1885629"/>
            <a:ext cx="24956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51" name="Google Shape;251;p43"/>
          <p:cNvSpPr txBox="1">
            <a:spLocks noGrp="1"/>
          </p:cNvSpPr>
          <p:nvPr>
            <p:ph type="subTitle" idx="6"/>
          </p:nvPr>
        </p:nvSpPr>
        <p:spPr>
          <a:xfrm>
            <a:off x="7845312" y="2268487"/>
            <a:ext cx="29628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52" name="Google Shape;252;p43"/>
          <p:cNvSpPr txBox="1">
            <a:spLocks noGrp="1"/>
          </p:cNvSpPr>
          <p:nvPr>
            <p:ph type="subTitle" idx="7"/>
          </p:nvPr>
        </p:nvSpPr>
        <p:spPr>
          <a:xfrm>
            <a:off x="1505357" y="3579933"/>
            <a:ext cx="2499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53" name="Google Shape;253;p43"/>
          <p:cNvSpPr txBox="1">
            <a:spLocks noGrp="1"/>
          </p:cNvSpPr>
          <p:nvPr>
            <p:ph type="subTitle" idx="8"/>
          </p:nvPr>
        </p:nvSpPr>
        <p:spPr>
          <a:xfrm>
            <a:off x="1340357" y="3930416"/>
            <a:ext cx="2829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54" name="Google Shape;254;p43"/>
          <p:cNvSpPr txBox="1">
            <a:spLocks noGrp="1"/>
          </p:cNvSpPr>
          <p:nvPr>
            <p:ph type="subTitle" idx="9"/>
          </p:nvPr>
        </p:nvSpPr>
        <p:spPr>
          <a:xfrm>
            <a:off x="4735071"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55" name="Google Shape;255;p43"/>
          <p:cNvSpPr txBox="1">
            <a:spLocks noGrp="1"/>
          </p:cNvSpPr>
          <p:nvPr>
            <p:ph type="subTitle" idx="13"/>
          </p:nvPr>
        </p:nvSpPr>
        <p:spPr>
          <a:xfrm>
            <a:off x="4568671"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56" name="Google Shape;256;p43"/>
          <p:cNvSpPr txBox="1">
            <a:spLocks noGrp="1"/>
          </p:cNvSpPr>
          <p:nvPr>
            <p:ph type="subTitle" idx="14"/>
          </p:nvPr>
        </p:nvSpPr>
        <p:spPr>
          <a:xfrm>
            <a:off x="8078912"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r>
              <a:rPr lang="pt-BR"/>
              <a:t>Clique para editar o estilo do subtítulo Mestre</a:t>
            </a:r>
            <a:endParaRPr/>
          </a:p>
        </p:txBody>
      </p:sp>
      <p:sp>
        <p:nvSpPr>
          <p:cNvPr id="257" name="Google Shape;257;p43"/>
          <p:cNvSpPr txBox="1">
            <a:spLocks noGrp="1"/>
          </p:cNvSpPr>
          <p:nvPr>
            <p:ph type="subTitle" idx="15"/>
          </p:nvPr>
        </p:nvSpPr>
        <p:spPr>
          <a:xfrm>
            <a:off x="7912512"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pt-BR"/>
              <a:t>Clique para editar o estilo do subtítulo Mestre</a:t>
            </a:r>
            <a:endParaRPr/>
          </a:p>
        </p:txBody>
      </p:sp>
      <p:sp>
        <p:nvSpPr>
          <p:cNvPr id="258" name="Google Shape;258;p4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4990362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2">
  <p:cSld name="Title and six columns 2">
    <p:bg>
      <p:bgPr>
        <a:solidFill>
          <a:schemeClr val="dk1"/>
        </a:solidFill>
        <a:effectLst/>
      </p:bgPr>
    </p:bg>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3197000" y="431433"/>
            <a:ext cx="8102000" cy="979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61" name="Google Shape;261;p44"/>
          <p:cNvSpPr txBox="1">
            <a:spLocks noGrp="1"/>
          </p:cNvSpPr>
          <p:nvPr>
            <p:ph type="subTitle" idx="1"/>
          </p:nvPr>
        </p:nvSpPr>
        <p:spPr>
          <a:xfrm>
            <a:off x="4268257" y="2095229"/>
            <a:ext cx="2499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62" name="Google Shape;262;p44"/>
          <p:cNvSpPr txBox="1">
            <a:spLocks noGrp="1"/>
          </p:cNvSpPr>
          <p:nvPr>
            <p:ph type="subTitle" idx="2"/>
          </p:nvPr>
        </p:nvSpPr>
        <p:spPr>
          <a:xfrm>
            <a:off x="4268257" y="2471687"/>
            <a:ext cx="2829200" cy="6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63" name="Google Shape;263;p44"/>
          <p:cNvSpPr txBox="1">
            <a:spLocks noGrp="1"/>
          </p:cNvSpPr>
          <p:nvPr>
            <p:ph type="subTitle" idx="3"/>
          </p:nvPr>
        </p:nvSpPr>
        <p:spPr>
          <a:xfrm>
            <a:off x="8454912" y="2088829"/>
            <a:ext cx="2499200" cy="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64" name="Google Shape;264;p44"/>
          <p:cNvSpPr txBox="1">
            <a:spLocks noGrp="1"/>
          </p:cNvSpPr>
          <p:nvPr>
            <p:ph type="subTitle" idx="4"/>
          </p:nvPr>
        </p:nvSpPr>
        <p:spPr>
          <a:xfrm>
            <a:off x="8454912" y="2471687"/>
            <a:ext cx="2828400" cy="63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65" name="Google Shape;265;p44"/>
          <p:cNvSpPr txBox="1">
            <a:spLocks noGrp="1"/>
          </p:cNvSpPr>
          <p:nvPr>
            <p:ph type="subTitle" idx="5"/>
          </p:nvPr>
        </p:nvSpPr>
        <p:spPr>
          <a:xfrm>
            <a:off x="8454912" y="3554024"/>
            <a:ext cx="2495600" cy="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66" name="Google Shape;266;p44"/>
          <p:cNvSpPr txBox="1">
            <a:spLocks noGrp="1"/>
          </p:cNvSpPr>
          <p:nvPr>
            <p:ph type="subTitle" idx="6"/>
          </p:nvPr>
        </p:nvSpPr>
        <p:spPr>
          <a:xfrm>
            <a:off x="8454912" y="3936881"/>
            <a:ext cx="2962800" cy="6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67" name="Google Shape;267;p44"/>
          <p:cNvSpPr txBox="1">
            <a:spLocks noGrp="1"/>
          </p:cNvSpPr>
          <p:nvPr>
            <p:ph type="subTitle" idx="7"/>
          </p:nvPr>
        </p:nvSpPr>
        <p:spPr>
          <a:xfrm>
            <a:off x="4268257" y="3560948"/>
            <a:ext cx="2499200" cy="37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68" name="Google Shape;268;p44"/>
          <p:cNvSpPr txBox="1">
            <a:spLocks noGrp="1"/>
          </p:cNvSpPr>
          <p:nvPr>
            <p:ph type="subTitle" idx="8"/>
          </p:nvPr>
        </p:nvSpPr>
        <p:spPr>
          <a:xfrm>
            <a:off x="4268257" y="3939112"/>
            <a:ext cx="2829200" cy="63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69" name="Google Shape;269;p44"/>
          <p:cNvSpPr txBox="1">
            <a:spLocks noGrp="1"/>
          </p:cNvSpPr>
          <p:nvPr>
            <p:ph type="subTitle" idx="9"/>
          </p:nvPr>
        </p:nvSpPr>
        <p:spPr>
          <a:xfrm>
            <a:off x="4268257" y="5047476"/>
            <a:ext cx="2495600" cy="37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70" name="Google Shape;270;p44"/>
          <p:cNvSpPr txBox="1">
            <a:spLocks noGrp="1"/>
          </p:cNvSpPr>
          <p:nvPr>
            <p:ph type="subTitle" idx="13"/>
          </p:nvPr>
        </p:nvSpPr>
        <p:spPr>
          <a:xfrm>
            <a:off x="4268257" y="5427711"/>
            <a:ext cx="2828400" cy="63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71" name="Google Shape;271;p44"/>
          <p:cNvSpPr txBox="1">
            <a:spLocks noGrp="1"/>
          </p:cNvSpPr>
          <p:nvPr>
            <p:ph type="subTitle" idx="14"/>
          </p:nvPr>
        </p:nvSpPr>
        <p:spPr>
          <a:xfrm>
            <a:off x="8454912" y="5049844"/>
            <a:ext cx="2495600" cy="37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72" name="Google Shape;272;p44"/>
          <p:cNvSpPr txBox="1">
            <a:spLocks noGrp="1"/>
          </p:cNvSpPr>
          <p:nvPr>
            <p:ph type="subTitle" idx="15"/>
          </p:nvPr>
        </p:nvSpPr>
        <p:spPr>
          <a:xfrm>
            <a:off x="8454912" y="5430079"/>
            <a:ext cx="2828400" cy="63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73" name="Google Shape;273;p44"/>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31981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74"/>
        <p:cNvGrpSpPr/>
        <p:nvPr/>
      </p:nvGrpSpPr>
      <p:grpSpPr>
        <a:xfrm>
          <a:off x="0" y="0"/>
          <a:ext cx="0" cy="0"/>
          <a:chOff x="0" y="0"/>
          <a:chExt cx="0" cy="0"/>
        </a:xfrm>
      </p:grpSpPr>
      <p:sp>
        <p:nvSpPr>
          <p:cNvPr id="275" name="Google Shape;275;p45"/>
          <p:cNvSpPr/>
          <p:nvPr/>
        </p:nvSpPr>
        <p:spPr>
          <a:xfrm>
            <a:off x="3688911" y="476748"/>
            <a:ext cx="7412800" cy="5986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76" name="Google Shape;276;p45"/>
          <p:cNvSpPr txBox="1">
            <a:spLocks noGrp="1"/>
          </p:cNvSpPr>
          <p:nvPr>
            <p:ph type="subTitle" idx="1"/>
          </p:nvPr>
        </p:nvSpPr>
        <p:spPr>
          <a:xfrm>
            <a:off x="5126724" y="1334031"/>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77" name="Google Shape;277;p45"/>
          <p:cNvSpPr txBox="1">
            <a:spLocks noGrp="1"/>
          </p:cNvSpPr>
          <p:nvPr>
            <p:ph type="subTitle" idx="2"/>
          </p:nvPr>
        </p:nvSpPr>
        <p:spPr>
          <a:xfrm>
            <a:off x="5126724" y="1684519"/>
            <a:ext cx="2194000" cy="11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133">
                <a:solidFill>
                  <a:schemeClr val="lt1"/>
                </a:solidFill>
              </a:defRPr>
            </a:lvl2pPr>
            <a:lvl3pPr lvl="2" rtl="0">
              <a:lnSpc>
                <a:spcPct val="100000"/>
              </a:lnSpc>
              <a:spcBef>
                <a:spcPts val="0"/>
              </a:spcBef>
              <a:spcAft>
                <a:spcPts val="0"/>
              </a:spcAft>
              <a:buNone/>
              <a:defRPr sz="2133">
                <a:solidFill>
                  <a:schemeClr val="lt1"/>
                </a:solidFill>
              </a:defRPr>
            </a:lvl3pPr>
            <a:lvl4pPr lvl="3" rtl="0">
              <a:lnSpc>
                <a:spcPct val="100000"/>
              </a:lnSpc>
              <a:spcBef>
                <a:spcPts val="0"/>
              </a:spcBef>
              <a:spcAft>
                <a:spcPts val="0"/>
              </a:spcAft>
              <a:buNone/>
              <a:defRPr sz="2133">
                <a:solidFill>
                  <a:schemeClr val="lt1"/>
                </a:solidFill>
              </a:defRPr>
            </a:lvl4pPr>
            <a:lvl5pPr lvl="4" rtl="0">
              <a:lnSpc>
                <a:spcPct val="100000"/>
              </a:lnSpc>
              <a:spcBef>
                <a:spcPts val="0"/>
              </a:spcBef>
              <a:spcAft>
                <a:spcPts val="0"/>
              </a:spcAft>
              <a:buNone/>
              <a:defRPr sz="2133">
                <a:solidFill>
                  <a:schemeClr val="lt1"/>
                </a:solidFill>
              </a:defRPr>
            </a:lvl5pPr>
            <a:lvl6pPr lvl="5" rtl="0">
              <a:lnSpc>
                <a:spcPct val="100000"/>
              </a:lnSpc>
              <a:spcBef>
                <a:spcPts val="0"/>
              </a:spcBef>
              <a:spcAft>
                <a:spcPts val="0"/>
              </a:spcAft>
              <a:buNone/>
              <a:defRPr sz="2133">
                <a:solidFill>
                  <a:schemeClr val="lt1"/>
                </a:solidFill>
              </a:defRPr>
            </a:lvl6pPr>
            <a:lvl7pPr lvl="6" rtl="0">
              <a:lnSpc>
                <a:spcPct val="100000"/>
              </a:lnSpc>
              <a:spcBef>
                <a:spcPts val="0"/>
              </a:spcBef>
              <a:spcAft>
                <a:spcPts val="0"/>
              </a:spcAft>
              <a:buNone/>
              <a:defRPr sz="2133">
                <a:solidFill>
                  <a:schemeClr val="lt1"/>
                </a:solidFill>
              </a:defRPr>
            </a:lvl7pPr>
            <a:lvl8pPr lvl="7" rtl="0">
              <a:lnSpc>
                <a:spcPct val="100000"/>
              </a:lnSpc>
              <a:spcBef>
                <a:spcPts val="0"/>
              </a:spcBef>
              <a:spcAft>
                <a:spcPts val="0"/>
              </a:spcAft>
              <a:buNone/>
              <a:defRPr sz="2133">
                <a:solidFill>
                  <a:schemeClr val="lt1"/>
                </a:solidFill>
              </a:defRPr>
            </a:lvl8pPr>
            <a:lvl9pPr lvl="8" rtl="0">
              <a:lnSpc>
                <a:spcPct val="100000"/>
              </a:lnSpc>
              <a:spcBef>
                <a:spcPts val="0"/>
              </a:spcBef>
              <a:spcAft>
                <a:spcPts val="0"/>
              </a:spcAft>
              <a:buNone/>
              <a:defRPr sz="2133">
                <a:solidFill>
                  <a:schemeClr val="lt1"/>
                </a:solidFill>
              </a:defRPr>
            </a:lvl9pPr>
          </a:lstStyle>
          <a:p>
            <a:r>
              <a:rPr lang="pt-BR"/>
              <a:t>Clique para editar o estilo do subtítulo Mestre</a:t>
            </a:r>
            <a:endParaRPr/>
          </a:p>
        </p:txBody>
      </p:sp>
      <p:sp>
        <p:nvSpPr>
          <p:cNvPr id="278" name="Google Shape;278;p45"/>
          <p:cNvSpPr txBox="1">
            <a:spLocks noGrp="1"/>
          </p:cNvSpPr>
          <p:nvPr>
            <p:ph type="subTitle" idx="3"/>
          </p:nvPr>
        </p:nvSpPr>
        <p:spPr>
          <a:xfrm>
            <a:off x="5126724" y="411771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79" name="Google Shape;279;p45"/>
          <p:cNvSpPr txBox="1">
            <a:spLocks noGrp="1"/>
          </p:cNvSpPr>
          <p:nvPr>
            <p:ph type="subTitle" idx="4"/>
          </p:nvPr>
        </p:nvSpPr>
        <p:spPr>
          <a:xfrm>
            <a:off x="8549091" y="1684504"/>
            <a:ext cx="2194000" cy="11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133">
                <a:solidFill>
                  <a:schemeClr val="lt1"/>
                </a:solidFill>
              </a:defRPr>
            </a:lvl2pPr>
            <a:lvl3pPr lvl="2" rtl="0">
              <a:lnSpc>
                <a:spcPct val="100000"/>
              </a:lnSpc>
              <a:spcBef>
                <a:spcPts val="0"/>
              </a:spcBef>
              <a:spcAft>
                <a:spcPts val="0"/>
              </a:spcAft>
              <a:buNone/>
              <a:defRPr sz="2133">
                <a:solidFill>
                  <a:schemeClr val="lt1"/>
                </a:solidFill>
              </a:defRPr>
            </a:lvl3pPr>
            <a:lvl4pPr lvl="3" rtl="0">
              <a:lnSpc>
                <a:spcPct val="100000"/>
              </a:lnSpc>
              <a:spcBef>
                <a:spcPts val="0"/>
              </a:spcBef>
              <a:spcAft>
                <a:spcPts val="0"/>
              </a:spcAft>
              <a:buNone/>
              <a:defRPr sz="2133">
                <a:solidFill>
                  <a:schemeClr val="lt1"/>
                </a:solidFill>
              </a:defRPr>
            </a:lvl4pPr>
            <a:lvl5pPr lvl="4" rtl="0">
              <a:lnSpc>
                <a:spcPct val="100000"/>
              </a:lnSpc>
              <a:spcBef>
                <a:spcPts val="0"/>
              </a:spcBef>
              <a:spcAft>
                <a:spcPts val="0"/>
              </a:spcAft>
              <a:buNone/>
              <a:defRPr sz="2133">
                <a:solidFill>
                  <a:schemeClr val="lt1"/>
                </a:solidFill>
              </a:defRPr>
            </a:lvl5pPr>
            <a:lvl6pPr lvl="5" rtl="0">
              <a:lnSpc>
                <a:spcPct val="100000"/>
              </a:lnSpc>
              <a:spcBef>
                <a:spcPts val="0"/>
              </a:spcBef>
              <a:spcAft>
                <a:spcPts val="0"/>
              </a:spcAft>
              <a:buNone/>
              <a:defRPr sz="2133">
                <a:solidFill>
                  <a:schemeClr val="lt1"/>
                </a:solidFill>
              </a:defRPr>
            </a:lvl6pPr>
            <a:lvl7pPr lvl="6" rtl="0">
              <a:lnSpc>
                <a:spcPct val="100000"/>
              </a:lnSpc>
              <a:spcBef>
                <a:spcPts val="0"/>
              </a:spcBef>
              <a:spcAft>
                <a:spcPts val="0"/>
              </a:spcAft>
              <a:buNone/>
              <a:defRPr sz="2133">
                <a:solidFill>
                  <a:schemeClr val="lt1"/>
                </a:solidFill>
              </a:defRPr>
            </a:lvl7pPr>
            <a:lvl8pPr lvl="7" rtl="0">
              <a:lnSpc>
                <a:spcPct val="100000"/>
              </a:lnSpc>
              <a:spcBef>
                <a:spcPts val="0"/>
              </a:spcBef>
              <a:spcAft>
                <a:spcPts val="0"/>
              </a:spcAft>
              <a:buNone/>
              <a:defRPr sz="2133">
                <a:solidFill>
                  <a:schemeClr val="lt1"/>
                </a:solidFill>
              </a:defRPr>
            </a:lvl8pPr>
            <a:lvl9pPr lvl="8" rtl="0">
              <a:lnSpc>
                <a:spcPct val="100000"/>
              </a:lnSpc>
              <a:spcBef>
                <a:spcPts val="0"/>
              </a:spcBef>
              <a:spcAft>
                <a:spcPts val="0"/>
              </a:spcAft>
              <a:buNone/>
              <a:defRPr sz="2133">
                <a:solidFill>
                  <a:schemeClr val="lt1"/>
                </a:solidFill>
              </a:defRPr>
            </a:lvl9pPr>
          </a:lstStyle>
          <a:p>
            <a:r>
              <a:rPr lang="pt-BR"/>
              <a:t>Clique para editar o estilo do subtítulo Mestre</a:t>
            </a:r>
            <a:endParaRPr/>
          </a:p>
        </p:txBody>
      </p:sp>
      <p:sp>
        <p:nvSpPr>
          <p:cNvPr id="280" name="Google Shape;280;p45"/>
          <p:cNvSpPr txBox="1">
            <a:spLocks noGrp="1"/>
          </p:cNvSpPr>
          <p:nvPr>
            <p:ph type="subTitle" idx="5"/>
          </p:nvPr>
        </p:nvSpPr>
        <p:spPr>
          <a:xfrm>
            <a:off x="8548091" y="1332231"/>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81" name="Google Shape;281;p45"/>
          <p:cNvSpPr txBox="1">
            <a:spLocks noGrp="1"/>
          </p:cNvSpPr>
          <p:nvPr>
            <p:ph type="subTitle" idx="6"/>
          </p:nvPr>
        </p:nvSpPr>
        <p:spPr>
          <a:xfrm>
            <a:off x="5126724" y="4467224"/>
            <a:ext cx="2199200" cy="11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133">
                <a:solidFill>
                  <a:schemeClr val="lt1"/>
                </a:solidFill>
              </a:defRPr>
            </a:lvl2pPr>
            <a:lvl3pPr lvl="2" rtl="0">
              <a:lnSpc>
                <a:spcPct val="100000"/>
              </a:lnSpc>
              <a:spcBef>
                <a:spcPts val="0"/>
              </a:spcBef>
              <a:spcAft>
                <a:spcPts val="0"/>
              </a:spcAft>
              <a:buNone/>
              <a:defRPr sz="2133">
                <a:solidFill>
                  <a:schemeClr val="lt1"/>
                </a:solidFill>
              </a:defRPr>
            </a:lvl3pPr>
            <a:lvl4pPr lvl="3" rtl="0">
              <a:lnSpc>
                <a:spcPct val="100000"/>
              </a:lnSpc>
              <a:spcBef>
                <a:spcPts val="0"/>
              </a:spcBef>
              <a:spcAft>
                <a:spcPts val="0"/>
              </a:spcAft>
              <a:buNone/>
              <a:defRPr sz="2133">
                <a:solidFill>
                  <a:schemeClr val="lt1"/>
                </a:solidFill>
              </a:defRPr>
            </a:lvl4pPr>
            <a:lvl5pPr lvl="4" rtl="0">
              <a:lnSpc>
                <a:spcPct val="100000"/>
              </a:lnSpc>
              <a:spcBef>
                <a:spcPts val="0"/>
              </a:spcBef>
              <a:spcAft>
                <a:spcPts val="0"/>
              </a:spcAft>
              <a:buNone/>
              <a:defRPr sz="2133">
                <a:solidFill>
                  <a:schemeClr val="lt1"/>
                </a:solidFill>
              </a:defRPr>
            </a:lvl5pPr>
            <a:lvl6pPr lvl="5" rtl="0">
              <a:lnSpc>
                <a:spcPct val="100000"/>
              </a:lnSpc>
              <a:spcBef>
                <a:spcPts val="0"/>
              </a:spcBef>
              <a:spcAft>
                <a:spcPts val="0"/>
              </a:spcAft>
              <a:buNone/>
              <a:defRPr sz="2133">
                <a:solidFill>
                  <a:schemeClr val="lt1"/>
                </a:solidFill>
              </a:defRPr>
            </a:lvl6pPr>
            <a:lvl7pPr lvl="6" rtl="0">
              <a:lnSpc>
                <a:spcPct val="100000"/>
              </a:lnSpc>
              <a:spcBef>
                <a:spcPts val="0"/>
              </a:spcBef>
              <a:spcAft>
                <a:spcPts val="0"/>
              </a:spcAft>
              <a:buNone/>
              <a:defRPr sz="2133">
                <a:solidFill>
                  <a:schemeClr val="lt1"/>
                </a:solidFill>
              </a:defRPr>
            </a:lvl7pPr>
            <a:lvl8pPr lvl="7" rtl="0">
              <a:lnSpc>
                <a:spcPct val="100000"/>
              </a:lnSpc>
              <a:spcBef>
                <a:spcPts val="0"/>
              </a:spcBef>
              <a:spcAft>
                <a:spcPts val="0"/>
              </a:spcAft>
              <a:buNone/>
              <a:defRPr sz="2133">
                <a:solidFill>
                  <a:schemeClr val="lt1"/>
                </a:solidFill>
              </a:defRPr>
            </a:lvl8pPr>
            <a:lvl9pPr lvl="8" rtl="0">
              <a:lnSpc>
                <a:spcPct val="100000"/>
              </a:lnSpc>
              <a:spcBef>
                <a:spcPts val="0"/>
              </a:spcBef>
              <a:spcAft>
                <a:spcPts val="0"/>
              </a:spcAft>
              <a:buNone/>
              <a:defRPr sz="2133">
                <a:solidFill>
                  <a:schemeClr val="lt1"/>
                </a:solidFill>
              </a:defRPr>
            </a:lvl9pPr>
          </a:lstStyle>
          <a:p>
            <a:r>
              <a:rPr lang="pt-BR"/>
              <a:t>Clique para editar o estilo do subtítulo Mestre</a:t>
            </a:r>
            <a:endParaRPr/>
          </a:p>
        </p:txBody>
      </p:sp>
      <p:sp>
        <p:nvSpPr>
          <p:cNvPr id="282" name="Google Shape;282;p45"/>
          <p:cNvSpPr txBox="1">
            <a:spLocks noGrp="1"/>
          </p:cNvSpPr>
          <p:nvPr>
            <p:ph type="subTitle" idx="7"/>
          </p:nvPr>
        </p:nvSpPr>
        <p:spPr>
          <a:xfrm>
            <a:off x="8549091" y="411771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83" name="Google Shape;283;p45"/>
          <p:cNvSpPr txBox="1">
            <a:spLocks noGrp="1"/>
          </p:cNvSpPr>
          <p:nvPr>
            <p:ph type="subTitle" idx="8"/>
          </p:nvPr>
        </p:nvSpPr>
        <p:spPr>
          <a:xfrm>
            <a:off x="8549091" y="4469013"/>
            <a:ext cx="2194000" cy="11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133">
                <a:solidFill>
                  <a:schemeClr val="lt1"/>
                </a:solidFill>
              </a:defRPr>
            </a:lvl2pPr>
            <a:lvl3pPr lvl="2" rtl="0">
              <a:lnSpc>
                <a:spcPct val="100000"/>
              </a:lnSpc>
              <a:spcBef>
                <a:spcPts val="0"/>
              </a:spcBef>
              <a:spcAft>
                <a:spcPts val="0"/>
              </a:spcAft>
              <a:buNone/>
              <a:defRPr sz="2133">
                <a:solidFill>
                  <a:schemeClr val="lt1"/>
                </a:solidFill>
              </a:defRPr>
            </a:lvl3pPr>
            <a:lvl4pPr lvl="3" rtl="0">
              <a:lnSpc>
                <a:spcPct val="100000"/>
              </a:lnSpc>
              <a:spcBef>
                <a:spcPts val="0"/>
              </a:spcBef>
              <a:spcAft>
                <a:spcPts val="0"/>
              </a:spcAft>
              <a:buNone/>
              <a:defRPr sz="2133">
                <a:solidFill>
                  <a:schemeClr val="lt1"/>
                </a:solidFill>
              </a:defRPr>
            </a:lvl4pPr>
            <a:lvl5pPr lvl="4" rtl="0">
              <a:lnSpc>
                <a:spcPct val="100000"/>
              </a:lnSpc>
              <a:spcBef>
                <a:spcPts val="0"/>
              </a:spcBef>
              <a:spcAft>
                <a:spcPts val="0"/>
              </a:spcAft>
              <a:buNone/>
              <a:defRPr sz="2133">
                <a:solidFill>
                  <a:schemeClr val="lt1"/>
                </a:solidFill>
              </a:defRPr>
            </a:lvl5pPr>
            <a:lvl6pPr lvl="5" rtl="0">
              <a:lnSpc>
                <a:spcPct val="100000"/>
              </a:lnSpc>
              <a:spcBef>
                <a:spcPts val="0"/>
              </a:spcBef>
              <a:spcAft>
                <a:spcPts val="0"/>
              </a:spcAft>
              <a:buNone/>
              <a:defRPr sz="2133">
                <a:solidFill>
                  <a:schemeClr val="lt1"/>
                </a:solidFill>
              </a:defRPr>
            </a:lvl6pPr>
            <a:lvl7pPr lvl="6" rtl="0">
              <a:lnSpc>
                <a:spcPct val="100000"/>
              </a:lnSpc>
              <a:spcBef>
                <a:spcPts val="0"/>
              </a:spcBef>
              <a:spcAft>
                <a:spcPts val="0"/>
              </a:spcAft>
              <a:buNone/>
              <a:defRPr sz="2133">
                <a:solidFill>
                  <a:schemeClr val="lt1"/>
                </a:solidFill>
              </a:defRPr>
            </a:lvl7pPr>
            <a:lvl8pPr lvl="7" rtl="0">
              <a:lnSpc>
                <a:spcPct val="100000"/>
              </a:lnSpc>
              <a:spcBef>
                <a:spcPts val="0"/>
              </a:spcBef>
              <a:spcAft>
                <a:spcPts val="0"/>
              </a:spcAft>
              <a:buNone/>
              <a:defRPr sz="2133">
                <a:solidFill>
                  <a:schemeClr val="lt1"/>
                </a:solidFill>
              </a:defRPr>
            </a:lvl8pPr>
            <a:lvl9pPr lvl="8" rtl="0">
              <a:lnSpc>
                <a:spcPct val="100000"/>
              </a:lnSpc>
              <a:spcBef>
                <a:spcPts val="0"/>
              </a:spcBef>
              <a:spcAft>
                <a:spcPts val="0"/>
              </a:spcAft>
              <a:buNone/>
              <a:defRPr sz="2133">
                <a:solidFill>
                  <a:schemeClr val="lt1"/>
                </a:solidFill>
              </a:defRPr>
            </a:lvl9pPr>
          </a:lstStyle>
          <a:p>
            <a:r>
              <a:rPr lang="pt-BR"/>
              <a:t>Clique para editar o estilo do subtítulo Mestre</a:t>
            </a:r>
            <a:endParaRPr/>
          </a:p>
        </p:txBody>
      </p:sp>
      <p:sp>
        <p:nvSpPr>
          <p:cNvPr id="284" name="Google Shape;284;p45"/>
          <p:cNvSpPr txBox="1">
            <a:spLocks noGrp="1"/>
          </p:cNvSpPr>
          <p:nvPr>
            <p:ph type="title"/>
          </p:nvPr>
        </p:nvSpPr>
        <p:spPr>
          <a:xfrm>
            <a:off x="928600" y="2074400"/>
            <a:ext cx="24768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285" name="Google Shape;285;p45"/>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3418529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1"/>
        </a:solidFill>
        <a:effectLst/>
      </p:bgPr>
    </p:bg>
    <p:spTree>
      <p:nvGrpSpPr>
        <p:cNvPr id="1" name="Shape 286"/>
        <p:cNvGrpSpPr/>
        <p:nvPr/>
      </p:nvGrpSpPr>
      <p:grpSpPr>
        <a:xfrm>
          <a:off x="0" y="0"/>
          <a:ext cx="0" cy="0"/>
          <a:chOff x="0" y="0"/>
          <a:chExt cx="0" cy="0"/>
        </a:xfrm>
      </p:grpSpPr>
      <p:sp>
        <p:nvSpPr>
          <p:cNvPr id="287" name="Google Shape;287;p46"/>
          <p:cNvSpPr/>
          <p:nvPr/>
        </p:nvSpPr>
        <p:spPr>
          <a:xfrm>
            <a:off x="5488333" y="2755067"/>
            <a:ext cx="6945200" cy="1353200"/>
          </a:xfrm>
          <a:prstGeom prst="rect">
            <a:avLst/>
          </a:prstGeom>
          <a:solidFill>
            <a:schemeClr val="lt1"/>
          </a:solidFill>
          <a:ln>
            <a:noFill/>
          </a:ln>
        </p:spPr>
        <p:txBody>
          <a:bodyPr spcFirstLastPara="1" wrap="square" lIns="121900" tIns="121900" rIns="121900" bIns="121900" anchor="ctr" anchorCtr="0">
            <a:noAutofit/>
          </a:bodyPr>
          <a:lstStyle/>
          <a:p>
            <a:pPr marL="0" lvl="0" indent="0" algn="r" rtl="0">
              <a:spcBef>
                <a:spcPts val="0"/>
              </a:spcBef>
              <a:spcAft>
                <a:spcPts val="0"/>
              </a:spcAft>
              <a:buNone/>
            </a:pPr>
            <a:endParaRPr sz="2400">
              <a:solidFill>
                <a:schemeClr val="lt1"/>
              </a:solidFill>
            </a:endParaRPr>
          </a:p>
        </p:txBody>
      </p:sp>
      <p:sp>
        <p:nvSpPr>
          <p:cNvPr id="288" name="Google Shape;288;p46"/>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46"/>
          <p:cNvSpPr txBox="1">
            <a:spLocks noGrp="1"/>
          </p:cNvSpPr>
          <p:nvPr>
            <p:ph type="subTitle" idx="1"/>
          </p:nvPr>
        </p:nvSpPr>
        <p:spPr>
          <a:xfrm>
            <a:off x="2156024" y="927631"/>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90" name="Google Shape;290;p46"/>
          <p:cNvSpPr txBox="1">
            <a:spLocks noGrp="1"/>
          </p:cNvSpPr>
          <p:nvPr>
            <p:ph type="subTitle" idx="2"/>
          </p:nvPr>
        </p:nvSpPr>
        <p:spPr>
          <a:xfrm>
            <a:off x="2156024" y="1278119"/>
            <a:ext cx="2194000" cy="11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91" name="Google Shape;291;p46"/>
          <p:cNvSpPr txBox="1">
            <a:spLocks noGrp="1"/>
          </p:cNvSpPr>
          <p:nvPr>
            <p:ph type="subTitle" idx="3"/>
          </p:nvPr>
        </p:nvSpPr>
        <p:spPr>
          <a:xfrm>
            <a:off x="2156024" y="452411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92" name="Google Shape;292;p46"/>
          <p:cNvSpPr txBox="1">
            <a:spLocks noGrp="1"/>
          </p:cNvSpPr>
          <p:nvPr>
            <p:ph type="subTitle" idx="4"/>
          </p:nvPr>
        </p:nvSpPr>
        <p:spPr>
          <a:xfrm>
            <a:off x="2156024" y="4873624"/>
            <a:ext cx="2199200" cy="11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93" name="Google Shape;293;p46"/>
          <p:cNvSpPr txBox="1">
            <a:spLocks noGrp="1"/>
          </p:cNvSpPr>
          <p:nvPr>
            <p:ph type="subTitle" idx="5"/>
          </p:nvPr>
        </p:nvSpPr>
        <p:spPr>
          <a:xfrm>
            <a:off x="2156024" y="2729691"/>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294" name="Google Shape;294;p46"/>
          <p:cNvSpPr txBox="1">
            <a:spLocks noGrp="1"/>
          </p:cNvSpPr>
          <p:nvPr>
            <p:ph type="subTitle" idx="6"/>
          </p:nvPr>
        </p:nvSpPr>
        <p:spPr>
          <a:xfrm>
            <a:off x="2156024" y="3080987"/>
            <a:ext cx="2194000" cy="11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295" name="Google Shape;295;p46"/>
          <p:cNvSpPr txBox="1">
            <a:spLocks noGrp="1"/>
          </p:cNvSpPr>
          <p:nvPr>
            <p:ph type="title"/>
          </p:nvPr>
        </p:nvSpPr>
        <p:spPr>
          <a:xfrm>
            <a:off x="6095300" y="2984033"/>
            <a:ext cx="5158000" cy="87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276793517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96"/>
        <p:cNvGrpSpPr/>
        <p:nvPr/>
      </p:nvGrpSpPr>
      <p:grpSpPr>
        <a:xfrm>
          <a:off x="0" y="0"/>
          <a:ext cx="0" cy="0"/>
          <a:chOff x="0" y="0"/>
          <a:chExt cx="0" cy="0"/>
        </a:xfrm>
      </p:grpSpPr>
      <p:sp>
        <p:nvSpPr>
          <p:cNvPr id="297" name="Google Shape;297;p4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47"/>
          <p:cNvSpPr txBox="1">
            <a:spLocks noGrp="1"/>
          </p:cNvSpPr>
          <p:nvPr>
            <p:ph type="subTitle" idx="1"/>
          </p:nvPr>
        </p:nvSpPr>
        <p:spPr>
          <a:xfrm>
            <a:off x="6400800" y="98749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299" name="Google Shape;299;p47"/>
          <p:cNvSpPr txBox="1">
            <a:spLocks noGrp="1"/>
          </p:cNvSpPr>
          <p:nvPr>
            <p:ph type="subTitle" idx="2"/>
          </p:nvPr>
        </p:nvSpPr>
        <p:spPr>
          <a:xfrm>
            <a:off x="6400800" y="1464529"/>
            <a:ext cx="4540000" cy="6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00" name="Google Shape;300;p47"/>
          <p:cNvSpPr txBox="1">
            <a:spLocks noGrp="1"/>
          </p:cNvSpPr>
          <p:nvPr>
            <p:ph type="subTitle" idx="3"/>
          </p:nvPr>
        </p:nvSpPr>
        <p:spPr>
          <a:xfrm>
            <a:off x="6400800" y="4815647"/>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01" name="Google Shape;301;p47"/>
          <p:cNvSpPr txBox="1">
            <a:spLocks noGrp="1"/>
          </p:cNvSpPr>
          <p:nvPr>
            <p:ph type="subTitle" idx="4"/>
          </p:nvPr>
        </p:nvSpPr>
        <p:spPr>
          <a:xfrm>
            <a:off x="6400800" y="2747887"/>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02" name="Google Shape;302;p47"/>
          <p:cNvSpPr txBox="1">
            <a:spLocks noGrp="1"/>
          </p:cNvSpPr>
          <p:nvPr>
            <p:ph type="subTitle" idx="5"/>
          </p:nvPr>
        </p:nvSpPr>
        <p:spPr>
          <a:xfrm>
            <a:off x="6400800" y="2265268"/>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03" name="Google Shape;303;p47"/>
          <p:cNvSpPr txBox="1">
            <a:spLocks noGrp="1"/>
          </p:cNvSpPr>
          <p:nvPr>
            <p:ph type="subTitle" idx="6"/>
          </p:nvPr>
        </p:nvSpPr>
        <p:spPr>
          <a:xfrm>
            <a:off x="6400800" y="5294495"/>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04" name="Google Shape;304;p47"/>
          <p:cNvSpPr txBox="1">
            <a:spLocks noGrp="1"/>
          </p:cNvSpPr>
          <p:nvPr>
            <p:ph type="title"/>
          </p:nvPr>
        </p:nvSpPr>
        <p:spPr>
          <a:xfrm>
            <a:off x="804200" y="2523733"/>
            <a:ext cx="2725600" cy="15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05" name="Google Shape;305;p47"/>
          <p:cNvSpPr txBox="1">
            <a:spLocks noGrp="1"/>
          </p:cNvSpPr>
          <p:nvPr>
            <p:ph type="subTitle" idx="7"/>
          </p:nvPr>
        </p:nvSpPr>
        <p:spPr>
          <a:xfrm>
            <a:off x="6400800" y="4027276"/>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06" name="Google Shape;306;p47"/>
          <p:cNvSpPr txBox="1">
            <a:spLocks noGrp="1"/>
          </p:cNvSpPr>
          <p:nvPr>
            <p:ph type="subTitle" idx="8"/>
          </p:nvPr>
        </p:nvSpPr>
        <p:spPr>
          <a:xfrm>
            <a:off x="6400800" y="3544871"/>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Tree>
    <p:extLst>
      <p:ext uri="{BB962C8B-B14F-4D97-AF65-F5344CB8AC3E}">
        <p14:creationId xmlns:p14="http://schemas.microsoft.com/office/powerpoint/2010/main" val="288746322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307"/>
        <p:cNvGrpSpPr/>
        <p:nvPr/>
      </p:nvGrpSpPr>
      <p:grpSpPr>
        <a:xfrm>
          <a:off x="0" y="0"/>
          <a:ext cx="0" cy="0"/>
          <a:chOff x="0" y="0"/>
          <a:chExt cx="0" cy="0"/>
        </a:xfrm>
      </p:grpSpPr>
      <p:sp>
        <p:nvSpPr>
          <p:cNvPr id="308" name="Google Shape;308;p48"/>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48"/>
          <p:cNvSpPr txBox="1">
            <a:spLocks noGrp="1"/>
          </p:cNvSpPr>
          <p:nvPr>
            <p:ph type="subTitle" idx="1"/>
          </p:nvPr>
        </p:nvSpPr>
        <p:spPr>
          <a:xfrm>
            <a:off x="1920229" y="2539967"/>
            <a:ext cx="1952000" cy="29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667"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667">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667">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667">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667">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667">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667">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667">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667">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10" name="Google Shape;310;p48"/>
          <p:cNvSpPr txBox="1">
            <a:spLocks noGrp="1"/>
          </p:cNvSpPr>
          <p:nvPr>
            <p:ph type="subTitle" idx="2"/>
          </p:nvPr>
        </p:nvSpPr>
        <p:spPr>
          <a:xfrm>
            <a:off x="950967" y="3017000"/>
            <a:ext cx="2921600" cy="61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lt1"/>
                </a:solidFill>
              </a:defRPr>
            </a:lvl2pPr>
            <a:lvl3pPr lvl="2" algn="r" rtl="0">
              <a:lnSpc>
                <a:spcPct val="100000"/>
              </a:lnSpc>
              <a:spcBef>
                <a:spcPts val="0"/>
              </a:spcBef>
              <a:spcAft>
                <a:spcPts val="0"/>
              </a:spcAft>
              <a:buNone/>
              <a:defRPr sz="1867">
                <a:solidFill>
                  <a:schemeClr val="lt1"/>
                </a:solidFill>
              </a:defRPr>
            </a:lvl3pPr>
            <a:lvl4pPr lvl="3" algn="r" rtl="0">
              <a:lnSpc>
                <a:spcPct val="100000"/>
              </a:lnSpc>
              <a:spcBef>
                <a:spcPts val="0"/>
              </a:spcBef>
              <a:spcAft>
                <a:spcPts val="0"/>
              </a:spcAft>
              <a:buNone/>
              <a:defRPr sz="1867">
                <a:solidFill>
                  <a:schemeClr val="lt1"/>
                </a:solidFill>
              </a:defRPr>
            </a:lvl4pPr>
            <a:lvl5pPr lvl="4" algn="r" rtl="0">
              <a:lnSpc>
                <a:spcPct val="100000"/>
              </a:lnSpc>
              <a:spcBef>
                <a:spcPts val="0"/>
              </a:spcBef>
              <a:spcAft>
                <a:spcPts val="0"/>
              </a:spcAft>
              <a:buNone/>
              <a:defRPr sz="1867">
                <a:solidFill>
                  <a:schemeClr val="lt1"/>
                </a:solidFill>
              </a:defRPr>
            </a:lvl5pPr>
            <a:lvl6pPr lvl="5" algn="r" rtl="0">
              <a:lnSpc>
                <a:spcPct val="100000"/>
              </a:lnSpc>
              <a:spcBef>
                <a:spcPts val="0"/>
              </a:spcBef>
              <a:spcAft>
                <a:spcPts val="0"/>
              </a:spcAft>
              <a:buNone/>
              <a:defRPr sz="1867">
                <a:solidFill>
                  <a:schemeClr val="lt1"/>
                </a:solidFill>
              </a:defRPr>
            </a:lvl6pPr>
            <a:lvl7pPr lvl="6" algn="r" rtl="0">
              <a:lnSpc>
                <a:spcPct val="100000"/>
              </a:lnSpc>
              <a:spcBef>
                <a:spcPts val="0"/>
              </a:spcBef>
              <a:spcAft>
                <a:spcPts val="0"/>
              </a:spcAft>
              <a:buNone/>
              <a:defRPr sz="1867">
                <a:solidFill>
                  <a:schemeClr val="lt1"/>
                </a:solidFill>
              </a:defRPr>
            </a:lvl7pPr>
            <a:lvl8pPr lvl="7" algn="r" rtl="0">
              <a:lnSpc>
                <a:spcPct val="100000"/>
              </a:lnSpc>
              <a:spcBef>
                <a:spcPts val="0"/>
              </a:spcBef>
              <a:spcAft>
                <a:spcPts val="0"/>
              </a:spcAft>
              <a:buNone/>
              <a:defRPr sz="1867">
                <a:solidFill>
                  <a:schemeClr val="lt1"/>
                </a:solidFill>
              </a:defRPr>
            </a:lvl8pPr>
            <a:lvl9pPr lvl="8" algn="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11" name="Google Shape;311;p48"/>
          <p:cNvSpPr txBox="1">
            <a:spLocks noGrp="1"/>
          </p:cNvSpPr>
          <p:nvPr>
            <p:ph type="subTitle" idx="3"/>
          </p:nvPr>
        </p:nvSpPr>
        <p:spPr>
          <a:xfrm>
            <a:off x="8294356" y="4518447"/>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12" name="Google Shape;312;p48"/>
          <p:cNvSpPr txBox="1">
            <a:spLocks noGrp="1"/>
          </p:cNvSpPr>
          <p:nvPr>
            <p:ph type="subTitle" idx="4"/>
          </p:nvPr>
        </p:nvSpPr>
        <p:spPr>
          <a:xfrm>
            <a:off x="8294356" y="3022587"/>
            <a:ext cx="29260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13" name="Google Shape;313;p48"/>
          <p:cNvSpPr txBox="1">
            <a:spLocks noGrp="1"/>
          </p:cNvSpPr>
          <p:nvPr>
            <p:ph type="subTitle" idx="5"/>
          </p:nvPr>
        </p:nvSpPr>
        <p:spPr>
          <a:xfrm>
            <a:off x="8294356" y="2539968"/>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14" name="Google Shape;314;p48"/>
          <p:cNvSpPr txBox="1">
            <a:spLocks noGrp="1"/>
          </p:cNvSpPr>
          <p:nvPr>
            <p:ph type="subTitle" idx="6"/>
          </p:nvPr>
        </p:nvSpPr>
        <p:spPr>
          <a:xfrm>
            <a:off x="8294356" y="4997295"/>
            <a:ext cx="29260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15" name="Google Shape;315;p48"/>
          <p:cNvSpPr txBox="1">
            <a:spLocks noGrp="1"/>
          </p:cNvSpPr>
          <p:nvPr>
            <p:ph type="title"/>
          </p:nvPr>
        </p:nvSpPr>
        <p:spPr>
          <a:xfrm>
            <a:off x="2571767" y="503035"/>
            <a:ext cx="7048400" cy="9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16" name="Google Shape;316;p48"/>
          <p:cNvSpPr txBox="1">
            <a:spLocks noGrp="1"/>
          </p:cNvSpPr>
          <p:nvPr>
            <p:ph type="subTitle" idx="7"/>
          </p:nvPr>
        </p:nvSpPr>
        <p:spPr>
          <a:xfrm>
            <a:off x="953797" y="5001967"/>
            <a:ext cx="2918000" cy="60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lt1"/>
                </a:solidFill>
              </a:defRPr>
            </a:lvl2pPr>
            <a:lvl3pPr lvl="2" algn="r" rtl="0">
              <a:lnSpc>
                <a:spcPct val="100000"/>
              </a:lnSpc>
              <a:spcBef>
                <a:spcPts val="0"/>
              </a:spcBef>
              <a:spcAft>
                <a:spcPts val="0"/>
              </a:spcAft>
              <a:buNone/>
              <a:defRPr sz="1867">
                <a:solidFill>
                  <a:schemeClr val="lt1"/>
                </a:solidFill>
              </a:defRPr>
            </a:lvl3pPr>
            <a:lvl4pPr lvl="3" algn="r" rtl="0">
              <a:lnSpc>
                <a:spcPct val="100000"/>
              </a:lnSpc>
              <a:spcBef>
                <a:spcPts val="0"/>
              </a:spcBef>
              <a:spcAft>
                <a:spcPts val="0"/>
              </a:spcAft>
              <a:buNone/>
              <a:defRPr sz="1867">
                <a:solidFill>
                  <a:schemeClr val="lt1"/>
                </a:solidFill>
              </a:defRPr>
            </a:lvl4pPr>
            <a:lvl5pPr lvl="4" algn="r" rtl="0">
              <a:lnSpc>
                <a:spcPct val="100000"/>
              </a:lnSpc>
              <a:spcBef>
                <a:spcPts val="0"/>
              </a:spcBef>
              <a:spcAft>
                <a:spcPts val="0"/>
              </a:spcAft>
              <a:buNone/>
              <a:defRPr sz="1867">
                <a:solidFill>
                  <a:schemeClr val="lt1"/>
                </a:solidFill>
              </a:defRPr>
            </a:lvl5pPr>
            <a:lvl6pPr lvl="5" algn="r" rtl="0">
              <a:lnSpc>
                <a:spcPct val="100000"/>
              </a:lnSpc>
              <a:spcBef>
                <a:spcPts val="0"/>
              </a:spcBef>
              <a:spcAft>
                <a:spcPts val="0"/>
              </a:spcAft>
              <a:buNone/>
              <a:defRPr sz="1867">
                <a:solidFill>
                  <a:schemeClr val="lt1"/>
                </a:solidFill>
              </a:defRPr>
            </a:lvl6pPr>
            <a:lvl7pPr lvl="6" algn="r" rtl="0">
              <a:lnSpc>
                <a:spcPct val="100000"/>
              </a:lnSpc>
              <a:spcBef>
                <a:spcPts val="0"/>
              </a:spcBef>
              <a:spcAft>
                <a:spcPts val="0"/>
              </a:spcAft>
              <a:buNone/>
              <a:defRPr sz="1867">
                <a:solidFill>
                  <a:schemeClr val="lt1"/>
                </a:solidFill>
              </a:defRPr>
            </a:lvl7pPr>
            <a:lvl8pPr lvl="7" algn="r" rtl="0">
              <a:lnSpc>
                <a:spcPct val="100000"/>
              </a:lnSpc>
              <a:spcBef>
                <a:spcPts val="0"/>
              </a:spcBef>
              <a:spcAft>
                <a:spcPts val="0"/>
              </a:spcAft>
              <a:buNone/>
              <a:defRPr sz="1867">
                <a:solidFill>
                  <a:schemeClr val="lt1"/>
                </a:solidFill>
              </a:defRPr>
            </a:lvl8pPr>
            <a:lvl9pPr lvl="8" algn="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17" name="Google Shape;317;p48"/>
          <p:cNvSpPr txBox="1">
            <a:spLocks noGrp="1"/>
          </p:cNvSpPr>
          <p:nvPr>
            <p:ph type="subTitle" idx="8"/>
          </p:nvPr>
        </p:nvSpPr>
        <p:spPr>
          <a:xfrm>
            <a:off x="1918431" y="4519567"/>
            <a:ext cx="1954000" cy="29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667"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667">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667">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667">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667">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667">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667">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667">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667">
                <a:solidFill>
                  <a:schemeClr val="lt1"/>
                </a:solidFill>
                <a:latin typeface="Bebas Neue"/>
                <a:ea typeface="Bebas Neue"/>
                <a:cs typeface="Bebas Neue"/>
                <a:sym typeface="Bebas Neue"/>
              </a:defRPr>
            </a:lvl9pPr>
          </a:lstStyle>
          <a:p>
            <a:r>
              <a:rPr lang="pt-BR"/>
              <a:t>Clique para editar o estilo do subtítulo Mestre</a:t>
            </a:r>
            <a:endParaRPr/>
          </a:p>
        </p:txBody>
      </p:sp>
    </p:spTree>
    <p:extLst>
      <p:ext uri="{BB962C8B-B14F-4D97-AF65-F5344CB8AC3E}">
        <p14:creationId xmlns:p14="http://schemas.microsoft.com/office/powerpoint/2010/main" val="41607855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18"/>
        <p:cNvGrpSpPr/>
        <p:nvPr/>
      </p:nvGrpSpPr>
      <p:grpSpPr>
        <a:xfrm>
          <a:off x="0" y="0"/>
          <a:ext cx="0" cy="0"/>
          <a:chOff x="0" y="0"/>
          <a:chExt cx="0" cy="0"/>
        </a:xfrm>
      </p:grpSpPr>
      <p:sp>
        <p:nvSpPr>
          <p:cNvPr id="319" name="Google Shape;319;p49"/>
          <p:cNvSpPr/>
          <p:nvPr/>
        </p:nvSpPr>
        <p:spPr>
          <a:xfrm>
            <a:off x="0" y="3429000"/>
            <a:ext cx="12192000" cy="3428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0" name="Google Shape;320;p49"/>
          <p:cNvSpPr txBox="1">
            <a:spLocks noGrp="1"/>
          </p:cNvSpPr>
          <p:nvPr>
            <p:ph type="subTitle" idx="1"/>
          </p:nvPr>
        </p:nvSpPr>
        <p:spPr>
          <a:xfrm>
            <a:off x="5171305" y="4539245"/>
            <a:ext cx="18408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21" name="Google Shape;321;p49"/>
          <p:cNvSpPr txBox="1">
            <a:spLocks noGrp="1"/>
          </p:cNvSpPr>
          <p:nvPr>
            <p:ph type="subTitle" idx="2"/>
          </p:nvPr>
        </p:nvSpPr>
        <p:spPr>
          <a:xfrm>
            <a:off x="4957500" y="4942767"/>
            <a:ext cx="2268400" cy="12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1"/>
                </a:solidFill>
              </a:defRPr>
            </a:lvl2pPr>
            <a:lvl3pPr lvl="2" algn="ctr" rtl="0">
              <a:lnSpc>
                <a:spcPct val="100000"/>
              </a:lnSpc>
              <a:spcBef>
                <a:spcPts val="0"/>
              </a:spcBef>
              <a:spcAft>
                <a:spcPts val="0"/>
              </a:spcAft>
              <a:buNone/>
              <a:defRPr sz="1867">
                <a:solidFill>
                  <a:schemeClr val="lt1"/>
                </a:solidFill>
              </a:defRPr>
            </a:lvl3pPr>
            <a:lvl4pPr lvl="3" algn="ctr" rtl="0">
              <a:lnSpc>
                <a:spcPct val="100000"/>
              </a:lnSpc>
              <a:spcBef>
                <a:spcPts val="0"/>
              </a:spcBef>
              <a:spcAft>
                <a:spcPts val="0"/>
              </a:spcAft>
              <a:buNone/>
              <a:defRPr sz="1867">
                <a:solidFill>
                  <a:schemeClr val="lt1"/>
                </a:solidFill>
              </a:defRPr>
            </a:lvl4pPr>
            <a:lvl5pPr lvl="4" algn="ctr" rtl="0">
              <a:lnSpc>
                <a:spcPct val="100000"/>
              </a:lnSpc>
              <a:spcBef>
                <a:spcPts val="0"/>
              </a:spcBef>
              <a:spcAft>
                <a:spcPts val="0"/>
              </a:spcAft>
              <a:buNone/>
              <a:defRPr sz="1867">
                <a:solidFill>
                  <a:schemeClr val="lt1"/>
                </a:solidFill>
              </a:defRPr>
            </a:lvl5pPr>
            <a:lvl6pPr lvl="5" algn="ctr" rtl="0">
              <a:lnSpc>
                <a:spcPct val="100000"/>
              </a:lnSpc>
              <a:spcBef>
                <a:spcPts val="0"/>
              </a:spcBef>
              <a:spcAft>
                <a:spcPts val="0"/>
              </a:spcAft>
              <a:buNone/>
              <a:defRPr sz="1867">
                <a:solidFill>
                  <a:schemeClr val="lt1"/>
                </a:solidFill>
              </a:defRPr>
            </a:lvl6pPr>
            <a:lvl7pPr lvl="6" algn="ctr" rtl="0">
              <a:lnSpc>
                <a:spcPct val="100000"/>
              </a:lnSpc>
              <a:spcBef>
                <a:spcPts val="0"/>
              </a:spcBef>
              <a:spcAft>
                <a:spcPts val="0"/>
              </a:spcAft>
              <a:buNone/>
              <a:defRPr sz="1867">
                <a:solidFill>
                  <a:schemeClr val="lt1"/>
                </a:solidFill>
              </a:defRPr>
            </a:lvl7pPr>
            <a:lvl8pPr lvl="7" algn="ctr" rtl="0">
              <a:lnSpc>
                <a:spcPct val="100000"/>
              </a:lnSpc>
              <a:spcBef>
                <a:spcPts val="0"/>
              </a:spcBef>
              <a:spcAft>
                <a:spcPts val="0"/>
              </a:spcAft>
              <a:buNone/>
              <a:defRPr sz="1867">
                <a:solidFill>
                  <a:schemeClr val="lt1"/>
                </a:solidFill>
              </a:defRPr>
            </a:lvl8pPr>
            <a:lvl9pPr lvl="8" algn="ct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22" name="Google Shape;322;p49"/>
          <p:cNvSpPr txBox="1">
            <a:spLocks noGrp="1"/>
          </p:cNvSpPr>
          <p:nvPr>
            <p:ph type="subTitle" idx="3"/>
          </p:nvPr>
        </p:nvSpPr>
        <p:spPr>
          <a:xfrm>
            <a:off x="1547172" y="4539245"/>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23" name="Google Shape;323;p49"/>
          <p:cNvSpPr txBox="1">
            <a:spLocks noGrp="1"/>
          </p:cNvSpPr>
          <p:nvPr>
            <p:ph type="subTitle" idx="4"/>
          </p:nvPr>
        </p:nvSpPr>
        <p:spPr>
          <a:xfrm>
            <a:off x="8591433" y="4942767"/>
            <a:ext cx="2268400" cy="12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1"/>
                </a:solidFill>
              </a:defRPr>
            </a:lvl2pPr>
            <a:lvl3pPr lvl="2" algn="ctr" rtl="0">
              <a:lnSpc>
                <a:spcPct val="100000"/>
              </a:lnSpc>
              <a:spcBef>
                <a:spcPts val="0"/>
              </a:spcBef>
              <a:spcAft>
                <a:spcPts val="0"/>
              </a:spcAft>
              <a:buNone/>
              <a:defRPr sz="1867">
                <a:solidFill>
                  <a:schemeClr val="lt1"/>
                </a:solidFill>
              </a:defRPr>
            </a:lvl3pPr>
            <a:lvl4pPr lvl="3" algn="ctr" rtl="0">
              <a:lnSpc>
                <a:spcPct val="100000"/>
              </a:lnSpc>
              <a:spcBef>
                <a:spcPts val="0"/>
              </a:spcBef>
              <a:spcAft>
                <a:spcPts val="0"/>
              </a:spcAft>
              <a:buNone/>
              <a:defRPr sz="1867">
                <a:solidFill>
                  <a:schemeClr val="lt1"/>
                </a:solidFill>
              </a:defRPr>
            </a:lvl4pPr>
            <a:lvl5pPr lvl="4" algn="ctr" rtl="0">
              <a:lnSpc>
                <a:spcPct val="100000"/>
              </a:lnSpc>
              <a:spcBef>
                <a:spcPts val="0"/>
              </a:spcBef>
              <a:spcAft>
                <a:spcPts val="0"/>
              </a:spcAft>
              <a:buNone/>
              <a:defRPr sz="1867">
                <a:solidFill>
                  <a:schemeClr val="lt1"/>
                </a:solidFill>
              </a:defRPr>
            </a:lvl5pPr>
            <a:lvl6pPr lvl="5" algn="ctr" rtl="0">
              <a:lnSpc>
                <a:spcPct val="100000"/>
              </a:lnSpc>
              <a:spcBef>
                <a:spcPts val="0"/>
              </a:spcBef>
              <a:spcAft>
                <a:spcPts val="0"/>
              </a:spcAft>
              <a:buNone/>
              <a:defRPr sz="1867">
                <a:solidFill>
                  <a:schemeClr val="lt1"/>
                </a:solidFill>
              </a:defRPr>
            </a:lvl6pPr>
            <a:lvl7pPr lvl="6" algn="ctr" rtl="0">
              <a:lnSpc>
                <a:spcPct val="100000"/>
              </a:lnSpc>
              <a:spcBef>
                <a:spcPts val="0"/>
              </a:spcBef>
              <a:spcAft>
                <a:spcPts val="0"/>
              </a:spcAft>
              <a:buNone/>
              <a:defRPr sz="1867">
                <a:solidFill>
                  <a:schemeClr val="lt1"/>
                </a:solidFill>
              </a:defRPr>
            </a:lvl7pPr>
            <a:lvl8pPr lvl="7" algn="ctr" rtl="0">
              <a:lnSpc>
                <a:spcPct val="100000"/>
              </a:lnSpc>
              <a:spcBef>
                <a:spcPts val="0"/>
              </a:spcBef>
              <a:spcAft>
                <a:spcPts val="0"/>
              </a:spcAft>
              <a:buNone/>
              <a:defRPr sz="1867">
                <a:solidFill>
                  <a:schemeClr val="lt1"/>
                </a:solidFill>
              </a:defRPr>
            </a:lvl8pPr>
            <a:lvl9pPr lvl="8" algn="ct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24" name="Google Shape;324;p49"/>
          <p:cNvSpPr txBox="1">
            <a:spLocks noGrp="1"/>
          </p:cNvSpPr>
          <p:nvPr>
            <p:ph type="subTitle" idx="5"/>
          </p:nvPr>
        </p:nvSpPr>
        <p:spPr>
          <a:xfrm>
            <a:off x="8809539" y="4538645"/>
            <a:ext cx="1840800" cy="4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25" name="Google Shape;325;p49"/>
          <p:cNvSpPr txBox="1">
            <a:spLocks noGrp="1"/>
          </p:cNvSpPr>
          <p:nvPr>
            <p:ph type="subTitle" idx="6"/>
          </p:nvPr>
        </p:nvSpPr>
        <p:spPr>
          <a:xfrm>
            <a:off x="1332267" y="4942767"/>
            <a:ext cx="2268400" cy="12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1"/>
                </a:solidFill>
              </a:defRPr>
            </a:lvl2pPr>
            <a:lvl3pPr lvl="2" algn="ctr" rtl="0">
              <a:lnSpc>
                <a:spcPct val="100000"/>
              </a:lnSpc>
              <a:spcBef>
                <a:spcPts val="0"/>
              </a:spcBef>
              <a:spcAft>
                <a:spcPts val="0"/>
              </a:spcAft>
              <a:buNone/>
              <a:defRPr sz="1867">
                <a:solidFill>
                  <a:schemeClr val="lt1"/>
                </a:solidFill>
              </a:defRPr>
            </a:lvl3pPr>
            <a:lvl4pPr lvl="3" algn="ctr" rtl="0">
              <a:lnSpc>
                <a:spcPct val="100000"/>
              </a:lnSpc>
              <a:spcBef>
                <a:spcPts val="0"/>
              </a:spcBef>
              <a:spcAft>
                <a:spcPts val="0"/>
              </a:spcAft>
              <a:buNone/>
              <a:defRPr sz="1867">
                <a:solidFill>
                  <a:schemeClr val="lt1"/>
                </a:solidFill>
              </a:defRPr>
            </a:lvl4pPr>
            <a:lvl5pPr lvl="4" algn="ctr" rtl="0">
              <a:lnSpc>
                <a:spcPct val="100000"/>
              </a:lnSpc>
              <a:spcBef>
                <a:spcPts val="0"/>
              </a:spcBef>
              <a:spcAft>
                <a:spcPts val="0"/>
              </a:spcAft>
              <a:buNone/>
              <a:defRPr sz="1867">
                <a:solidFill>
                  <a:schemeClr val="lt1"/>
                </a:solidFill>
              </a:defRPr>
            </a:lvl5pPr>
            <a:lvl6pPr lvl="5" algn="ctr" rtl="0">
              <a:lnSpc>
                <a:spcPct val="100000"/>
              </a:lnSpc>
              <a:spcBef>
                <a:spcPts val="0"/>
              </a:spcBef>
              <a:spcAft>
                <a:spcPts val="0"/>
              </a:spcAft>
              <a:buNone/>
              <a:defRPr sz="1867">
                <a:solidFill>
                  <a:schemeClr val="lt1"/>
                </a:solidFill>
              </a:defRPr>
            </a:lvl6pPr>
            <a:lvl7pPr lvl="6" algn="ctr" rtl="0">
              <a:lnSpc>
                <a:spcPct val="100000"/>
              </a:lnSpc>
              <a:spcBef>
                <a:spcPts val="0"/>
              </a:spcBef>
              <a:spcAft>
                <a:spcPts val="0"/>
              </a:spcAft>
              <a:buNone/>
              <a:defRPr sz="1867">
                <a:solidFill>
                  <a:schemeClr val="lt1"/>
                </a:solidFill>
              </a:defRPr>
            </a:lvl7pPr>
            <a:lvl8pPr lvl="7" algn="ctr" rtl="0">
              <a:lnSpc>
                <a:spcPct val="100000"/>
              </a:lnSpc>
              <a:spcBef>
                <a:spcPts val="0"/>
              </a:spcBef>
              <a:spcAft>
                <a:spcPts val="0"/>
              </a:spcAft>
              <a:buNone/>
              <a:defRPr sz="1867">
                <a:solidFill>
                  <a:schemeClr val="lt1"/>
                </a:solidFill>
              </a:defRPr>
            </a:lvl8pPr>
            <a:lvl9pPr lvl="8" algn="ct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26" name="Google Shape;326;p49"/>
          <p:cNvSpPr txBox="1">
            <a:spLocks noGrp="1"/>
          </p:cNvSpPr>
          <p:nvPr>
            <p:ph type="title"/>
          </p:nvPr>
        </p:nvSpPr>
        <p:spPr>
          <a:xfrm>
            <a:off x="1457100" y="422313"/>
            <a:ext cx="9269200" cy="88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27" name="Google Shape;327;p49"/>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8" name="Google Shape;328;p49"/>
          <p:cNvGrpSpPr/>
          <p:nvPr/>
        </p:nvGrpSpPr>
        <p:grpSpPr>
          <a:xfrm>
            <a:off x="135400" y="3429218"/>
            <a:ext cx="11922568" cy="3287823"/>
            <a:chOff x="101550" y="4001975"/>
            <a:chExt cx="8941926" cy="1035600"/>
          </a:xfrm>
        </p:grpSpPr>
        <p:cxnSp>
          <p:nvCxnSpPr>
            <p:cNvPr id="329" name="Google Shape;329;p49"/>
            <p:cNvCxnSpPr/>
            <p:nvPr/>
          </p:nvCxnSpPr>
          <p:spPr>
            <a:xfrm>
              <a:off x="102576" y="5037402"/>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49"/>
            <p:cNvCxnSpPr/>
            <p:nvPr/>
          </p:nvCxnSpPr>
          <p:spPr>
            <a:xfrm>
              <a:off x="9042449" y="4001975"/>
              <a:ext cx="0" cy="10356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49"/>
            <p:cNvCxnSpPr/>
            <p:nvPr/>
          </p:nvCxnSpPr>
          <p:spPr>
            <a:xfrm>
              <a:off x="101550" y="4001975"/>
              <a:ext cx="0" cy="1035600"/>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162480073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32"/>
        <p:cNvGrpSpPr/>
        <p:nvPr/>
      </p:nvGrpSpPr>
      <p:grpSpPr>
        <a:xfrm>
          <a:off x="0" y="0"/>
          <a:ext cx="0" cy="0"/>
          <a:chOff x="0" y="0"/>
          <a:chExt cx="0" cy="0"/>
        </a:xfrm>
      </p:grpSpPr>
      <p:sp>
        <p:nvSpPr>
          <p:cNvPr id="333" name="Google Shape;333;p50"/>
          <p:cNvSpPr txBox="1">
            <a:spLocks noGrp="1"/>
          </p:cNvSpPr>
          <p:nvPr>
            <p:ph type="subTitle" idx="1"/>
          </p:nvPr>
        </p:nvSpPr>
        <p:spPr>
          <a:xfrm>
            <a:off x="5829199" y="2975663"/>
            <a:ext cx="1840800" cy="4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34" name="Google Shape;334;p50"/>
          <p:cNvSpPr txBox="1">
            <a:spLocks noGrp="1"/>
          </p:cNvSpPr>
          <p:nvPr>
            <p:ph type="subTitle" idx="2"/>
          </p:nvPr>
        </p:nvSpPr>
        <p:spPr>
          <a:xfrm>
            <a:off x="5653416" y="3379200"/>
            <a:ext cx="1992000" cy="121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35" name="Google Shape;335;p50"/>
          <p:cNvSpPr txBox="1">
            <a:spLocks noGrp="1"/>
          </p:cNvSpPr>
          <p:nvPr>
            <p:ph type="subTitle" idx="3"/>
          </p:nvPr>
        </p:nvSpPr>
        <p:spPr>
          <a:xfrm>
            <a:off x="9170981" y="1311079"/>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36" name="Google Shape;336;p50"/>
          <p:cNvSpPr txBox="1">
            <a:spLocks noGrp="1"/>
          </p:cNvSpPr>
          <p:nvPr>
            <p:ph type="subTitle" idx="4"/>
          </p:nvPr>
        </p:nvSpPr>
        <p:spPr>
          <a:xfrm>
            <a:off x="9170984" y="5044400"/>
            <a:ext cx="19920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37" name="Google Shape;337;p50"/>
          <p:cNvSpPr txBox="1">
            <a:spLocks noGrp="1"/>
          </p:cNvSpPr>
          <p:nvPr>
            <p:ph type="subTitle" idx="5"/>
          </p:nvPr>
        </p:nvSpPr>
        <p:spPr>
          <a:xfrm>
            <a:off x="9170981" y="4640279"/>
            <a:ext cx="1840800" cy="4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38" name="Google Shape;338;p50"/>
          <p:cNvSpPr txBox="1">
            <a:spLocks noGrp="1"/>
          </p:cNvSpPr>
          <p:nvPr>
            <p:ph type="subTitle" idx="6"/>
          </p:nvPr>
        </p:nvSpPr>
        <p:spPr>
          <a:xfrm>
            <a:off x="9170983" y="1714600"/>
            <a:ext cx="19920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39" name="Google Shape;339;p50"/>
          <p:cNvSpPr txBox="1">
            <a:spLocks noGrp="1"/>
          </p:cNvSpPr>
          <p:nvPr>
            <p:ph type="title"/>
          </p:nvPr>
        </p:nvSpPr>
        <p:spPr>
          <a:xfrm>
            <a:off x="950967" y="422300"/>
            <a:ext cx="3276400" cy="2175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40" name="Google Shape;340;p50"/>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8561959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our column 5">
  <p:cSld name="Title and four column 5">
    <p:spTree>
      <p:nvGrpSpPr>
        <p:cNvPr id="1" name="Shape 341"/>
        <p:cNvGrpSpPr/>
        <p:nvPr/>
      </p:nvGrpSpPr>
      <p:grpSpPr>
        <a:xfrm>
          <a:off x="0" y="0"/>
          <a:ext cx="0" cy="0"/>
          <a:chOff x="0" y="0"/>
          <a:chExt cx="0" cy="0"/>
        </a:xfrm>
      </p:grpSpPr>
      <p:sp>
        <p:nvSpPr>
          <p:cNvPr id="342" name="Google Shape;342;p51"/>
          <p:cNvSpPr txBox="1">
            <a:spLocks noGrp="1"/>
          </p:cNvSpPr>
          <p:nvPr>
            <p:ph type="subTitle" idx="1"/>
          </p:nvPr>
        </p:nvSpPr>
        <p:spPr>
          <a:xfrm>
            <a:off x="1463233" y="1892867"/>
            <a:ext cx="1838400" cy="4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43" name="Google Shape;343;p51"/>
          <p:cNvSpPr txBox="1">
            <a:spLocks noGrp="1"/>
          </p:cNvSpPr>
          <p:nvPr>
            <p:ph type="subTitle" idx="2"/>
          </p:nvPr>
        </p:nvSpPr>
        <p:spPr>
          <a:xfrm>
            <a:off x="654833" y="2360807"/>
            <a:ext cx="2646800" cy="121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44" name="Google Shape;344;p51"/>
          <p:cNvSpPr txBox="1">
            <a:spLocks noGrp="1"/>
          </p:cNvSpPr>
          <p:nvPr>
            <p:ph type="subTitle" idx="3"/>
          </p:nvPr>
        </p:nvSpPr>
        <p:spPr>
          <a:xfrm>
            <a:off x="1463233" y="3559833"/>
            <a:ext cx="1838400" cy="4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45" name="Google Shape;345;p51"/>
          <p:cNvSpPr txBox="1">
            <a:spLocks noGrp="1"/>
          </p:cNvSpPr>
          <p:nvPr>
            <p:ph type="subTitle" idx="4"/>
          </p:nvPr>
        </p:nvSpPr>
        <p:spPr>
          <a:xfrm>
            <a:off x="656033" y="4029961"/>
            <a:ext cx="2645600" cy="121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46" name="Google Shape;346;p51"/>
          <p:cNvSpPr txBox="1">
            <a:spLocks noGrp="1"/>
          </p:cNvSpPr>
          <p:nvPr>
            <p:ph type="subTitle" idx="5"/>
          </p:nvPr>
        </p:nvSpPr>
        <p:spPr>
          <a:xfrm>
            <a:off x="8917403" y="1892867"/>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47" name="Google Shape;347;p51"/>
          <p:cNvSpPr txBox="1">
            <a:spLocks noGrp="1"/>
          </p:cNvSpPr>
          <p:nvPr>
            <p:ph type="subTitle" idx="6"/>
          </p:nvPr>
        </p:nvSpPr>
        <p:spPr>
          <a:xfrm>
            <a:off x="8917403" y="2357275"/>
            <a:ext cx="26468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48" name="Google Shape;348;p51"/>
          <p:cNvSpPr txBox="1">
            <a:spLocks noGrp="1"/>
          </p:cNvSpPr>
          <p:nvPr>
            <p:ph type="subTitle" idx="7"/>
          </p:nvPr>
        </p:nvSpPr>
        <p:spPr>
          <a:xfrm>
            <a:off x="8890777" y="3556417"/>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49" name="Google Shape;349;p51"/>
          <p:cNvSpPr txBox="1">
            <a:spLocks noGrp="1"/>
          </p:cNvSpPr>
          <p:nvPr>
            <p:ph type="subTitle" idx="8"/>
          </p:nvPr>
        </p:nvSpPr>
        <p:spPr>
          <a:xfrm>
            <a:off x="8890777" y="4031069"/>
            <a:ext cx="26456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50" name="Google Shape;350;p51"/>
          <p:cNvSpPr txBox="1">
            <a:spLocks noGrp="1"/>
          </p:cNvSpPr>
          <p:nvPr>
            <p:ph type="title"/>
          </p:nvPr>
        </p:nvSpPr>
        <p:spPr>
          <a:xfrm>
            <a:off x="3574227" y="590255"/>
            <a:ext cx="5112400" cy="79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51" name="Google Shape;351;p51"/>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5961703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 6">
  <p:cSld name="Title and four column 6">
    <p:spTree>
      <p:nvGrpSpPr>
        <p:cNvPr id="1" name="Shape 352"/>
        <p:cNvGrpSpPr/>
        <p:nvPr/>
      </p:nvGrpSpPr>
      <p:grpSpPr>
        <a:xfrm>
          <a:off x="0" y="0"/>
          <a:ext cx="0" cy="0"/>
          <a:chOff x="0" y="0"/>
          <a:chExt cx="0" cy="0"/>
        </a:xfrm>
      </p:grpSpPr>
      <p:sp>
        <p:nvSpPr>
          <p:cNvPr id="353" name="Google Shape;353;p52"/>
          <p:cNvSpPr/>
          <p:nvPr/>
        </p:nvSpPr>
        <p:spPr>
          <a:xfrm rot="-5400000">
            <a:off x="6930367" y="699933"/>
            <a:ext cx="4632400" cy="612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4" name="Google Shape;354;p52"/>
          <p:cNvSpPr txBox="1">
            <a:spLocks noGrp="1"/>
          </p:cNvSpPr>
          <p:nvPr>
            <p:ph type="subTitle" idx="1"/>
          </p:nvPr>
        </p:nvSpPr>
        <p:spPr>
          <a:xfrm>
            <a:off x="7166067" y="406570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55" name="Google Shape;355;p52"/>
          <p:cNvSpPr txBox="1">
            <a:spLocks noGrp="1"/>
          </p:cNvSpPr>
          <p:nvPr>
            <p:ph type="subTitle" idx="2"/>
          </p:nvPr>
        </p:nvSpPr>
        <p:spPr>
          <a:xfrm>
            <a:off x="6795000" y="4559565"/>
            <a:ext cx="2048400" cy="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56" name="Google Shape;356;p52"/>
          <p:cNvSpPr txBox="1">
            <a:spLocks noGrp="1"/>
          </p:cNvSpPr>
          <p:nvPr>
            <p:ph type="subTitle" idx="3"/>
          </p:nvPr>
        </p:nvSpPr>
        <p:spPr>
          <a:xfrm>
            <a:off x="9427184" y="406570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57" name="Google Shape;357;p52"/>
          <p:cNvSpPr txBox="1">
            <a:spLocks noGrp="1"/>
          </p:cNvSpPr>
          <p:nvPr>
            <p:ph type="subTitle" idx="4"/>
          </p:nvPr>
        </p:nvSpPr>
        <p:spPr>
          <a:xfrm>
            <a:off x="9042203" y="4535833"/>
            <a:ext cx="2048400" cy="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58" name="Google Shape;358;p52"/>
          <p:cNvSpPr txBox="1">
            <a:spLocks noGrp="1"/>
          </p:cNvSpPr>
          <p:nvPr>
            <p:ph type="subTitle" idx="5"/>
          </p:nvPr>
        </p:nvSpPr>
        <p:spPr>
          <a:xfrm>
            <a:off x="9446744" y="2259247"/>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59" name="Google Shape;359;p52"/>
          <p:cNvSpPr txBox="1">
            <a:spLocks noGrp="1"/>
          </p:cNvSpPr>
          <p:nvPr>
            <p:ph type="subTitle" idx="6"/>
          </p:nvPr>
        </p:nvSpPr>
        <p:spPr>
          <a:xfrm>
            <a:off x="6795003" y="2753112"/>
            <a:ext cx="2048400" cy="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60" name="Google Shape;360;p52"/>
          <p:cNvSpPr txBox="1">
            <a:spLocks noGrp="1"/>
          </p:cNvSpPr>
          <p:nvPr>
            <p:ph type="subTitle" idx="7"/>
          </p:nvPr>
        </p:nvSpPr>
        <p:spPr>
          <a:xfrm>
            <a:off x="7183211" y="2259232"/>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61" name="Google Shape;361;p52"/>
          <p:cNvSpPr txBox="1">
            <a:spLocks noGrp="1"/>
          </p:cNvSpPr>
          <p:nvPr>
            <p:ph type="subTitle" idx="8"/>
          </p:nvPr>
        </p:nvSpPr>
        <p:spPr>
          <a:xfrm>
            <a:off x="9059628" y="2753107"/>
            <a:ext cx="2042800" cy="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62" name="Google Shape;362;p52"/>
          <p:cNvSpPr txBox="1">
            <a:spLocks noGrp="1"/>
          </p:cNvSpPr>
          <p:nvPr>
            <p:ph type="title"/>
          </p:nvPr>
        </p:nvSpPr>
        <p:spPr>
          <a:xfrm>
            <a:off x="967367" y="590267"/>
            <a:ext cx="3776800" cy="79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63" name="Google Shape;363;p52"/>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64" name="Google Shape;364;p52"/>
          <p:cNvCxnSpPr/>
          <p:nvPr/>
        </p:nvCxnSpPr>
        <p:spPr>
          <a:xfrm>
            <a:off x="12060400" y="1452733"/>
            <a:ext cx="0" cy="4626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6844189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6485267" y="3026200"/>
            <a:ext cx="4755600" cy="15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43" name="Google Shape;43;p7"/>
          <p:cNvSpPr txBox="1">
            <a:spLocks noGrp="1"/>
          </p:cNvSpPr>
          <p:nvPr>
            <p:ph type="title"/>
          </p:nvPr>
        </p:nvSpPr>
        <p:spPr>
          <a:xfrm>
            <a:off x="6485267" y="2262600"/>
            <a:ext cx="511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44" name="Google Shape;44;p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5354328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 7">
  <p:cSld name="Title and four column 7">
    <p:spTree>
      <p:nvGrpSpPr>
        <p:cNvPr id="1" name="Shape 365"/>
        <p:cNvGrpSpPr/>
        <p:nvPr/>
      </p:nvGrpSpPr>
      <p:grpSpPr>
        <a:xfrm>
          <a:off x="0" y="0"/>
          <a:ext cx="0" cy="0"/>
          <a:chOff x="0" y="0"/>
          <a:chExt cx="0" cy="0"/>
        </a:xfrm>
      </p:grpSpPr>
      <p:sp>
        <p:nvSpPr>
          <p:cNvPr id="366" name="Google Shape;366;p53"/>
          <p:cNvSpPr txBox="1">
            <a:spLocks noGrp="1"/>
          </p:cNvSpPr>
          <p:nvPr>
            <p:ph type="subTitle" idx="1"/>
          </p:nvPr>
        </p:nvSpPr>
        <p:spPr>
          <a:xfrm>
            <a:off x="5189356" y="2161484"/>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67" name="Google Shape;367;p53"/>
          <p:cNvSpPr txBox="1">
            <a:spLocks noGrp="1"/>
          </p:cNvSpPr>
          <p:nvPr>
            <p:ph type="subTitle" idx="2"/>
          </p:nvPr>
        </p:nvSpPr>
        <p:spPr>
          <a:xfrm>
            <a:off x="892385" y="1990385"/>
            <a:ext cx="2350800" cy="121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0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2000">
                <a:solidFill>
                  <a:schemeClr val="dk1"/>
                </a:solidFill>
              </a:defRPr>
            </a:lvl2pPr>
            <a:lvl3pPr lvl="2" algn="r" rtl="0">
              <a:lnSpc>
                <a:spcPct val="100000"/>
              </a:lnSpc>
              <a:spcBef>
                <a:spcPts val="0"/>
              </a:spcBef>
              <a:spcAft>
                <a:spcPts val="0"/>
              </a:spcAft>
              <a:buNone/>
              <a:defRPr sz="2000">
                <a:solidFill>
                  <a:schemeClr val="dk1"/>
                </a:solidFill>
              </a:defRPr>
            </a:lvl3pPr>
            <a:lvl4pPr lvl="3" algn="r" rtl="0">
              <a:lnSpc>
                <a:spcPct val="100000"/>
              </a:lnSpc>
              <a:spcBef>
                <a:spcPts val="0"/>
              </a:spcBef>
              <a:spcAft>
                <a:spcPts val="0"/>
              </a:spcAft>
              <a:buNone/>
              <a:defRPr sz="2000">
                <a:solidFill>
                  <a:schemeClr val="dk1"/>
                </a:solidFill>
              </a:defRPr>
            </a:lvl4pPr>
            <a:lvl5pPr lvl="4" algn="r" rtl="0">
              <a:lnSpc>
                <a:spcPct val="100000"/>
              </a:lnSpc>
              <a:spcBef>
                <a:spcPts val="0"/>
              </a:spcBef>
              <a:spcAft>
                <a:spcPts val="0"/>
              </a:spcAft>
              <a:buNone/>
              <a:defRPr sz="2000">
                <a:solidFill>
                  <a:schemeClr val="dk1"/>
                </a:solidFill>
              </a:defRPr>
            </a:lvl5pPr>
            <a:lvl6pPr lvl="5" algn="r" rtl="0">
              <a:lnSpc>
                <a:spcPct val="100000"/>
              </a:lnSpc>
              <a:spcBef>
                <a:spcPts val="0"/>
              </a:spcBef>
              <a:spcAft>
                <a:spcPts val="0"/>
              </a:spcAft>
              <a:buNone/>
              <a:defRPr sz="2000">
                <a:solidFill>
                  <a:schemeClr val="dk1"/>
                </a:solidFill>
              </a:defRPr>
            </a:lvl6pPr>
            <a:lvl7pPr lvl="6" algn="r" rtl="0">
              <a:lnSpc>
                <a:spcPct val="100000"/>
              </a:lnSpc>
              <a:spcBef>
                <a:spcPts val="0"/>
              </a:spcBef>
              <a:spcAft>
                <a:spcPts val="0"/>
              </a:spcAft>
              <a:buNone/>
              <a:defRPr sz="2000">
                <a:solidFill>
                  <a:schemeClr val="dk1"/>
                </a:solidFill>
              </a:defRPr>
            </a:lvl7pPr>
            <a:lvl8pPr lvl="7" algn="r" rtl="0">
              <a:lnSpc>
                <a:spcPct val="100000"/>
              </a:lnSpc>
              <a:spcBef>
                <a:spcPts val="0"/>
              </a:spcBef>
              <a:spcAft>
                <a:spcPts val="0"/>
              </a:spcAft>
              <a:buNone/>
              <a:defRPr sz="2000">
                <a:solidFill>
                  <a:schemeClr val="dk1"/>
                </a:solidFill>
              </a:defRPr>
            </a:lvl8pPr>
            <a:lvl9pPr lvl="8" algn="r" rtl="0">
              <a:lnSpc>
                <a:spcPct val="100000"/>
              </a:lnSpc>
              <a:spcBef>
                <a:spcPts val="0"/>
              </a:spcBef>
              <a:spcAft>
                <a:spcPts val="0"/>
              </a:spcAft>
              <a:buNone/>
              <a:defRPr sz="2000">
                <a:solidFill>
                  <a:schemeClr val="dk1"/>
                </a:solidFill>
              </a:defRPr>
            </a:lvl9pPr>
          </a:lstStyle>
          <a:p>
            <a:r>
              <a:rPr lang="pt-BR"/>
              <a:t>Clique para editar o estilo do subtítulo Mestre</a:t>
            </a:r>
            <a:endParaRPr/>
          </a:p>
        </p:txBody>
      </p:sp>
      <p:sp>
        <p:nvSpPr>
          <p:cNvPr id="368" name="Google Shape;368;p53"/>
          <p:cNvSpPr txBox="1">
            <a:spLocks noGrp="1"/>
          </p:cNvSpPr>
          <p:nvPr>
            <p:ph type="subTitle" idx="3"/>
          </p:nvPr>
        </p:nvSpPr>
        <p:spPr>
          <a:xfrm>
            <a:off x="5176800" y="3653100"/>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69" name="Google Shape;369;p53"/>
          <p:cNvSpPr txBox="1">
            <a:spLocks noGrp="1"/>
          </p:cNvSpPr>
          <p:nvPr>
            <p:ph type="subTitle" idx="4"/>
          </p:nvPr>
        </p:nvSpPr>
        <p:spPr>
          <a:xfrm>
            <a:off x="889985" y="3471496"/>
            <a:ext cx="2353200" cy="121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0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2000">
                <a:solidFill>
                  <a:schemeClr val="dk1"/>
                </a:solidFill>
              </a:defRPr>
            </a:lvl2pPr>
            <a:lvl3pPr lvl="2" algn="r" rtl="0">
              <a:lnSpc>
                <a:spcPct val="100000"/>
              </a:lnSpc>
              <a:spcBef>
                <a:spcPts val="0"/>
              </a:spcBef>
              <a:spcAft>
                <a:spcPts val="0"/>
              </a:spcAft>
              <a:buNone/>
              <a:defRPr sz="2000">
                <a:solidFill>
                  <a:schemeClr val="dk1"/>
                </a:solidFill>
              </a:defRPr>
            </a:lvl3pPr>
            <a:lvl4pPr lvl="3" algn="r" rtl="0">
              <a:lnSpc>
                <a:spcPct val="100000"/>
              </a:lnSpc>
              <a:spcBef>
                <a:spcPts val="0"/>
              </a:spcBef>
              <a:spcAft>
                <a:spcPts val="0"/>
              </a:spcAft>
              <a:buNone/>
              <a:defRPr sz="2000">
                <a:solidFill>
                  <a:schemeClr val="dk1"/>
                </a:solidFill>
              </a:defRPr>
            </a:lvl4pPr>
            <a:lvl5pPr lvl="4" algn="r" rtl="0">
              <a:lnSpc>
                <a:spcPct val="100000"/>
              </a:lnSpc>
              <a:spcBef>
                <a:spcPts val="0"/>
              </a:spcBef>
              <a:spcAft>
                <a:spcPts val="0"/>
              </a:spcAft>
              <a:buNone/>
              <a:defRPr sz="2000">
                <a:solidFill>
                  <a:schemeClr val="dk1"/>
                </a:solidFill>
              </a:defRPr>
            </a:lvl5pPr>
            <a:lvl6pPr lvl="5" algn="r" rtl="0">
              <a:lnSpc>
                <a:spcPct val="100000"/>
              </a:lnSpc>
              <a:spcBef>
                <a:spcPts val="0"/>
              </a:spcBef>
              <a:spcAft>
                <a:spcPts val="0"/>
              </a:spcAft>
              <a:buNone/>
              <a:defRPr sz="2000">
                <a:solidFill>
                  <a:schemeClr val="dk1"/>
                </a:solidFill>
              </a:defRPr>
            </a:lvl6pPr>
            <a:lvl7pPr lvl="6" algn="r" rtl="0">
              <a:lnSpc>
                <a:spcPct val="100000"/>
              </a:lnSpc>
              <a:spcBef>
                <a:spcPts val="0"/>
              </a:spcBef>
              <a:spcAft>
                <a:spcPts val="0"/>
              </a:spcAft>
              <a:buNone/>
              <a:defRPr sz="2000">
                <a:solidFill>
                  <a:schemeClr val="dk1"/>
                </a:solidFill>
              </a:defRPr>
            </a:lvl7pPr>
            <a:lvl8pPr lvl="7" algn="r" rtl="0">
              <a:lnSpc>
                <a:spcPct val="100000"/>
              </a:lnSpc>
              <a:spcBef>
                <a:spcPts val="0"/>
              </a:spcBef>
              <a:spcAft>
                <a:spcPts val="0"/>
              </a:spcAft>
              <a:buNone/>
              <a:defRPr sz="2000">
                <a:solidFill>
                  <a:schemeClr val="dk1"/>
                </a:solidFill>
              </a:defRPr>
            </a:lvl8pPr>
            <a:lvl9pPr lvl="8" algn="r" rtl="0">
              <a:lnSpc>
                <a:spcPct val="100000"/>
              </a:lnSpc>
              <a:spcBef>
                <a:spcPts val="0"/>
              </a:spcBef>
              <a:spcAft>
                <a:spcPts val="0"/>
              </a:spcAft>
              <a:buNone/>
              <a:defRPr sz="2000">
                <a:solidFill>
                  <a:schemeClr val="dk1"/>
                </a:solidFill>
              </a:defRPr>
            </a:lvl9pPr>
          </a:lstStyle>
          <a:p>
            <a:r>
              <a:rPr lang="pt-BR"/>
              <a:t>Clique para editar o estilo do subtítulo Mestre</a:t>
            </a:r>
            <a:endParaRPr/>
          </a:p>
        </p:txBody>
      </p:sp>
      <p:sp>
        <p:nvSpPr>
          <p:cNvPr id="370" name="Google Shape;370;p53"/>
          <p:cNvSpPr txBox="1">
            <a:spLocks noGrp="1"/>
          </p:cNvSpPr>
          <p:nvPr>
            <p:ph type="subTitle" idx="5"/>
          </p:nvPr>
        </p:nvSpPr>
        <p:spPr>
          <a:xfrm>
            <a:off x="5189356" y="2905351"/>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71" name="Google Shape;371;p53"/>
          <p:cNvSpPr txBox="1">
            <a:spLocks noGrp="1"/>
          </p:cNvSpPr>
          <p:nvPr>
            <p:ph type="subTitle" idx="6"/>
          </p:nvPr>
        </p:nvSpPr>
        <p:spPr>
          <a:xfrm>
            <a:off x="8948815" y="2699720"/>
            <a:ext cx="23532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2000">
                <a:solidFill>
                  <a:schemeClr val="dk1"/>
                </a:solidFill>
              </a:defRPr>
            </a:lvl2pPr>
            <a:lvl3pPr lvl="2" rtl="0">
              <a:lnSpc>
                <a:spcPct val="100000"/>
              </a:lnSpc>
              <a:spcBef>
                <a:spcPts val="0"/>
              </a:spcBef>
              <a:spcAft>
                <a:spcPts val="0"/>
              </a:spcAft>
              <a:buNone/>
              <a:defRPr sz="2000">
                <a:solidFill>
                  <a:schemeClr val="dk1"/>
                </a:solidFill>
              </a:defRPr>
            </a:lvl3pPr>
            <a:lvl4pPr lvl="3" rtl="0">
              <a:lnSpc>
                <a:spcPct val="100000"/>
              </a:lnSpc>
              <a:spcBef>
                <a:spcPts val="0"/>
              </a:spcBef>
              <a:spcAft>
                <a:spcPts val="0"/>
              </a:spcAft>
              <a:buNone/>
              <a:defRPr sz="2000">
                <a:solidFill>
                  <a:schemeClr val="dk1"/>
                </a:solidFill>
              </a:defRPr>
            </a:lvl4pPr>
            <a:lvl5pPr lvl="4" rtl="0">
              <a:lnSpc>
                <a:spcPct val="100000"/>
              </a:lnSpc>
              <a:spcBef>
                <a:spcPts val="0"/>
              </a:spcBef>
              <a:spcAft>
                <a:spcPts val="0"/>
              </a:spcAft>
              <a:buNone/>
              <a:defRPr sz="2000">
                <a:solidFill>
                  <a:schemeClr val="dk1"/>
                </a:solidFill>
              </a:defRPr>
            </a:lvl5pPr>
            <a:lvl6pPr lvl="5" rtl="0">
              <a:lnSpc>
                <a:spcPct val="100000"/>
              </a:lnSpc>
              <a:spcBef>
                <a:spcPts val="0"/>
              </a:spcBef>
              <a:spcAft>
                <a:spcPts val="0"/>
              </a:spcAft>
              <a:buNone/>
              <a:defRPr sz="2000">
                <a:solidFill>
                  <a:schemeClr val="dk1"/>
                </a:solidFill>
              </a:defRPr>
            </a:lvl6pPr>
            <a:lvl7pPr lvl="6" rtl="0">
              <a:lnSpc>
                <a:spcPct val="100000"/>
              </a:lnSpc>
              <a:spcBef>
                <a:spcPts val="0"/>
              </a:spcBef>
              <a:spcAft>
                <a:spcPts val="0"/>
              </a:spcAft>
              <a:buNone/>
              <a:defRPr sz="2000">
                <a:solidFill>
                  <a:schemeClr val="dk1"/>
                </a:solidFill>
              </a:defRPr>
            </a:lvl7pPr>
            <a:lvl8pPr lvl="7" rtl="0">
              <a:lnSpc>
                <a:spcPct val="100000"/>
              </a:lnSpc>
              <a:spcBef>
                <a:spcPts val="0"/>
              </a:spcBef>
              <a:spcAft>
                <a:spcPts val="0"/>
              </a:spcAft>
              <a:buNone/>
              <a:defRPr sz="2000">
                <a:solidFill>
                  <a:schemeClr val="dk1"/>
                </a:solidFill>
              </a:defRPr>
            </a:lvl8pPr>
            <a:lvl9pPr lvl="8" rtl="0">
              <a:lnSpc>
                <a:spcPct val="100000"/>
              </a:lnSpc>
              <a:spcBef>
                <a:spcPts val="0"/>
              </a:spcBef>
              <a:spcAft>
                <a:spcPts val="0"/>
              </a:spcAft>
              <a:buNone/>
              <a:defRPr sz="2000">
                <a:solidFill>
                  <a:schemeClr val="dk1"/>
                </a:solidFill>
              </a:defRPr>
            </a:lvl9pPr>
          </a:lstStyle>
          <a:p>
            <a:r>
              <a:rPr lang="pt-BR"/>
              <a:t>Clique para editar o estilo do subtítulo Mestre</a:t>
            </a:r>
            <a:endParaRPr/>
          </a:p>
        </p:txBody>
      </p:sp>
      <p:sp>
        <p:nvSpPr>
          <p:cNvPr id="372" name="Google Shape;372;p53"/>
          <p:cNvSpPr txBox="1">
            <a:spLocks noGrp="1"/>
          </p:cNvSpPr>
          <p:nvPr>
            <p:ph type="subTitle" idx="7"/>
          </p:nvPr>
        </p:nvSpPr>
        <p:spPr>
          <a:xfrm>
            <a:off x="5176800" y="4391485"/>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73" name="Google Shape;373;p53"/>
          <p:cNvSpPr txBox="1">
            <a:spLocks noGrp="1"/>
          </p:cNvSpPr>
          <p:nvPr>
            <p:ph type="subTitle" idx="8"/>
          </p:nvPr>
        </p:nvSpPr>
        <p:spPr>
          <a:xfrm>
            <a:off x="8948815" y="4233403"/>
            <a:ext cx="23532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2000">
                <a:solidFill>
                  <a:schemeClr val="dk1"/>
                </a:solidFill>
              </a:defRPr>
            </a:lvl2pPr>
            <a:lvl3pPr lvl="2" rtl="0">
              <a:lnSpc>
                <a:spcPct val="100000"/>
              </a:lnSpc>
              <a:spcBef>
                <a:spcPts val="0"/>
              </a:spcBef>
              <a:spcAft>
                <a:spcPts val="0"/>
              </a:spcAft>
              <a:buNone/>
              <a:defRPr sz="2000">
                <a:solidFill>
                  <a:schemeClr val="dk1"/>
                </a:solidFill>
              </a:defRPr>
            </a:lvl3pPr>
            <a:lvl4pPr lvl="3" rtl="0">
              <a:lnSpc>
                <a:spcPct val="100000"/>
              </a:lnSpc>
              <a:spcBef>
                <a:spcPts val="0"/>
              </a:spcBef>
              <a:spcAft>
                <a:spcPts val="0"/>
              </a:spcAft>
              <a:buNone/>
              <a:defRPr sz="2000">
                <a:solidFill>
                  <a:schemeClr val="dk1"/>
                </a:solidFill>
              </a:defRPr>
            </a:lvl4pPr>
            <a:lvl5pPr lvl="4" rtl="0">
              <a:lnSpc>
                <a:spcPct val="100000"/>
              </a:lnSpc>
              <a:spcBef>
                <a:spcPts val="0"/>
              </a:spcBef>
              <a:spcAft>
                <a:spcPts val="0"/>
              </a:spcAft>
              <a:buNone/>
              <a:defRPr sz="2000">
                <a:solidFill>
                  <a:schemeClr val="dk1"/>
                </a:solidFill>
              </a:defRPr>
            </a:lvl5pPr>
            <a:lvl6pPr lvl="5" rtl="0">
              <a:lnSpc>
                <a:spcPct val="100000"/>
              </a:lnSpc>
              <a:spcBef>
                <a:spcPts val="0"/>
              </a:spcBef>
              <a:spcAft>
                <a:spcPts val="0"/>
              </a:spcAft>
              <a:buNone/>
              <a:defRPr sz="2000">
                <a:solidFill>
                  <a:schemeClr val="dk1"/>
                </a:solidFill>
              </a:defRPr>
            </a:lvl6pPr>
            <a:lvl7pPr lvl="6" rtl="0">
              <a:lnSpc>
                <a:spcPct val="100000"/>
              </a:lnSpc>
              <a:spcBef>
                <a:spcPts val="0"/>
              </a:spcBef>
              <a:spcAft>
                <a:spcPts val="0"/>
              </a:spcAft>
              <a:buNone/>
              <a:defRPr sz="2000">
                <a:solidFill>
                  <a:schemeClr val="dk1"/>
                </a:solidFill>
              </a:defRPr>
            </a:lvl7pPr>
            <a:lvl8pPr lvl="7" rtl="0">
              <a:lnSpc>
                <a:spcPct val="100000"/>
              </a:lnSpc>
              <a:spcBef>
                <a:spcPts val="0"/>
              </a:spcBef>
              <a:spcAft>
                <a:spcPts val="0"/>
              </a:spcAft>
              <a:buNone/>
              <a:defRPr sz="2000">
                <a:solidFill>
                  <a:schemeClr val="dk1"/>
                </a:solidFill>
              </a:defRPr>
            </a:lvl8pPr>
            <a:lvl9pPr lvl="8" rtl="0">
              <a:lnSpc>
                <a:spcPct val="100000"/>
              </a:lnSpc>
              <a:spcBef>
                <a:spcPts val="0"/>
              </a:spcBef>
              <a:spcAft>
                <a:spcPts val="0"/>
              </a:spcAft>
              <a:buNone/>
              <a:defRPr sz="2000">
                <a:solidFill>
                  <a:schemeClr val="dk1"/>
                </a:solidFill>
              </a:defRPr>
            </a:lvl9pPr>
          </a:lstStyle>
          <a:p>
            <a:r>
              <a:rPr lang="pt-BR"/>
              <a:t>Clique para editar o estilo do subtítulo Mestre</a:t>
            </a:r>
            <a:endParaRPr/>
          </a:p>
        </p:txBody>
      </p:sp>
      <p:sp>
        <p:nvSpPr>
          <p:cNvPr id="374" name="Google Shape;374;p53"/>
          <p:cNvSpPr txBox="1">
            <a:spLocks noGrp="1"/>
          </p:cNvSpPr>
          <p:nvPr>
            <p:ph type="title"/>
          </p:nvPr>
        </p:nvSpPr>
        <p:spPr>
          <a:xfrm>
            <a:off x="3539800" y="428209"/>
            <a:ext cx="5112400" cy="79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75" name="Google Shape;375;p5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770831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 8">
  <p:cSld name="Title and four column 8">
    <p:spTree>
      <p:nvGrpSpPr>
        <p:cNvPr id="1" name="Shape 376"/>
        <p:cNvGrpSpPr/>
        <p:nvPr/>
      </p:nvGrpSpPr>
      <p:grpSpPr>
        <a:xfrm>
          <a:off x="0" y="0"/>
          <a:ext cx="0" cy="0"/>
          <a:chOff x="0" y="0"/>
          <a:chExt cx="0" cy="0"/>
        </a:xfrm>
      </p:grpSpPr>
      <p:sp>
        <p:nvSpPr>
          <p:cNvPr id="377" name="Google Shape;377;p54"/>
          <p:cNvSpPr txBox="1">
            <a:spLocks noGrp="1"/>
          </p:cNvSpPr>
          <p:nvPr>
            <p:ph type="subTitle" idx="1"/>
          </p:nvPr>
        </p:nvSpPr>
        <p:spPr>
          <a:xfrm>
            <a:off x="3872447" y="2414015"/>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78" name="Google Shape;378;p54"/>
          <p:cNvSpPr txBox="1">
            <a:spLocks noGrp="1"/>
          </p:cNvSpPr>
          <p:nvPr>
            <p:ph type="subTitle" idx="2"/>
          </p:nvPr>
        </p:nvSpPr>
        <p:spPr>
          <a:xfrm>
            <a:off x="7884800" y="2245539"/>
            <a:ext cx="33648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79" name="Google Shape;379;p54"/>
          <p:cNvSpPr txBox="1">
            <a:spLocks noGrp="1"/>
          </p:cNvSpPr>
          <p:nvPr>
            <p:ph type="subTitle" idx="3"/>
          </p:nvPr>
        </p:nvSpPr>
        <p:spPr>
          <a:xfrm>
            <a:off x="3872447" y="3980053"/>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380" name="Google Shape;380;p54"/>
          <p:cNvSpPr txBox="1">
            <a:spLocks noGrp="1"/>
          </p:cNvSpPr>
          <p:nvPr>
            <p:ph type="subTitle" idx="4"/>
          </p:nvPr>
        </p:nvSpPr>
        <p:spPr>
          <a:xfrm>
            <a:off x="7884800" y="4603868"/>
            <a:ext cx="33648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81" name="Google Shape;381;p54"/>
          <p:cNvSpPr txBox="1">
            <a:spLocks noGrp="1"/>
          </p:cNvSpPr>
          <p:nvPr>
            <p:ph type="subTitle" idx="5"/>
          </p:nvPr>
        </p:nvSpPr>
        <p:spPr>
          <a:xfrm>
            <a:off x="3872447" y="3197033"/>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82" name="Google Shape;382;p54"/>
          <p:cNvSpPr txBox="1">
            <a:spLocks noGrp="1"/>
          </p:cNvSpPr>
          <p:nvPr>
            <p:ph type="subTitle" idx="6"/>
          </p:nvPr>
        </p:nvSpPr>
        <p:spPr>
          <a:xfrm>
            <a:off x="7884800" y="3031649"/>
            <a:ext cx="33684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83" name="Google Shape;383;p54"/>
          <p:cNvSpPr txBox="1">
            <a:spLocks noGrp="1"/>
          </p:cNvSpPr>
          <p:nvPr>
            <p:ph type="subTitle" idx="7"/>
          </p:nvPr>
        </p:nvSpPr>
        <p:spPr>
          <a:xfrm>
            <a:off x="3872447" y="4763072"/>
            <a:ext cx="18384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933"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933">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933">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933">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933">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933">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933">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933">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933">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384" name="Google Shape;384;p54"/>
          <p:cNvSpPr txBox="1">
            <a:spLocks noGrp="1"/>
          </p:cNvSpPr>
          <p:nvPr>
            <p:ph type="subTitle" idx="8"/>
          </p:nvPr>
        </p:nvSpPr>
        <p:spPr>
          <a:xfrm>
            <a:off x="7884800" y="3817759"/>
            <a:ext cx="33684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pt-BR"/>
              <a:t>Clique para editar o estilo do subtítulo Mestre</a:t>
            </a:r>
            <a:endParaRPr/>
          </a:p>
        </p:txBody>
      </p:sp>
      <p:sp>
        <p:nvSpPr>
          <p:cNvPr id="385" name="Google Shape;385;p54"/>
          <p:cNvSpPr txBox="1">
            <a:spLocks noGrp="1"/>
          </p:cNvSpPr>
          <p:nvPr>
            <p:ph type="title"/>
          </p:nvPr>
        </p:nvSpPr>
        <p:spPr>
          <a:xfrm>
            <a:off x="6140800" y="428209"/>
            <a:ext cx="5112400" cy="79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386" name="Google Shape;386;p54"/>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036955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four column 9">
  <p:cSld name="Title and four column 9">
    <p:spTree>
      <p:nvGrpSpPr>
        <p:cNvPr id="1" name="Shape 387"/>
        <p:cNvGrpSpPr/>
        <p:nvPr/>
      </p:nvGrpSpPr>
      <p:grpSpPr>
        <a:xfrm>
          <a:off x="0" y="0"/>
          <a:ext cx="0" cy="0"/>
          <a:chOff x="0" y="0"/>
          <a:chExt cx="0" cy="0"/>
        </a:xfrm>
      </p:grpSpPr>
      <p:sp>
        <p:nvSpPr>
          <p:cNvPr id="388" name="Google Shape;388;p55"/>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9" name="Google Shape;389;p55"/>
          <p:cNvSpPr/>
          <p:nvPr/>
        </p:nvSpPr>
        <p:spPr>
          <a:xfrm>
            <a:off x="0" y="3420236"/>
            <a:ext cx="12192000" cy="3428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grpSp>
        <p:nvGrpSpPr>
          <p:cNvPr id="390" name="Google Shape;390;p55"/>
          <p:cNvGrpSpPr/>
          <p:nvPr/>
        </p:nvGrpSpPr>
        <p:grpSpPr>
          <a:xfrm>
            <a:off x="135400" y="3420233"/>
            <a:ext cx="11922568" cy="3296400"/>
            <a:chOff x="101550" y="2565175"/>
            <a:chExt cx="8941926" cy="2472300"/>
          </a:xfrm>
        </p:grpSpPr>
        <p:cxnSp>
          <p:nvCxnSpPr>
            <p:cNvPr id="391" name="Google Shape;391;p55"/>
            <p:cNvCxnSpPr/>
            <p:nvPr/>
          </p:nvCxnSpPr>
          <p:spPr>
            <a:xfrm>
              <a:off x="102576" y="5037300"/>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392" name="Google Shape;392;p55"/>
            <p:cNvCxnSpPr/>
            <p:nvPr/>
          </p:nvCxnSpPr>
          <p:spPr>
            <a:xfrm>
              <a:off x="9042450" y="2565175"/>
              <a:ext cx="0" cy="2472300"/>
            </a:xfrm>
            <a:prstGeom prst="straightConnector1">
              <a:avLst/>
            </a:prstGeom>
            <a:noFill/>
            <a:ln w="19050" cap="flat" cmpd="sng">
              <a:solidFill>
                <a:schemeClr val="lt1"/>
              </a:solidFill>
              <a:prstDash val="solid"/>
              <a:round/>
              <a:headEnd type="none" w="med" len="med"/>
              <a:tailEnd type="none" w="med" len="med"/>
            </a:ln>
          </p:spPr>
        </p:cxnSp>
        <p:cxnSp>
          <p:nvCxnSpPr>
            <p:cNvPr id="393" name="Google Shape;393;p55"/>
            <p:cNvCxnSpPr/>
            <p:nvPr/>
          </p:nvCxnSpPr>
          <p:spPr>
            <a:xfrm>
              <a:off x="101550" y="2565175"/>
              <a:ext cx="0" cy="2472300"/>
            </a:xfrm>
            <a:prstGeom prst="straightConnector1">
              <a:avLst/>
            </a:prstGeom>
            <a:noFill/>
            <a:ln w="19050" cap="flat" cmpd="sng">
              <a:solidFill>
                <a:schemeClr val="lt1"/>
              </a:solidFill>
              <a:prstDash val="solid"/>
              <a:round/>
              <a:headEnd type="none" w="med" len="med"/>
              <a:tailEnd type="none" w="med" len="med"/>
            </a:ln>
          </p:spPr>
        </p:cxnSp>
      </p:grpSp>
      <p:sp>
        <p:nvSpPr>
          <p:cNvPr id="394" name="Google Shape;394;p55"/>
          <p:cNvSpPr txBox="1">
            <a:spLocks noGrp="1"/>
          </p:cNvSpPr>
          <p:nvPr>
            <p:ph type="subTitle" idx="1"/>
          </p:nvPr>
        </p:nvSpPr>
        <p:spPr>
          <a:xfrm>
            <a:off x="874900" y="4235909"/>
            <a:ext cx="23508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1"/>
                </a:solidFill>
              </a:defRPr>
            </a:lvl2pPr>
            <a:lvl3pPr lvl="2" algn="ctr" rtl="0">
              <a:lnSpc>
                <a:spcPct val="100000"/>
              </a:lnSpc>
              <a:spcBef>
                <a:spcPts val="0"/>
              </a:spcBef>
              <a:spcAft>
                <a:spcPts val="0"/>
              </a:spcAft>
              <a:buNone/>
              <a:defRPr sz="1867">
                <a:solidFill>
                  <a:schemeClr val="lt1"/>
                </a:solidFill>
              </a:defRPr>
            </a:lvl3pPr>
            <a:lvl4pPr lvl="3" algn="ctr" rtl="0">
              <a:lnSpc>
                <a:spcPct val="100000"/>
              </a:lnSpc>
              <a:spcBef>
                <a:spcPts val="0"/>
              </a:spcBef>
              <a:spcAft>
                <a:spcPts val="0"/>
              </a:spcAft>
              <a:buNone/>
              <a:defRPr sz="1867">
                <a:solidFill>
                  <a:schemeClr val="lt1"/>
                </a:solidFill>
              </a:defRPr>
            </a:lvl4pPr>
            <a:lvl5pPr lvl="4" algn="ctr" rtl="0">
              <a:lnSpc>
                <a:spcPct val="100000"/>
              </a:lnSpc>
              <a:spcBef>
                <a:spcPts val="0"/>
              </a:spcBef>
              <a:spcAft>
                <a:spcPts val="0"/>
              </a:spcAft>
              <a:buNone/>
              <a:defRPr sz="1867">
                <a:solidFill>
                  <a:schemeClr val="lt1"/>
                </a:solidFill>
              </a:defRPr>
            </a:lvl5pPr>
            <a:lvl6pPr lvl="5" algn="ctr" rtl="0">
              <a:lnSpc>
                <a:spcPct val="100000"/>
              </a:lnSpc>
              <a:spcBef>
                <a:spcPts val="0"/>
              </a:spcBef>
              <a:spcAft>
                <a:spcPts val="0"/>
              </a:spcAft>
              <a:buNone/>
              <a:defRPr sz="1867">
                <a:solidFill>
                  <a:schemeClr val="lt1"/>
                </a:solidFill>
              </a:defRPr>
            </a:lvl6pPr>
            <a:lvl7pPr lvl="6" algn="ctr" rtl="0">
              <a:lnSpc>
                <a:spcPct val="100000"/>
              </a:lnSpc>
              <a:spcBef>
                <a:spcPts val="0"/>
              </a:spcBef>
              <a:spcAft>
                <a:spcPts val="0"/>
              </a:spcAft>
              <a:buNone/>
              <a:defRPr sz="1867">
                <a:solidFill>
                  <a:schemeClr val="lt1"/>
                </a:solidFill>
              </a:defRPr>
            </a:lvl7pPr>
            <a:lvl8pPr lvl="7" algn="ctr" rtl="0">
              <a:lnSpc>
                <a:spcPct val="100000"/>
              </a:lnSpc>
              <a:spcBef>
                <a:spcPts val="0"/>
              </a:spcBef>
              <a:spcAft>
                <a:spcPts val="0"/>
              </a:spcAft>
              <a:buNone/>
              <a:defRPr sz="1867">
                <a:solidFill>
                  <a:schemeClr val="lt1"/>
                </a:solidFill>
              </a:defRPr>
            </a:lvl8pPr>
            <a:lvl9pPr lvl="8" algn="ct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95" name="Google Shape;395;p55"/>
          <p:cNvSpPr txBox="1">
            <a:spLocks noGrp="1"/>
          </p:cNvSpPr>
          <p:nvPr>
            <p:ph type="subTitle" idx="2"/>
          </p:nvPr>
        </p:nvSpPr>
        <p:spPr>
          <a:xfrm>
            <a:off x="3577767" y="4235909"/>
            <a:ext cx="2353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2000">
                <a:solidFill>
                  <a:schemeClr val="lt2"/>
                </a:solidFill>
              </a:defRPr>
            </a:lvl2pPr>
            <a:lvl3pPr lvl="2" algn="ctr" rtl="0">
              <a:lnSpc>
                <a:spcPct val="100000"/>
              </a:lnSpc>
              <a:spcBef>
                <a:spcPts val="0"/>
              </a:spcBef>
              <a:spcAft>
                <a:spcPts val="0"/>
              </a:spcAft>
              <a:buNone/>
              <a:defRPr sz="2000">
                <a:solidFill>
                  <a:schemeClr val="lt2"/>
                </a:solidFill>
              </a:defRPr>
            </a:lvl3pPr>
            <a:lvl4pPr lvl="3" algn="ctr" rtl="0">
              <a:lnSpc>
                <a:spcPct val="100000"/>
              </a:lnSpc>
              <a:spcBef>
                <a:spcPts val="0"/>
              </a:spcBef>
              <a:spcAft>
                <a:spcPts val="0"/>
              </a:spcAft>
              <a:buNone/>
              <a:defRPr sz="2000">
                <a:solidFill>
                  <a:schemeClr val="lt2"/>
                </a:solidFill>
              </a:defRPr>
            </a:lvl4pPr>
            <a:lvl5pPr lvl="4" algn="ctr" rtl="0">
              <a:lnSpc>
                <a:spcPct val="100000"/>
              </a:lnSpc>
              <a:spcBef>
                <a:spcPts val="0"/>
              </a:spcBef>
              <a:spcAft>
                <a:spcPts val="0"/>
              </a:spcAft>
              <a:buNone/>
              <a:defRPr sz="2000">
                <a:solidFill>
                  <a:schemeClr val="lt2"/>
                </a:solidFill>
              </a:defRPr>
            </a:lvl5pPr>
            <a:lvl6pPr lvl="5" algn="ctr" rtl="0">
              <a:lnSpc>
                <a:spcPct val="100000"/>
              </a:lnSpc>
              <a:spcBef>
                <a:spcPts val="0"/>
              </a:spcBef>
              <a:spcAft>
                <a:spcPts val="0"/>
              </a:spcAft>
              <a:buNone/>
              <a:defRPr sz="2000">
                <a:solidFill>
                  <a:schemeClr val="lt2"/>
                </a:solidFill>
              </a:defRPr>
            </a:lvl6pPr>
            <a:lvl7pPr lvl="6" algn="ctr" rtl="0">
              <a:lnSpc>
                <a:spcPct val="100000"/>
              </a:lnSpc>
              <a:spcBef>
                <a:spcPts val="0"/>
              </a:spcBef>
              <a:spcAft>
                <a:spcPts val="0"/>
              </a:spcAft>
              <a:buNone/>
              <a:defRPr sz="2000">
                <a:solidFill>
                  <a:schemeClr val="lt2"/>
                </a:solidFill>
              </a:defRPr>
            </a:lvl7pPr>
            <a:lvl8pPr lvl="7" algn="ctr" rtl="0">
              <a:lnSpc>
                <a:spcPct val="100000"/>
              </a:lnSpc>
              <a:spcBef>
                <a:spcPts val="0"/>
              </a:spcBef>
              <a:spcAft>
                <a:spcPts val="0"/>
              </a:spcAft>
              <a:buNone/>
              <a:defRPr sz="2000">
                <a:solidFill>
                  <a:schemeClr val="lt2"/>
                </a:solidFill>
              </a:defRPr>
            </a:lvl8pPr>
            <a:lvl9pPr lvl="8" algn="ctr" rtl="0">
              <a:lnSpc>
                <a:spcPct val="100000"/>
              </a:lnSpc>
              <a:spcBef>
                <a:spcPts val="0"/>
              </a:spcBef>
              <a:spcAft>
                <a:spcPts val="0"/>
              </a:spcAft>
              <a:buNone/>
              <a:defRPr sz="2000">
                <a:solidFill>
                  <a:schemeClr val="lt2"/>
                </a:solidFill>
              </a:defRPr>
            </a:lvl9pPr>
          </a:lstStyle>
          <a:p>
            <a:r>
              <a:rPr lang="pt-BR"/>
              <a:t>Clique para editar o estilo do subtítulo Mestre</a:t>
            </a:r>
            <a:endParaRPr/>
          </a:p>
        </p:txBody>
      </p:sp>
      <p:sp>
        <p:nvSpPr>
          <p:cNvPr id="396" name="Google Shape;396;p55"/>
          <p:cNvSpPr txBox="1">
            <a:spLocks noGrp="1"/>
          </p:cNvSpPr>
          <p:nvPr>
            <p:ph type="subTitle" idx="3"/>
          </p:nvPr>
        </p:nvSpPr>
        <p:spPr>
          <a:xfrm>
            <a:off x="8967500" y="4235909"/>
            <a:ext cx="2353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2000">
                <a:solidFill>
                  <a:schemeClr val="lt2"/>
                </a:solidFill>
              </a:defRPr>
            </a:lvl2pPr>
            <a:lvl3pPr lvl="2" algn="ctr" rtl="0">
              <a:lnSpc>
                <a:spcPct val="100000"/>
              </a:lnSpc>
              <a:spcBef>
                <a:spcPts val="0"/>
              </a:spcBef>
              <a:spcAft>
                <a:spcPts val="0"/>
              </a:spcAft>
              <a:buNone/>
              <a:defRPr sz="2000">
                <a:solidFill>
                  <a:schemeClr val="lt2"/>
                </a:solidFill>
              </a:defRPr>
            </a:lvl3pPr>
            <a:lvl4pPr lvl="3" algn="ctr" rtl="0">
              <a:lnSpc>
                <a:spcPct val="100000"/>
              </a:lnSpc>
              <a:spcBef>
                <a:spcPts val="0"/>
              </a:spcBef>
              <a:spcAft>
                <a:spcPts val="0"/>
              </a:spcAft>
              <a:buNone/>
              <a:defRPr sz="2000">
                <a:solidFill>
                  <a:schemeClr val="lt2"/>
                </a:solidFill>
              </a:defRPr>
            </a:lvl4pPr>
            <a:lvl5pPr lvl="4" algn="ctr" rtl="0">
              <a:lnSpc>
                <a:spcPct val="100000"/>
              </a:lnSpc>
              <a:spcBef>
                <a:spcPts val="0"/>
              </a:spcBef>
              <a:spcAft>
                <a:spcPts val="0"/>
              </a:spcAft>
              <a:buNone/>
              <a:defRPr sz="2000">
                <a:solidFill>
                  <a:schemeClr val="lt2"/>
                </a:solidFill>
              </a:defRPr>
            </a:lvl5pPr>
            <a:lvl6pPr lvl="5" algn="ctr" rtl="0">
              <a:lnSpc>
                <a:spcPct val="100000"/>
              </a:lnSpc>
              <a:spcBef>
                <a:spcPts val="0"/>
              </a:spcBef>
              <a:spcAft>
                <a:spcPts val="0"/>
              </a:spcAft>
              <a:buNone/>
              <a:defRPr sz="2000">
                <a:solidFill>
                  <a:schemeClr val="lt2"/>
                </a:solidFill>
              </a:defRPr>
            </a:lvl6pPr>
            <a:lvl7pPr lvl="6" algn="ctr" rtl="0">
              <a:lnSpc>
                <a:spcPct val="100000"/>
              </a:lnSpc>
              <a:spcBef>
                <a:spcPts val="0"/>
              </a:spcBef>
              <a:spcAft>
                <a:spcPts val="0"/>
              </a:spcAft>
              <a:buNone/>
              <a:defRPr sz="2000">
                <a:solidFill>
                  <a:schemeClr val="lt2"/>
                </a:solidFill>
              </a:defRPr>
            </a:lvl7pPr>
            <a:lvl8pPr lvl="7" algn="ctr" rtl="0">
              <a:lnSpc>
                <a:spcPct val="100000"/>
              </a:lnSpc>
              <a:spcBef>
                <a:spcPts val="0"/>
              </a:spcBef>
              <a:spcAft>
                <a:spcPts val="0"/>
              </a:spcAft>
              <a:buNone/>
              <a:defRPr sz="2000">
                <a:solidFill>
                  <a:schemeClr val="lt2"/>
                </a:solidFill>
              </a:defRPr>
            </a:lvl8pPr>
            <a:lvl9pPr lvl="8" algn="ctr" rtl="0">
              <a:lnSpc>
                <a:spcPct val="100000"/>
              </a:lnSpc>
              <a:spcBef>
                <a:spcPts val="0"/>
              </a:spcBef>
              <a:spcAft>
                <a:spcPts val="0"/>
              </a:spcAft>
              <a:buNone/>
              <a:defRPr sz="2000">
                <a:solidFill>
                  <a:schemeClr val="lt2"/>
                </a:solidFill>
              </a:defRPr>
            </a:lvl9pPr>
          </a:lstStyle>
          <a:p>
            <a:r>
              <a:rPr lang="pt-BR"/>
              <a:t>Clique para editar o estilo do subtítulo Mestre</a:t>
            </a:r>
            <a:endParaRPr/>
          </a:p>
        </p:txBody>
      </p:sp>
      <p:sp>
        <p:nvSpPr>
          <p:cNvPr id="397" name="Google Shape;397;p55"/>
          <p:cNvSpPr txBox="1">
            <a:spLocks noGrp="1"/>
          </p:cNvSpPr>
          <p:nvPr>
            <p:ph type="subTitle" idx="4"/>
          </p:nvPr>
        </p:nvSpPr>
        <p:spPr>
          <a:xfrm>
            <a:off x="6280377" y="4235909"/>
            <a:ext cx="2353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1"/>
                </a:solidFill>
              </a:defRPr>
            </a:lvl2pPr>
            <a:lvl3pPr lvl="2" algn="ctr" rtl="0">
              <a:lnSpc>
                <a:spcPct val="100000"/>
              </a:lnSpc>
              <a:spcBef>
                <a:spcPts val="0"/>
              </a:spcBef>
              <a:spcAft>
                <a:spcPts val="0"/>
              </a:spcAft>
              <a:buNone/>
              <a:defRPr sz="1867">
                <a:solidFill>
                  <a:schemeClr val="lt1"/>
                </a:solidFill>
              </a:defRPr>
            </a:lvl3pPr>
            <a:lvl4pPr lvl="3" algn="ctr" rtl="0">
              <a:lnSpc>
                <a:spcPct val="100000"/>
              </a:lnSpc>
              <a:spcBef>
                <a:spcPts val="0"/>
              </a:spcBef>
              <a:spcAft>
                <a:spcPts val="0"/>
              </a:spcAft>
              <a:buNone/>
              <a:defRPr sz="1867">
                <a:solidFill>
                  <a:schemeClr val="lt1"/>
                </a:solidFill>
              </a:defRPr>
            </a:lvl4pPr>
            <a:lvl5pPr lvl="4" algn="ctr" rtl="0">
              <a:lnSpc>
                <a:spcPct val="100000"/>
              </a:lnSpc>
              <a:spcBef>
                <a:spcPts val="0"/>
              </a:spcBef>
              <a:spcAft>
                <a:spcPts val="0"/>
              </a:spcAft>
              <a:buNone/>
              <a:defRPr sz="1867">
                <a:solidFill>
                  <a:schemeClr val="lt1"/>
                </a:solidFill>
              </a:defRPr>
            </a:lvl5pPr>
            <a:lvl6pPr lvl="5" algn="ctr" rtl="0">
              <a:lnSpc>
                <a:spcPct val="100000"/>
              </a:lnSpc>
              <a:spcBef>
                <a:spcPts val="0"/>
              </a:spcBef>
              <a:spcAft>
                <a:spcPts val="0"/>
              </a:spcAft>
              <a:buNone/>
              <a:defRPr sz="1867">
                <a:solidFill>
                  <a:schemeClr val="lt1"/>
                </a:solidFill>
              </a:defRPr>
            </a:lvl6pPr>
            <a:lvl7pPr lvl="6" algn="ctr" rtl="0">
              <a:lnSpc>
                <a:spcPct val="100000"/>
              </a:lnSpc>
              <a:spcBef>
                <a:spcPts val="0"/>
              </a:spcBef>
              <a:spcAft>
                <a:spcPts val="0"/>
              </a:spcAft>
              <a:buNone/>
              <a:defRPr sz="1867">
                <a:solidFill>
                  <a:schemeClr val="lt1"/>
                </a:solidFill>
              </a:defRPr>
            </a:lvl7pPr>
            <a:lvl8pPr lvl="7" algn="ctr" rtl="0">
              <a:lnSpc>
                <a:spcPct val="100000"/>
              </a:lnSpc>
              <a:spcBef>
                <a:spcPts val="0"/>
              </a:spcBef>
              <a:spcAft>
                <a:spcPts val="0"/>
              </a:spcAft>
              <a:buNone/>
              <a:defRPr sz="1867">
                <a:solidFill>
                  <a:schemeClr val="lt1"/>
                </a:solidFill>
              </a:defRPr>
            </a:lvl8pPr>
            <a:lvl9pPr lvl="8" algn="ctr"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398" name="Google Shape;398;p55"/>
          <p:cNvSpPr txBox="1">
            <a:spLocks noGrp="1"/>
          </p:cNvSpPr>
          <p:nvPr>
            <p:ph type="title"/>
          </p:nvPr>
        </p:nvSpPr>
        <p:spPr>
          <a:xfrm>
            <a:off x="2376484" y="428200"/>
            <a:ext cx="7440400" cy="8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268510378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 10">
  <p:cSld name="Title and four column 10">
    <p:bg>
      <p:bgPr>
        <a:solidFill>
          <a:schemeClr val="dk1"/>
        </a:solidFill>
        <a:effectLst/>
      </p:bgPr>
    </p:bg>
    <p:spTree>
      <p:nvGrpSpPr>
        <p:cNvPr id="1" name="Shape 399"/>
        <p:cNvGrpSpPr/>
        <p:nvPr/>
      </p:nvGrpSpPr>
      <p:grpSpPr>
        <a:xfrm>
          <a:off x="0" y="0"/>
          <a:ext cx="0" cy="0"/>
          <a:chOff x="0" y="0"/>
          <a:chExt cx="0" cy="0"/>
        </a:xfrm>
      </p:grpSpPr>
      <p:sp>
        <p:nvSpPr>
          <p:cNvPr id="400" name="Google Shape;400;p56"/>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56"/>
          <p:cNvSpPr txBox="1">
            <a:spLocks noGrp="1"/>
          </p:cNvSpPr>
          <p:nvPr>
            <p:ph type="subTitle" idx="1"/>
          </p:nvPr>
        </p:nvSpPr>
        <p:spPr>
          <a:xfrm>
            <a:off x="6946767" y="3827563"/>
            <a:ext cx="2350800" cy="12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02" name="Google Shape;402;p56"/>
          <p:cNvSpPr txBox="1">
            <a:spLocks noGrp="1"/>
          </p:cNvSpPr>
          <p:nvPr>
            <p:ph type="subTitle" idx="2"/>
          </p:nvPr>
        </p:nvSpPr>
        <p:spPr>
          <a:xfrm>
            <a:off x="6946767" y="5170451"/>
            <a:ext cx="2353200" cy="12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03" name="Google Shape;403;p56"/>
          <p:cNvSpPr txBox="1">
            <a:spLocks noGrp="1"/>
          </p:cNvSpPr>
          <p:nvPr>
            <p:ph type="subTitle" idx="3"/>
          </p:nvPr>
        </p:nvSpPr>
        <p:spPr>
          <a:xfrm>
            <a:off x="6946767" y="1116617"/>
            <a:ext cx="2353200" cy="12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04" name="Google Shape;404;p56"/>
          <p:cNvSpPr txBox="1">
            <a:spLocks noGrp="1"/>
          </p:cNvSpPr>
          <p:nvPr>
            <p:ph type="subTitle" idx="4"/>
          </p:nvPr>
        </p:nvSpPr>
        <p:spPr>
          <a:xfrm>
            <a:off x="6946767" y="2466427"/>
            <a:ext cx="2353200" cy="12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05" name="Google Shape;405;p56"/>
          <p:cNvSpPr txBox="1">
            <a:spLocks noGrp="1"/>
          </p:cNvSpPr>
          <p:nvPr>
            <p:ph type="title"/>
          </p:nvPr>
        </p:nvSpPr>
        <p:spPr>
          <a:xfrm>
            <a:off x="950967" y="2434305"/>
            <a:ext cx="3907200" cy="19532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422485060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 11">
  <p:cSld name="Title and four column 11">
    <p:spTree>
      <p:nvGrpSpPr>
        <p:cNvPr id="1" name="Shape 406"/>
        <p:cNvGrpSpPr/>
        <p:nvPr/>
      </p:nvGrpSpPr>
      <p:grpSpPr>
        <a:xfrm>
          <a:off x="0" y="0"/>
          <a:ext cx="0" cy="0"/>
          <a:chOff x="0" y="0"/>
          <a:chExt cx="0" cy="0"/>
        </a:xfrm>
      </p:grpSpPr>
      <p:sp>
        <p:nvSpPr>
          <p:cNvPr id="407" name="Google Shape;407;p5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57"/>
          <p:cNvSpPr/>
          <p:nvPr/>
        </p:nvSpPr>
        <p:spPr>
          <a:xfrm rot="-5400000">
            <a:off x="1055000" y="2209633"/>
            <a:ext cx="3015600" cy="508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9" name="Google Shape;409;p57"/>
          <p:cNvSpPr/>
          <p:nvPr/>
        </p:nvSpPr>
        <p:spPr>
          <a:xfrm rot="-5400000">
            <a:off x="8134168" y="-332400"/>
            <a:ext cx="3015600" cy="512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cxnSp>
        <p:nvCxnSpPr>
          <p:cNvPr id="410" name="Google Shape;410;p57"/>
          <p:cNvCxnSpPr/>
          <p:nvPr/>
        </p:nvCxnSpPr>
        <p:spPr>
          <a:xfrm rot="10800000">
            <a:off x="136233" y="3247000"/>
            <a:ext cx="0" cy="3008800"/>
          </a:xfrm>
          <a:prstGeom prst="straightConnector1">
            <a:avLst/>
          </a:prstGeom>
          <a:noFill/>
          <a:ln w="19050" cap="flat" cmpd="sng">
            <a:solidFill>
              <a:schemeClr val="lt1"/>
            </a:solidFill>
            <a:prstDash val="solid"/>
            <a:round/>
            <a:headEnd type="none" w="med" len="med"/>
            <a:tailEnd type="none" w="med" len="med"/>
          </a:ln>
        </p:spPr>
      </p:cxnSp>
      <p:cxnSp>
        <p:nvCxnSpPr>
          <p:cNvPr id="411" name="Google Shape;411;p57"/>
          <p:cNvCxnSpPr/>
          <p:nvPr/>
        </p:nvCxnSpPr>
        <p:spPr>
          <a:xfrm rot="10800000">
            <a:off x="12056600" y="723400"/>
            <a:ext cx="0" cy="3008800"/>
          </a:xfrm>
          <a:prstGeom prst="straightConnector1">
            <a:avLst/>
          </a:prstGeom>
          <a:noFill/>
          <a:ln w="19050" cap="flat" cmpd="sng">
            <a:solidFill>
              <a:schemeClr val="lt1"/>
            </a:solidFill>
            <a:prstDash val="solid"/>
            <a:round/>
            <a:headEnd type="none" w="med" len="med"/>
            <a:tailEnd type="none" w="med" len="med"/>
          </a:ln>
        </p:spPr>
      </p:cxnSp>
      <p:sp>
        <p:nvSpPr>
          <p:cNvPr id="412" name="Google Shape;412;p57"/>
          <p:cNvSpPr txBox="1">
            <a:spLocks noGrp="1"/>
          </p:cNvSpPr>
          <p:nvPr>
            <p:ph type="subTitle" idx="1"/>
          </p:nvPr>
        </p:nvSpPr>
        <p:spPr>
          <a:xfrm>
            <a:off x="851616" y="492794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13" name="Google Shape;413;p57"/>
          <p:cNvSpPr txBox="1">
            <a:spLocks noGrp="1"/>
          </p:cNvSpPr>
          <p:nvPr>
            <p:ph type="subTitle" idx="2"/>
          </p:nvPr>
        </p:nvSpPr>
        <p:spPr>
          <a:xfrm>
            <a:off x="851600" y="3989953"/>
            <a:ext cx="37660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14" name="Google Shape;414;p57"/>
          <p:cNvSpPr txBox="1">
            <a:spLocks noGrp="1"/>
          </p:cNvSpPr>
          <p:nvPr>
            <p:ph type="subTitle" idx="3"/>
          </p:nvPr>
        </p:nvSpPr>
        <p:spPr>
          <a:xfrm>
            <a:off x="851616" y="3611789"/>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15" name="Google Shape;415;p57"/>
          <p:cNvSpPr txBox="1">
            <a:spLocks noGrp="1"/>
          </p:cNvSpPr>
          <p:nvPr>
            <p:ph type="subTitle" idx="4"/>
          </p:nvPr>
        </p:nvSpPr>
        <p:spPr>
          <a:xfrm>
            <a:off x="851600" y="5305817"/>
            <a:ext cx="37672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16" name="Google Shape;416;p57"/>
          <p:cNvSpPr txBox="1">
            <a:spLocks noGrp="1"/>
          </p:cNvSpPr>
          <p:nvPr>
            <p:ph type="subTitle" idx="5"/>
          </p:nvPr>
        </p:nvSpPr>
        <p:spPr>
          <a:xfrm>
            <a:off x="7545517" y="1090107"/>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17" name="Google Shape;417;p57"/>
          <p:cNvSpPr txBox="1">
            <a:spLocks noGrp="1"/>
          </p:cNvSpPr>
          <p:nvPr>
            <p:ph type="subTitle" idx="6"/>
          </p:nvPr>
        </p:nvSpPr>
        <p:spPr>
          <a:xfrm>
            <a:off x="7545517" y="2780280"/>
            <a:ext cx="37672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18" name="Google Shape;418;p57"/>
          <p:cNvSpPr txBox="1">
            <a:spLocks noGrp="1"/>
          </p:cNvSpPr>
          <p:nvPr>
            <p:ph type="subTitle" idx="7"/>
          </p:nvPr>
        </p:nvSpPr>
        <p:spPr>
          <a:xfrm>
            <a:off x="7545517" y="2405528"/>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19" name="Google Shape;419;p57"/>
          <p:cNvSpPr txBox="1">
            <a:spLocks noGrp="1"/>
          </p:cNvSpPr>
          <p:nvPr>
            <p:ph type="subTitle" idx="8"/>
          </p:nvPr>
        </p:nvSpPr>
        <p:spPr>
          <a:xfrm>
            <a:off x="7545517" y="1467288"/>
            <a:ext cx="37672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20" name="Google Shape;420;p57"/>
          <p:cNvSpPr txBox="1">
            <a:spLocks noGrp="1"/>
          </p:cNvSpPr>
          <p:nvPr>
            <p:ph type="title"/>
          </p:nvPr>
        </p:nvSpPr>
        <p:spPr>
          <a:xfrm>
            <a:off x="819249" y="428792"/>
            <a:ext cx="5112400" cy="799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336023942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 12">
  <p:cSld name="Title and four column 12">
    <p:spTree>
      <p:nvGrpSpPr>
        <p:cNvPr id="1" name="Shape 421"/>
        <p:cNvGrpSpPr/>
        <p:nvPr/>
      </p:nvGrpSpPr>
      <p:grpSpPr>
        <a:xfrm>
          <a:off x="0" y="0"/>
          <a:ext cx="0" cy="0"/>
          <a:chOff x="0" y="0"/>
          <a:chExt cx="0" cy="0"/>
        </a:xfrm>
      </p:grpSpPr>
      <p:sp>
        <p:nvSpPr>
          <p:cNvPr id="422" name="Google Shape;422;p58"/>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58"/>
          <p:cNvSpPr txBox="1">
            <a:spLocks noGrp="1"/>
          </p:cNvSpPr>
          <p:nvPr>
            <p:ph type="subTitle" idx="1"/>
          </p:nvPr>
        </p:nvSpPr>
        <p:spPr>
          <a:xfrm>
            <a:off x="3792049" y="231778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24" name="Google Shape;424;p58"/>
          <p:cNvSpPr txBox="1">
            <a:spLocks noGrp="1"/>
          </p:cNvSpPr>
          <p:nvPr>
            <p:ph type="subTitle" idx="2"/>
          </p:nvPr>
        </p:nvSpPr>
        <p:spPr>
          <a:xfrm>
            <a:off x="1022500" y="2813593"/>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25" name="Google Shape;425;p58"/>
          <p:cNvSpPr txBox="1">
            <a:spLocks noGrp="1"/>
          </p:cNvSpPr>
          <p:nvPr>
            <p:ph type="subTitle" idx="3"/>
          </p:nvPr>
        </p:nvSpPr>
        <p:spPr>
          <a:xfrm>
            <a:off x="1022516" y="2317796"/>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26" name="Google Shape;426;p58"/>
          <p:cNvSpPr txBox="1">
            <a:spLocks noGrp="1"/>
          </p:cNvSpPr>
          <p:nvPr>
            <p:ph type="subTitle" idx="4"/>
          </p:nvPr>
        </p:nvSpPr>
        <p:spPr>
          <a:xfrm>
            <a:off x="3792033" y="2813291"/>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27" name="Google Shape;427;p58"/>
          <p:cNvSpPr txBox="1">
            <a:spLocks noGrp="1"/>
          </p:cNvSpPr>
          <p:nvPr>
            <p:ph type="subTitle" idx="5"/>
          </p:nvPr>
        </p:nvSpPr>
        <p:spPr>
          <a:xfrm>
            <a:off x="6559151" y="2317795"/>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28" name="Google Shape;428;p58"/>
          <p:cNvSpPr txBox="1">
            <a:spLocks noGrp="1"/>
          </p:cNvSpPr>
          <p:nvPr>
            <p:ph type="subTitle" idx="6"/>
          </p:nvPr>
        </p:nvSpPr>
        <p:spPr>
          <a:xfrm>
            <a:off x="9328684" y="2810168"/>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29" name="Google Shape;429;p58"/>
          <p:cNvSpPr txBox="1">
            <a:spLocks noGrp="1"/>
          </p:cNvSpPr>
          <p:nvPr>
            <p:ph type="subTitle" idx="7"/>
          </p:nvPr>
        </p:nvSpPr>
        <p:spPr>
          <a:xfrm>
            <a:off x="9328684" y="231778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30" name="Google Shape;430;p58"/>
          <p:cNvSpPr txBox="1">
            <a:spLocks noGrp="1"/>
          </p:cNvSpPr>
          <p:nvPr>
            <p:ph type="subTitle" idx="8"/>
          </p:nvPr>
        </p:nvSpPr>
        <p:spPr>
          <a:xfrm>
            <a:off x="6559151" y="2812609"/>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31" name="Google Shape;431;p58"/>
          <p:cNvSpPr txBox="1">
            <a:spLocks noGrp="1"/>
          </p:cNvSpPr>
          <p:nvPr>
            <p:ph type="title"/>
          </p:nvPr>
        </p:nvSpPr>
        <p:spPr>
          <a:xfrm>
            <a:off x="3539800" y="428792"/>
            <a:ext cx="5112400" cy="79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Tree>
    <p:extLst>
      <p:ext uri="{BB962C8B-B14F-4D97-AF65-F5344CB8AC3E}">
        <p14:creationId xmlns:p14="http://schemas.microsoft.com/office/powerpoint/2010/main" val="227012294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2"/>
        <p:cNvGrpSpPr/>
        <p:nvPr/>
      </p:nvGrpSpPr>
      <p:grpSpPr>
        <a:xfrm>
          <a:off x="0" y="0"/>
          <a:ext cx="0" cy="0"/>
          <a:chOff x="0" y="0"/>
          <a:chExt cx="0" cy="0"/>
        </a:xfrm>
      </p:grpSpPr>
      <p:sp>
        <p:nvSpPr>
          <p:cNvPr id="433" name="Google Shape;433;p59"/>
          <p:cNvSpPr/>
          <p:nvPr/>
        </p:nvSpPr>
        <p:spPr>
          <a:xfrm>
            <a:off x="166933"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59"/>
          <p:cNvSpPr/>
          <p:nvPr/>
        </p:nvSpPr>
        <p:spPr>
          <a:xfrm>
            <a:off x="3550533" y="2326967"/>
            <a:ext cx="5154000" cy="4614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59"/>
          <p:cNvSpPr txBox="1"/>
          <p:nvPr/>
        </p:nvSpPr>
        <p:spPr>
          <a:xfrm>
            <a:off x="4415000" y="5021067"/>
            <a:ext cx="3362000" cy="8056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467">
                <a:solidFill>
                  <a:schemeClr val="lt1"/>
                </a:solidFill>
                <a:latin typeface="Overpass ExtraLight"/>
                <a:ea typeface="Overpass ExtraLight"/>
                <a:cs typeface="Overpass ExtraLight"/>
                <a:sym typeface="Overpass ExtraLight"/>
              </a:rPr>
              <a:t>CREDITS: This presentation template was created by</a:t>
            </a:r>
            <a:r>
              <a:rPr lang="en" sz="1467" b="1">
                <a:solidFill>
                  <a:schemeClr val="lt1"/>
                </a:solidFill>
                <a:latin typeface="Overpass"/>
                <a:ea typeface="Overpass"/>
                <a:cs typeface="Overpass"/>
                <a:sym typeface="Overpass"/>
              </a:rPr>
              <a:t> Slidesgo</a:t>
            </a:r>
            <a:r>
              <a:rPr lang="en" sz="1467">
                <a:solidFill>
                  <a:schemeClr val="lt1"/>
                </a:solidFill>
                <a:latin typeface="Overpass ExtraLight"/>
                <a:ea typeface="Overpass ExtraLight"/>
                <a:cs typeface="Overpass ExtraLight"/>
                <a:sym typeface="Overpass ExtraLight"/>
              </a:rPr>
              <a:t>, including icons by </a:t>
            </a:r>
            <a:r>
              <a:rPr lang="en" sz="1467" b="1">
                <a:solidFill>
                  <a:schemeClr val="lt1"/>
                </a:solidFill>
                <a:latin typeface="Overpass"/>
                <a:ea typeface="Overpass"/>
                <a:cs typeface="Overpass"/>
                <a:sym typeface="Overpass"/>
              </a:rPr>
              <a:t>Flaticon,</a:t>
            </a:r>
            <a:r>
              <a:rPr lang="en" sz="1467">
                <a:solidFill>
                  <a:schemeClr val="lt1"/>
                </a:solidFill>
                <a:latin typeface="Overpass ExtraLight"/>
                <a:ea typeface="Overpass ExtraLight"/>
                <a:cs typeface="Overpass ExtraLight"/>
                <a:sym typeface="Overpass ExtraLight"/>
              </a:rPr>
              <a:t> and infographics &amp; images by </a:t>
            </a:r>
            <a:r>
              <a:rPr lang="en" sz="1467" b="1">
                <a:solidFill>
                  <a:schemeClr val="lt1"/>
                </a:solidFill>
                <a:latin typeface="Overpass"/>
                <a:ea typeface="Overpass"/>
                <a:cs typeface="Overpass"/>
                <a:sym typeface="Overpass"/>
              </a:rPr>
              <a:t>Freepik. </a:t>
            </a:r>
            <a:endParaRPr sz="1467" b="1">
              <a:solidFill>
                <a:schemeClr val="lt1"/>
              </a:solidFill>
              <a:latin typeface="Overpass"/>
              <a:ea typeface="Overpass"/>
              <a:cs typeface="Overpass"/>
              <a:sym typeface="Overpass"/>
            </a:endParaRPr>
          </a:p>
        </p:txBody>
      </p:sp>
      <p:sp>
        <p:nvSpPr>
          <p:cNvPr id="436" name="Google Shape;436;p59"/>
          <p:cNvSpPr txBox="1">
            <a:spLocks noGrp="1"/>
          </p:cNvSpPr>
          <p:nvPr>
            <p:ph type="title"/>
          </p:nvPr>
        </p:nvSpPr>
        <p:spPr>
          <a:xfrm>
            <a:off x="3574033" y="884121"/>
            <a:ext cx="5112400" cy="13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sz="10666"/>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437" name="Google Shape;437;p59"/>
          <p:cNvSpPr txBox="1">
            <a:spLocks noGrp="1"/>
          </p:cNvSpPr>
          <p:nvPr>
            <p:ph type="subTitle" idx="1"/>
          </p:nvPr>
        </p:nvSpPr>
        <p:spPr>
          <a:xfrm>
            <a:off x="3697467" y="2530705"/>
            <a:ext cx="4762000" cy="16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solidFill>
                  <a:schemeClr val="lt2"/>
                </a:solidFill>
              </a:defRPr>
            </a:lvl2pPr>
            <a:lvl3pPr lvl="2" algn="ctr" rtl="0">
              <a:lnSpc>
                <a:spcPct val="100000"/>
              </a:lnSpc>
              <a:spcBef>
                <a:spcPts val="0"/>
              </a:spcBef>
              <a:spcAft>
                <a:spcPts val="0"/>
              </a:spcAft>
              <a:buNone/>
              <a:defRPr sz="1867">
                <a:solidFill>
                  <a:schemeClr val="lt2"/>
                </a:solidFill>
              </a:defRPr>
            </a:lvl3pPr>
            <a:lvl4pPr lvl="3" algn="ctr" rtl="0">
              <a:lnSpc>
                <a:spcPct val="100000"/>
              </a:lnSpc>
              <a:spcBef>
                <a:spcPts val="0"/>
              </a:spcBef>
              <a:spcAft>
                <a:spcPts val="0"/>
              </a:spcAft>
              <a:buNone/>
              <a:defRPr sz="1867">
                <a:solidFill>
                  <a:schemeClr val="lt2"/>
                </a:solidFill>
              </a:defRPr>
            </a:lvl4pPr>
            <a:lvl5pPr lvl="4" algn="ctr" rtl="0">
              <a:lnSpc>
                <a:spcPct val="100000"/>
              </a:lnSpc>
              <a:spcBef>
                <a:spcPts val="0"/>
              </a:spcBef>
              <a:spcAft>
                <a:spcPts val="0"/>
              </a:spcAft>
              <a:buNone/>
              <a:defRPr sz="1867">
                <a:solidFill>
                  <a:schemeClr val="lt2"/>
                </a:solidFill>
              </a:defRPr>
            </a:lvl5pPr>
            <a:lvl6pPr lvl="5" algn="ctr" rtl="0">
              <a:lnSpc>
                <a:spcPct val="100000"/>
              </a:lnSpc>
              <a:spcBef>
                <a:spcPts val="0"/>
              </a:spcBef>
              <a:spcAft>
                <a:spcPts val="0"/>
              </a:spcAft>
              <a:buNone/>
              <a:defRPr sz="1867">
                <a:solidFill>
                  <a:schemeClr val="lt2"/>
                </a:solidFill>
              </a:defRPr>
            </a:lvl6pPr>
            <a:lvl7pPr lvl="6" algn="ctr" rtl="0">
              <a:lnSpc>
                <a:spcPct val="100000"/>
              </a:lnSpc>
              <a:spcBef>
                <a:spcPts val="0"/>
              </a:spcBef>
              <a:spcAft>
                <a:spcPts val="0"/>
              </a:spcAft>
              <a:buNone/>
              <a:defRPr sz="1867">
                <a:solidFill>
                  <a:schemeClr val="lt2"/>
                </a:solidFill>
              </a:defRPr>
            </a:lvl7pPr>
            <a:lvl8pPr lvl="7" algn="ctr" rtl="0">
              <a:lnSpc>
                <a:spcPct val="100000"/>
              </a:lnSpc>
              <a:spcBef>
                <a:spcPts val="0"/>
              </a:spcBef>
              <a:spcAft>
                <a:spcPts val="0"/>
              </a:spcAft>
              <a:buNone/>
              <a:defRPr sz="1867">
                <a:solidFill>
                  <a:schemeClr val="lt2"/>
                </a:solidFill>
              </a:defRPr>
            </a:lvl8pPr>
            <a:lvl9pPr lvl="8" algn="ctr" rtl="0">
              <a:lnSpc>
                <a:spcPct val="100000"/>
              </a:lnSpc>
              <a:spcBef>
                <a:spcPts val="0"/>
              </a:spcBef>
              <a:spcAft>
                <a:spcPts val="0"/>
              </a:spcAft>
              <a:buNone/>
              <a:defRPr sz="1867">
                <a:solidFill>
                  <a:schemeClr val="lt2"/>
                </a:solidFill>
              </a:defRPr>
            </a:lvl9pPr>
          </a:lstStyle>
          <a:p>
            <a:r>
              <a:rPr lang="pt-BR"/>
              <a:t>Clique para editar o estilo do subtítulo Mestre</a:t>
            </a:r>
            <a:endParaRPr/>
          </a:p>
        </p:txBody>
      </p:sp>
      <p:cxnSp>
        <p:nvCxnSpPr>
          <p:cNvPr id="438" name="Google Shape;438;p59"/>
          <p:cNvCxnSpPr/>
          <p:nvPr/>
        </p:nvCxnSpPr>
        <p:spPr>
          <a:xfrm>
            <a:off x="3548417" y="6716400"/>
            <a:ext cx="5163600"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13116683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439"/>
        <p:cNvGrpSpPr/>
        <p:nvPr/>
      </p:nvGrpSpPr>
      <p:grpSpPr>
        <a:xfrm>
          <a:off x="0" y="0"/>
          <a:ext cx="0" cy="0"/>
          <a:chOff x="0" y="0"/>
          <a:chExt cx="0" cy="0"/>
        </a:xfrm>
      </p:grpSpPr>
      <p:sp>
        <p:nvSpPr>
          <p:cNvPr id="440" name="Google Shape;440;p60"/>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9120797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41"/>
        <p:cNvGrpSpPr/>
        <p:nvPr/>
      </p:nvGrpSpPr>
      <p:grpSpPr>
        <a:xfrm>
          <a:off x="0" y="0"/>
          <a:ext cx="0" cy="0"/>
          <a:chOff x="0" y="0"/>
          <a:chExt cx="0" cy="0"/>
        </a:xfrm>
      </p:grpSpPr>
      <p:sp>
        <p:nvSpPr>
          <p:cNvPr id="442" name="Google Shape;442;p61"/>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61"/>
          <p:cNvSpPr txBox="1">
            <a:spLocks noGrp="1"/>
          </p:cNvSpPr>
          <p:nvPr>
            <p:ph type="subTitle" idx="1"/>
          </p:nvPr>
        </p:nvSpPr>
        <p:spPr>
          <a:xfrm>
            <a:off x="3792049" y="231778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44" name="Google Shape;444;p61"/>
          <p:cNvSpPr txBox="1">
            <a:spLocks noGrp="1"/>
          </p:cNvSpPr>
          <p:nvPr>
            <p:ph type="subTitle" idx="2"/>
          </p:nvPr>
        </p:nvSpPr>
        <p:spPr>
          <a:xfrm>
            <a:off x="1022500" y="2813593"/>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45" name="Google Shape;445;p61"/>
          <p:cNvSpPr txBox="1">
            <a:spLocks noGrp="1"/>
          </p:cNvSpPr>
          <p:nvPr>
            <p:ph type="subTitle" idx="3"/>
          </p:nvPr>
        </p:nvSpPr>
        <p:spPr>
          <a:xfrm>
            <a:off x="1022516" y="2317796"/>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46" name="Google Shape;446;p61"/>
          <p:cNvSpPr txBox="1">
            <a:spLocks noGrp="1"/>
          </p:cNvSpPr>
          <p:nvPr>
            <p:ph type="subTitle" idx="4"/>
          </p:nvPr>
        </p:nvSpPr>
        <p:spPr>
          <a:xfrm>
            <a:off x="3792033" y="2813291"/>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47" name="Google Shape;447;p61"/>
          <p:cNvSpPr txBox="1">
            <a:spLocks noGrp="1"/>
          </p:cNvSpPr>
          <p:nvPr>
            <p:ph type="subTitle" idx="5"/>
          </p:nvPr>
        </p:nvSpPr>
        <p:spPr>
          <a:xfrm>
            <a:off x="6559151" y="2317795"/>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48" name="Google Shape;448;p61"/>
          <p:cNvSpPr txBox="1">
            <a:spLocks noGrp="1"/>
          </p:cNvSpPr>
          <p:nvPr>
            <p:ph type="subTitle" idx="6"/>
          </p:nvPr>
        </p:nvSpPr>
        <p:spPr>
          <a:xfrm>
            <a:off x="9328684" y="2810168"/>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
        <p:nvSpPr>
          <p:cNvPr id="449" name="Google Shape;449;p61"/>
          <p:cNvSpPr txBox="1">
            <a:spLocks noGrp="1"/>
          </p:cNvSpPr>
          <p:nvPr>
            <p:ph type="subTitle" idx="7"/>
          </p:nvPr>
        </p:nvSpPr>
        <p:spPr>
          <a:xfrm>
            <a:off x="9328684" y="2317781"/>
            <a:ext cx="18384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933"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933">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933">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933">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933">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933">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933">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933">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933">
                <a:solidFill>
                  <a:schemeClr val="lt1"/>
                </a:solidFill>
                <a:latin typeface="Bebas Neue"/>
                <a:ea typeface="Bebas Neue"/>
                <a:cs typeface="Bebas Neue"/>
                <a:sym typeface="Bebas Neue"/>
              </a:defRPr>
            </a:lvl9pPr>
          </a:lstStyle>
          <a:p>
            <a:r>
              <a:rPr lang="pt-BR"/>
              <a:t>Clique para editar o estilo do subtítulo Mestre</a:t>
            </a:r>
            <a:endParaRPr/>
          </a:p>
        </p:txBody>
      </p:sp>
      <p:sp>
        <p:nvSpPr>
          <p:cNvPr id="450" name="Google Shape;450;p61"/>
          <p:cNvSpPr txBox="1">
            <a:spLocks noGrp="1"/>
          </p:cNvSpPr>
          <p:nvPr>
            <p:ph type="subTitle" idx="8"/>
          </p:nvPr>
        </p:nvSpPr>
        <p:spPr>
          <a:xfrm>
            <a:off x="6559151" y="2812609"/>
            <a:ext cx="1840800" cy="5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lt1"/>
                </a:solidFill>
              </a:defRPr>
            </a:lvl2pPr>
            <a:lvl3pPr lvl="2" rtl="0">
              <a:lnSpc>
                <a:spcPct val="100000"/>
              </a:lnSpc>
              <a:spcBef>
                <a:spcPts val="0"/>
              </a:spcBef>
              <a:spcAft>
                <a:spcPts val="0"/>
              </a:spcAft>
              <a:buNone/>
              <a:defRPr sz="1867">
                <a:solidFill>
                  <a:schemeClr val="lt1"/>
                </a:solidFill>
              </a:defRPr>
            </a:lvl3pPr>
            <a:lvl4pPr lvl="3" rtl="0">
              <a:lnSpc>
                <a:spcPct val="100000"/>
              </a:lnSpc>
              <a:spcBef>
                <a:spcPts val="0"/>
              </a:spcBef>
              <a:spcAft>
                <a:spcPts val="0"/>
              </a:spcAft>
              <a:buNone/>
              <a:defRPr sz="1867">
                <a:solidFill>
                  <a:schemeClr val="lt1"/>
                </a:solidFill>
              </a:defRPr>
            </a:lvl4pPr>
            <a:lvl5pPr lvl="4" rtl="0">
              <a:lnSpc>
                <a:spcPct val="100000"/>
              </a:lnSpc>
              <a:spcBef>
                <a:spcPts val="0"/>
              </a:spcBef>
              <a:spcAft>
                <a:spcPts val="0"/>
              </a:spcAft>
              <a:buNone/>
              <a:defRPr sz="1867">
                <a:solidFill>
                  <a:schemeClr val="lt1"/>
                </a:solidFill>
              </a:defRPr>
            </a:lvl5pPr>
            <a:lvl6pPr lvl="5" rtl="0">
              <a:lnSpc>
                <a:spcPct val="100000"/>
              </a:lnSpc>
              <a:spcBef>
                <a:spcPts val="0"/>
              </a:spcBef>
              <a:spcAft>
                <a:spcPts val="0"/>
              </a:spcAft>
              <a:buNone/>
              <a:defRPr sz="1867">
                <a:solidFill>
                  <a:schemeClr val="lt1"/>
                </a:solidFill>
              </a:defRPr>
            </a:lvl6pPr>
            <a:lvl7pPr lvl="6" rtl="0">
              <a:lnSpc>
                <a:spcPct val="100000"/>
              </a:lnSpc>
              <a:spcBef>
                <a:spcPts val="0"/>
              </a:spcBef>
              <a:spcAft>
                <a:spcPts val="0"/>
              </a:spcAft>
              <a:buNone/>
              <a:defRPr sz="1867">
                <a:solidFill>
                  <a:schemeClr val="lt1"/>
                </a:solidFill>
              </a:defRPr>
            </a:lvl7pPr>
            <a:lvl8pPr lvl="7" rtl="0">
              <a:lnSpc>
                <a:spcPct val="100000"/>
              </a:lnSpc>
              <a:spcBef>
                <a:spcPts val="0"/>
              </a:spcBef>
              <a:spcAft>
                <a:spcPts val="0"/>
              </a:spcAft>
              <a:buNone/>
              <a:defRPr sz="1867">
                <a:solidFill>
                  <a:schemeClr val="lt1"/>
                </a:solidFill>
              </a:defRPr>
            </a:lvl8pPr>
            <a:lvl9pPr lvl="8" rtl="0">
              <a:lnSpc>
                <a:spcPct val="100000"/>
              </a:lnSpc>
              <a:spcBef>
                <a:spcPts val="0"/>
              </a:spcBef>
              <a:spcAft>
                <a:spcPts val="0"/>
              </a:spcAft>
              <a:buNone/>
              <a:defRPr sz="1867">
                <a:solidFill>
                  <a:schemeClr val="lt1"/>
                </a:solidFill>
              </a:defRPr>
            </a:lvl9pPr>
          </a:lstStyle>
          <a:p>
            <a:r>
              <a:rPr lang="pt-BR"/>
              <a:t>Clique para editar o estilo do subtítulo Mestre</a:t>
            </a:r>
            <a:endParaRPr/>
          </a:p>
        </p:txBody>
      </p:sp>
    </p:spTree>
    <p:extLst>
      <p:ext uri="{BB962C8B-B14F-4D97-AF65-F5344CB8AC3E}">
        <p14:creationId xmlns:p14="http://schemas.microsoft.com/office/powerpoint/2010/main" val="178949200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4"/>
        <p:cNvGrpSpPr/>
        <p:nvPr/>
      </p:nvGrpSpPr>
      <p:grpSpPr>
        <a:xfrm>
          <a:off x="0" y="0"/>
          <a:ext cx="0" cy="0"/>
          <a:chOff x="0" y="0"/>
          <a:chExt cx="0" cy="0"/>
        </a:xfrm>
      </p:grpSpPr>
    </p:spTree>
    <p:extLst>
      <p:ext uri="{BB962C8B-B14F-4D97-AF65-F5344CB8AC3E}">
        <p14:creationId xmlns:p14="http://schemas.microsoft.com/office/powerpoint/2010/main" val="259930185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p:nvPr/>
        </p:nvSpPr>
        <p:spPr>
          <a:xfrm>
            <a:off x="-117633" y="1120600"/>
            <a:ext cx="5597600" cy="151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3" name="Google Shape;53;p9"/>
          <p:cNvCxnSpPr/>
          <p:nvPr/>
        </p:nvCxnSpPr>
        <p:spPr>
          <a:xfrm>
            <a:off x="138400" y="1121100"/>
            <a:ext cx="0" cy="1515600"/>
          </a:xfrm>
          <a:prstGeom prst="straightConnector1">
            <a:avLst/>
          </a:prstGeom>
          <a:noFill/>
          <a:ln w="19050" cap="flat" cmpd="sng">
            <a:solidFill>
              <a:schemeClr val="dk2"/>
            </a:solidFill>
            <a:prstDash val="solid"/>
            <a:round/>
            <a:headEnd type="none" w="med" len="med"/>
            <a:tailEnd type="none" w="med" len="med"/>
          </a:ln>
        </p:spPr>
      </p:cxnSp>
      <p:sp>
        <p:nvSpPr>
          <p:cNvPr id="54" name="Google Shape;54;p9"/>
          <p:cNvSpPr txBox="1">
            <a:spLocks noGrp="1"/>
          </p:cNvSpPr>
          <p:nvPr>
            <p:ph type="subTitle" idx="1"/>
          </p:nvPr>
        </p:nvSpPr>
        <p:spPr>
          <a:xfrm>
            <a:off x="6096000" y="1066600"/>
            <a:ext cx="4755600" cy="15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r>
              <a:rPr lang="pt-BR"/>
              <a:t>Clique para editar o estilo do subtítulo Mestre</a:t>
            </a:r>
            <a:endParaRPr/>
          </a:p>
        </p:txBody>
      </p:sp>
      <p:sp>
        <p:nvSpPr>
          <p:cNvPr id="55" name="Google Shape;55;p9"/>
          <p:cNvSpPr txBox="1">
            <a:spLocks noGrp="1"/>
          </p:cNvSpPr>
          <p:nvPr>
            <p:ph type="title"/>
          </p:nvPr>
        </p:nvSpPr>
        <p:spPr>
          <a:xfrm>
            <a:off x="950967" y="1389241"/>
            <a:ext cx="511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4667">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pt-BR"/>
              <a:t>Clique para editar o título Mestre</a:t>
            </a:r>
            <a:endParaRPr/>
          </a:p>
        </p:txBody>
      </p:sp>
      <p:sp>
        <p:nvSpPr>
          <p:cNvPr id="56" name="Google Shape;56;p9"/>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7721393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0"/>
          <p:cNvSpPr txBox="1">
            <a:spLocks noGrp="1"/>
          </p:cNvSpPr>
          <p:nvPr>
            <p:ph type="body" idx="1"/>
          </p:nvPr>
        </p:nvSpPr>
        <p:spPr>
          <a:xfrm>
            <a:off x="3047923" y="421785"/>
            <a:ext cx="6630400" cy="20392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6000">
                <a:solidFill>
                  <a:schemeClr val="dk1"/>
                </a:solidFill>
                <a:latin typeface="Bebas Neue"/>
                <a:ea typeface="Bebas Neue"/>
                <a:cs typeface="Bebas Neue"/>
                <a:sym typeface="Bebas Neue"/>
              </a:defRPr>
            </a:lvl1pPr>
          </a:lstStyle>
          <a:p>
            <a:pPr lvl="0"/>
            <a:r>
              <a:rPr lang="pt-BR"/>
              <a:t>Editar estilos de texto Mestre</a:t>
            </a:r>
          </a:p>
        </p:txBody>
      </p:sp>
    </p:spTree>
    <p:extLst>
      <p:ext uri="{BB962C8B-B14F-4D97-AF65-F5344CB8AC3E}">
        <p14:creationId xmlns:p14="http://schemas.microsoft.com/office/powerpoint/2010/main" val="5206633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p:nvPr/>
        </p:nvSpPr>
        <p:spPr>
          <a:xfrm>
            <a:off x="-154833" y="3415700"/>
            <a:ext cx="12374800" cy="1892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11"/>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11"/>
          <p:cNvSpPr txBox="1">
            <a:spLocks noGrp="1"/>
          </p:cNvSpPr>
          <p:nvPr>
            <p:ph type="title" hasCustomPrompt="1"/>
          </p:nvPr>
        </p:nvSpPr>
        <p:spPr>
          <a:xfrm>
            <a:off x="2749051" y="965167"/>
            <a:ext cx="6692000" cy="247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26666">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64" name="Google Shape;64;p11"/>
          <p:cNvSpPr txBox="1">
            <a:spLocks noGrp="1"/>
          </p:cNvSpPr>
          <p:nvPr>
            <p:ph type="title" idx="2"/>
          </p:nvPr>
        </p:nvSpPr>
        <p:spPr>
          <a:xfrm>
            <a:off x="3314073" y="3828633"/>
            <a:ext cx="5556800" cy="109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3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pt-BR"/>
              <a:t>Clique para editar o título Mestre</a:t>
            </a:r>
            <a:endParaRPr/>
          </a:p>
        </p:txBody>
      </p:sp>
    </p:spTree>
    <p:extLst>
      <p:ext uri="{BB962C8B-B14F-4D97-AF65-F5344CB8AC3E}">
        <p14:creationId xmlns:p14="http://schemas.microsoft.com/office/powerpoint/2010/main" val="22728530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87541346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8312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extLst>
      <p:ext uri="{BB962C8B-B14F-4D97-AF65-F5344CB8AC3E}">
        <p14:creationId xmlns:p14="http://schemas.microsoft.com/office/powerpoint/2010/main" val="2581452256"/>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8" r:id="rId3"/>
    <p:sldLayoutId id="2147483689" r:id="rId4"/>
    <p:sldLayoutId id="2147483690"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 id="2147483732" r:id="rId46"/>
    <p:sldLayoutId id="2147483733" r:id="rId47"/>
    <p:sldLayoutId id="2147483734" r:id="rId48"/>
    <p:sldLayoutId id="2147483735" r:id="rId49"/>
    <p:sldLayoutId id="2147483736" r:id="rId50"/>
    <p:sldLayoutId id="2147483737" r:id="rId51"/>
    <p:sldLayoutId id="2147483738" r:id="rId52"/>
    <p:sldLayoutId id="2147483739" r:id="rId53"/>
    <p:sldLayoutId id="2147483740" r:id="rId54"/>
    <p:sldLayoutId id="2147483741" r:id="rId55"/>
    <p:sldLayoutId id="2147483742" r:id="rId56"/>
    <p:sldLayoutId id="2147483743" r:id="rId57"/>
    <p:sldLayoutId id="2147483744" r:id="rId58"/>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3" name="Google Shape;453;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84483415"/>
      </p:ext>
    </p:extLst>
  </p:cSld>
  <p:clrMap bg1="lt1" tx1="dk1" bg2="dk2" tx2="lt2" accent1="accent1" accent2="accent2" accent3="accent3" accent4="accent4" accent5="accent5" accent6="accent6" hlink="hlink" folHlink="folHlink"/>
  <p:sldLayoutIdLst>
    <p:sldLayoutId id="2147483746" r:id="rId1"/>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47398-1174-4BC2-AC96-F1C773A8E72A}"/>
              </a:ext>
            </a:extLst>
          </p:cNvPr>
          <p:cNvSpPr>
            <a:spLocks noGrp="1"/>
          </p:cNvSpPr>
          <p:nvPr>
            <p:ph type="ctrTitle"/>
          </p:nvPr>
        </p:nvSpPr>
        <p:spPr>
          <a:xfrm>
            <a:off x="812025" y="1937224"/>
            <a:ext cx="10965108" cy="2972000"/>
          </a:xfrm>
        </p:spPr>
        <p:txBody>
          <a:bodyPr/>
          <a:lstStyle/>
          <a:p>
            <a:r>
              <a:rPr lang="pt-BR" sz="7200" dirty="0">
                <a:solidFill>
                  <a:srgbClr val="D82727"/>
                </a:solidFill>
                <a:latin typeface="OpenDyslexic" panose="00000500000000000000" pitchFamily="50" charset="0"/>
              </a:rPr>
              <a:t>Educação </a:t>
            </a:r>
            <a:r>
              <a:rPr lang="pt-BR" sz="5400" dirty="0">
                <a:solidFill>
                  <a:srgbClr val="D82727"/>
                </a:solidFill>
                <a:latin typeface="OpenDyslexic" panose="00000500000000000000" pitchFamily="50" charset="0"/>
              </a:rPr>
              <a:t>de</a:t>
            </a:r>
            <a:r>
              <a:rPr lang="pt-BR" sz="7200" dirty="0">
                <a:solidFill>
                  <a:srgbClr val="D82727"/>
                </a:solidFill>
                <a:latin typeface="OpenDyslexic" panose="00000500000000000000" pitchFamily="50" charset="0"/>
              </a:rPr>
              <a:t> Crianças </a:t>
            </a:r>
            <a:br>
              <a:rPr lang="pt-BR" sz="7200" dirty="0">
                <a:latin typeface="OpenDyslexic" panose="00000500000000000000" pitchFamily="50" charset="0"/>
              </a:rPr>
            </a:br>
            <a:r>
              <a:rPr lang="pt-BR" sz="5400" dirty="0">
                <a:solidFill>
                  <a:srgbClr val="FFFFFF"/>
                </a:solidFill>
                <a:latin typeface="OpenDyslexic" panose="00000500000000000000" pitchFamily="50" charset="0"/>
              </a:rPr>
              <a:t>com</a:t>
            </a:r>
            <a:r>
              <a:rPr lang="pt-BR" sz="7200" dirty="0">
                <a:solidFill>
                  <a:srgbClr val="FFFFFF"/>
                </a:solidFill>
                <a:latin typeface="OpenDyslexic" panose="00000500000000000000" pitchFamily="50" charset="0"/>
              </a:rPr>
              <a:t> Dislexia</a:t>
            </a:r>
          </a:p>
        </p:txBody>
      </p:sp>
      <p:sp>
        <p:nvSpPr>
          <p:cNvPr id="3" name="Subtítulo 2">
            <a:extLst>
              <a:ext uri="{FF2B5EF4-FFF2-40B4-BE49-F238E27FC236}">
                <a16:creationId xmlns:a16="http://schemas.microsoft.com/office/drawing/2014/main" id="{38EC8D74-84F0-435D-9ECF-F2D75AF50997}"/>
              </a:ext>
            </a:extLst>
          </p:cNvPr>
          <p:cNvSpPr>
            <a:spLocks noGrp="1"/>
          </p:cNvSpPr>
          <p:nvPr>
            <p:ph type="subTitle" idx="1"/>
          </p:nvPr>
        </p:nvSpPr>
        <p:spPr>
          <a:xfrm>
            <a:off x="3150800" y="4456973"/>
            <a:ext cx="5890400" cy="492400"/>
          </a:xfrm>
        </p:spPr>
        <p:txBody>
          <a:bodyPr/>
          <a:lstStyle/>
          <a:p>
            <a:r>
              <a:rPr lang="pt-BR" dirty="0">
                <a:solidFill>
                  <a:schemeClr val="bg1"/>
                </a:solidFill>
                <a:latin typeface="Orator Std" panose="020D0509020203030204" pitchFamily="49" charset="0"/>
              </a:rPr>
              <a:t>Trabalho de Conclusão de Curso </a:t>
            </a:r>
          </a:p>
        </p:txBody>
      </p:sp>
    </p:spTree>
    <p:extLst>
      <p:ext uri="{BB962C8B-B14F-4D97-AF65-F5344CB8AC3E}">
        <p14:creationId xmlns:p14="http://schemas.microsoft.com/office/powerpoint/2010/main" val="44628564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41C92-A151-E537-FFBB-7911CB64A7C2}"/>
              </a:ext>
            </a:extLst>
          </p:cNvPr>
          <p:cNvSpPr>
            <a:spLocks noGrp="1"/>
          </p:cNvSpPr>
          <p:nvPr>
            <p:ph type="title" idx="2"/>
          </p:nvPr>
        </p:nvSpPr>
        <p:spPr>
          <a:xfrm>
            <a:off x="4985960" y="2630464"/>
            <a:ext cx="7536239" cy="1644800"/>
          </a:xfrm>
        </p:spPr>
        <p:txBody>
          <a:bodyPr/>
          <a:lstStyle/>
          <a:p>
            <a:r>
              <a:rPr lang="en-US" sz="8000" dirty="0">
                <a:latin typeface="OpenDyslexic" panose="00000500000000000000" pitchFamily="50" charset="0"/>
              </a:rPr>
              <a:t>VIABILIDADE</a:t>
            </a:r>
            <a:endParaRPr lang="en-US" sz="15400" dirty="0">
              <a:latin typeface="OpenDyslexic" panose="00000500000000000000" pitchFamily="50" charset="0"/>
            </a:endParaRPr>
          </a:p>
        </p:txBody>
      </p:sp>
      <p:sp>
        <p:nvSpPr>
          <p:cNvPr id="4" name="Subtitle 3">
            <a:extLst>
              <a:ext uri="{FF2B5EF4-FFF2-40B4-BE49-F238E27FC236}">
                <a16:creationId xmlns:a16="http://schemas.microsoft.com/office/drawing/2014/main" id="{65E04AF8-0C41-B120-51B2-529E4971E473}"/>
              </a:ext>
            </a:extLst>
          </p:cNvPr>
          <p:cNvSpPr>
            <a:spLocks noGrp="1"/>
          </p:cNvSpPr>
          <p:nvPr>
            <p:ph type="subTitle" idx="1"/>
          </p:nvPr>
        </p:nvSpPr>
        <p:spPr>
          <a:xfrm>
            <a:off x="5162950" y="4227536"/>
            <a:ext cx="6842829" cy="844800"/>
          </a:xfrm>
        </p:spPr>
        <p:txBody>
          <a:bodyPr/>
          <a:lstStyle/>
          <a:p>
            <a:pPr algn="ctr"/>
            <a:r>
              <a:rPr lang="en-US" dirty="0">
                <a:latin typeface="Orator Std" panose="020D0509020203030204" pitchFamily="49" charset="0"/>
              </a:rPr>
              <a:t>É possível criar um software funcional e que realmente ajude as crianças com dislexia a estudar?</a:t>
            </a:r>
          </a:p>
        </p:txBody>
      </p:sp>
    </p:spTree>
    <p:extLst>
      <p:ext uri="{BB962C8B-B14F-4D97-AF65-F5344CB8AC3E}">
        <p14:creationId xmlns:p14="http://schemas.microsoft.com/office/powerpoint/2010/main" val="110878451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061D6-29B6-C646-4D63-39B56C8C374E}"/>
              </a:ext>
            </a:extLst>
          </p:cNvPr>
          <p:cNvSpPr>
            <a:spLocks noGrp="1"/>
          </p:cNvSpPr>
          <p:nvPr>
            <p:ph type="subTitle" idx="1"/>
          </p:nvPr>
        </p:nvSpPr>
        <p:spPr>
          <a:xfrm>
            <a:off x="5094515" y="1262543"/>
            <a:ext cx="7085142" cy="1569200"/>
          </a:xfrm>
        </p:spPr>
        <p:txBody>
          <a:bodyPr/>
          <a:lstStyle/>
          <a:p>
            <a:r>
              <a:rPr lang="pt-BR" sz="1600" dirty="0">
                <a:solidFill>
                  <a:srgbClr val="FF0000"/>
                </a:solidFill>
                <a:latin typeface="Orator Std" panose="020D0509020203030204" pitchFamily="49" charset="0"/>
                <a:cs typeface="Times New Roman"/>
              </a:rPr>
              <a:t>  A tecnologia pode ser uma grande aliada para o tratamento da dislexia. Existem aplicativos, jogos e softwares focados em trabalhar a dificuldade de decodificação da escrita e, desta forma, torná-la mais atrativa para quem sofre com a dislexia.</a:t>
            </a:r>
            <a:endParaRPr lang="en-US" sz="1600" dirty="0">
              <a:solidFill>
                <a:srgbClr val="FF0000"/>
              </a:solidFill>
              <a:latin typeface="Orator Std" panose="020D0509020203030204" pitchFamily="49" charset="0"/>
            </a:endParaRPr>
          </a:p>
          <a:p>
            <a:endParaRPr lang="en-US" dirty="0"/>
          </a:p>
        </p:txBody>
      </p:sp>
      <p:sp>
        <p:nvSpPr>
          <p:cNvPr id="3" name="Title 2">
            <a:extLst>
              <a:ext uri="{FF2B5EF4-FFF2-40B4-BE49-F238E27FC236}">
                <a16:creationId xmlns:a16="http://schemas.microsoft.com/office/drawing/2014/main" id="{74942A2D-8136-83BB-DD1E-1400979D1C4B}"/>
              </a:ext>
            </a:extLst>
          </p:cNvPr>
          <p:cNvSpPr>
            <a:spLocks noGrp="1"/>
          </p:cNvSpPr>
          <p:nvPr>
            <p:ph type="title"/>
          </p:nvPr>
        </p:nvSpPr>
        <p:spPr>
          <a:xfrm>
            <a:off x="12343" y="1397708"/>
            <a:ext cx="6177966" cy="763600"/>
          </a:xfrm>
        </p:spPr>
        <p:txBody>
          <a:bodyPr/>
          <a:lstStyle/>
          <a:p>
            <a:r>
              <a:rPr lang="en-US" sz="6000" dirty="0">
                <a:latin typeface="Agency FB" panose="020B0503020202020204" pitchFamily="34" charset="0"/>
              </a:rPr>
              <a:t>É POSSÍVEL? É ÚTIL?</a:t>
            </a:r>
          </a:p>
        </p:txBody>
      </p:sp>
      <p:sp>
        <p:nvSpPr>
          <p:cNvPr id="4" name="TextBox 3">
            <a:extLst>
              <a:ext uri="{FF2B5EF4-FFF2-40B4-BE49-F238E27FC236}">
                <a16:creationId xmlns:a16="http://schemas.microsoft.com/office/drawing/2014/main" id="{51E3A815-84BF-B191-49D1-232930843EB8}"/>
              </a:ext>
            </a:extLst>
          </p:cNvPr>
          <p:cNvSpPr txBox="1"/>
          <p:nvPr/>
        </p:nvSpPr>
        <p:spPr>
          <a:xfrm>
            <a:off x="670454" y="3212837"/>
            <a:ext cx="498648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0000"/>
                </a:solidFill>
                <a:latin typeface="OpenDyslexic" panose="00000500000000000000" pitchFamily="50" charset="0"/>
              </a:rPr>
              <a:t>DUOLINGO:</a:t>
            </a:r>
            <a:endParaRPr lang="en-US" sz="1600" b="1" dirty="0">
              <a:solidFill>
                <a:srgbClr val="777777"/>
              </a:solidFill>
              <a:latin typeface="OpenDyslexic" panose="00000500000000000000" pitchFamily="50" charset="0"/>
              <a:cs typeface="Times New Roman"/>
            </a:endParaRPr>
          </a:p>
          <a:p>
            <a:endParaRPr lang="en-US" dirty="0">
              <a:solidFill>
                <a:srgbClr val="FF0000"/>
              </a:solidFill>
            </a:endParaRPr>
          </a:p>
          <a:p>
            <a:pPr algn="r"/>
            <a:r>
              <a:rPr lang="en-US" sz="1600" dirty="0">
                <a:solidFill>
                  <a:srgbClr val="FF0000"/>
                </a:solidFill>
                <a:latin typeface="Orator Std" panose="020D0509020203030204" pitchFamily="49" charset="0"/>
              </a:rPr>
              <a:t>Um </a:t>
            </a:r>
            <a:r>
              <a:rPr lang="en-US" sz="1600" dirty="0" err="1">
                <a:solidFill>
                  <a:srgbClr val="FF0000"/>
                </a:solidFill>
                <a:latin typeface="Orator Std" panose="020D0509020203030204" pitchFamily="49" charset="0"/>
              </a:rPr>
              <a:t>aplicativo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conhecido</a:t>
            </a:r>
            <a:r>
              <a:rPr lang="en-US" sz="1600" dirty="0">
                <a:solidFill>
                  <a:srgbClr val="FF0000"/>
                </a:solidFill>
                <a:latin typeface="Orator Std" panose="020D0509020203030204" pitchFamily="49" charset="0"/>
              </a:rPr>
              <a:t> e </a:t>
            </a:r>
            <a:r>
              <a:rPr lang="en-US" sz="1600" dirty="0" err="1">
                <a:solidFill>
                  <a:srgbClr val="FF0000"/>
                </a:solidFill>
                <a:latin typeface="Orator Std" panose="020D0509020203030204" pitchFamily="49" charset="0"/>
              </a:rPr>
              <a:t>uma</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ótima</a:t>
            </a:r>
            <a:r>
              <a:rPr lang="en-US" sz="1600" dirty="0">
                <a:solidFill>
                  <a:srgbClr val="FF0000"/>
                </a:solidFill>
                <a:latin typeface="Orator Std" panose="020D0509020203030204" pitchFamily="49" charset="0"/>
              </a:rPr>
              <a:t> ferramenta para </a:t>
            </a:r>
            <a:r>
              <a:rPr lang="en-US" sz="1600" dirty="0" err="1">
                <a:solidFill>
                  <a:srgbClr val="FF0000"/>
                </a:solidFill>
                <a:latin typeface="Orator Std" panose="020D0509020203030204" pitchFamily="49" charset="0"/>
              </a:rPr>
              <a:t>aprender</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novos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idiomas</a:t>
            </a:r>
            <a:r>
              <a:rPr lang="en-US" sz="1600" dirty="0">
                <a:solidFill>
                  <a:srgbClr val="FF0000"/>
                </a:solidFill>
                <a:latin typeface="Orator Std" panose="020D0509020203030204" pitchFamily="49" charset="0"/>
              </a:rPr>
              <a:t>.</a:t>
            </a:r>
          </a:p>
          <a:p>
            <a:pPr algn="r"/>
            <a:r>
              <a:rPr lang="en-US" sz="1600" dirty="0">
                <a:solidFill>
                  <a:srgbClr val="FF0000"/>
                </a:solidFill>
                <a:latin typeface="Orator Std" panose="020D0509020203030204" pitchFamily="49" charset="0"/>
              </a:rPr>
              <a:t>Devido </a:t>
            </a:r>
            <a:r>
              <a:rPr lang="en-US" sz="1600" dirty="0" err="1">
                <a:solidFill>
                  <a:srgbClr val="FF0000"/>
                </a:solidFill>
                <a:latin typeface="Orator Std" panose="020D0509020203030204" pitchFamily="49" charset="0"/>
              </a:rPr>
              <a:t>ao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seu</a:t>
            </a:r>
            <a:r>
              <a:rPr lang="en-US" sz="1600" dirty="0">
                <a:solidFill>
                  <a:srgbClr val="FF0000"/>
                </a:solidFill>
                <a:latin typeface="Orator Std" panose="020D0509020203030204" pitchFamily="49" charset="0"/>
              </a:rPr>
              <a:t> visual e </a:t>
            </a:r>
            <a:r>
              <a:rPr lang="en-US" sz="1600" dirty="0" err="1">
                <a:solidFill>
                  <a:srgbClr val="FF0000"/>
                </a:solidFill>
                <a:latin typeface="Orator Std" panose="020D0509020203030204" pitchFamily="49" charset="0"/>
              </a:rPr>
              <a:t>os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métodos</a:t>
            </a:r>
            <a:r>
              <a:rPr lang="en-US" sz="1600" dirty="0">
                <a:solidFill>
                  <a:srgbClr val="FF0000"/>
                </a:solidFill>
                <a:latin typeface="Orator Std" panose="020D0509020203030204" pitchFamily="49" charset="0"/>
              </a:rPr>
              <a:t> que </a:t>
            </a:r>
            <a:r>
              <a:rPr lang="en-US" sz="1600" dirty="0" err="1">
                <a:solidFill>
                  <a:srgbClr val="FF0000"/>
                </a:solidFill>
                <a:latin typeface="Orator Std" panose="020D0509020203030204" pitchFamily="49" charset="0"/>
              </a:rPr>
              <a:t>usa</a:t>
            </a:r>
            <a:r>
              <a:rPr lang="en-US" sz="1600" dirty="0">
                <a:solidFill>
                  <a:srgbClr val="FF0000"/>
                </a:solidFill>
                <a:latin typeface="Orator Std" panose="020D0509020203030204" pitchFamily="49" charset="0"/>
              </a:rPr>
              <a:t> para </a:t>
            </a:r>
            <a:r>
              <a:rPr lang="en-US" sz="1600" dirty="0" err="1">
                <a:solidFill>
                  <a:srgbClr val="FF0000"/>
                </a:solidFill>
                <a:latin typeface="Orator Std" panose="020D0509020203030204" pitchFamily="49" charset="0"/>
              </a:rPr>
              <a:t>lecionar</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como</a:t>
            </a:r>
            <a:r>
              <a:rPr lang="en-US" sz="1600" dirty="0">
                <a:solidFill>
                  <a:srgbClr val="FF0000"/>
                </a:solidFill>
                <a:latin typeface="Orator Std" panose="020D0509020203030204" pitchFamily="49" charset="0"/>
              </a:rPr>
              <a:t> a </a:t>
            </a:r>
            <a:r>
              <a:rPr lang="en-US" sz="1600" dirty="0" err="1">
                <a:solidFill>
                  <a:srgbClr val="FF0000"/>
                </a:solidFill>
                <a:latin typeface="Orator Std" panose="020D0509020203030204" pitchFamily="49" charset="0"/>
              </a:rPr>
              <a:t>repetição</a:t>
            </a:r>
            <a:r>
              <a:rPr lang="en-US" sz="1600" dirty="0">
                <a:solidFill>
                  <a:srgbClr val="FF0000"/>
                </a:solidFill>
                <a:latin typeface="Orator Std" panose="020D0509020203030204" pitchFamily="49" charset="0"/>
              </a:rPr>
              <a:t> de </a:t>
            </a:r>
            <a:r>
              <a:rPr lang="en-US" sz="1600" dirty="0" err="1">
                <a:solidFill>
                  <a:srgbClr val="FF0000"/>
                </a:solidFill>
                <a:latin typeface="Orator Std" panose="020D0509020203030204" pitchFamily="49" charset="0"/>
              </a:rPr>
              <a:t>frases</a:t>
            </a:r>
            <a:r>
              <a:rPr lang="en-US" sz="1600" dirty="0">
                <a:solidFill>
                  <a:srgbClr val="FF0000"/>
                </a:solidFill>
                <a:latin typeface="Orator Std" panose="020D0509020203030204" pitchFamily="49" charset="0"/>
              </a:rPr>
              <a:t> e </a:t>
            </a:r>
            <a:r>
              <a:rPr lang="en-US" sz="1600" dirty="0" err="1">
                <a:solidFill>
                  <a:srgbClr val="FF0000"/>
                </a:solidFill>
                <a:latin typeface="Orator Std" panose="020D0509020203030204" pitchFamily="49" charset="0"/>
              </a:rPr>
              <a:t>palavras</a:t>
            </a:r>
            <a:r>
              <a:rPr lang="en-US" sz="1600" dirty="0">
                <a:solidFill>
                  <a:srgbClr val="FF0000"/>
                </a:solidFill>
                <a:latin typeface="Orator Std" panose="020D0509020203030204" pitchFamily="49" charset="0"/>
              </a:rPr>
              <a:t> e testes </a:t>
            </a:r>
            <a:r>
              <a:rPr lang="en-US" sz="1600" dirty="0" err="1">
                <a:solidFill>
                  <a:srgbClr val="FF0000"/>
                </a:solidFill>
                <a:latin typeface="Orator Std" panose="020D0509020203030204" pitchFamily="49" charset="0"/>
              </a:rPr>
              <a:t>onde</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você</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precisa</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ouvir</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quantas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vezes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necessário</a:t>
            </a:r>
            <a:r>
              <a:rPr lang="en-US" sz="1600" dirty="0">
                <a:solidFill>
                  <a:srgbClr val="FF0000"/>
                </a:solidFill>
                <a:latin typeface="Orator Std" panose="020D0509020203030204" pitchFamily="49" charset="0"/>
              </a:rPr>
              <a:t>) e </a:t>
            </a:r>
            <a:r>
              <a:rPr lang="en-US" sz="1600" dirty="0" err="1">
                <a:solidFill>
                  <a:srgbClr val="FF0000"/>
                </a:solidFill>
                <a:latin typeface="Orator Std" panose="020D0509020203030204" pitchFamily="49" charset="0"/>
              </a:rPr>
              <a:t>transcrever</a:t>
            </a:r>
            <a:r>
              <a:rPr lang="en-US" sz="1600" dirty="0">
                <a:solidFill>
                  <a:srgbClr val="FF0000"/>
                </a:solidFill>
                <a:latin typeface="Orator Std" panose="020D0509020203030204" pitchFamily="49" charset="0"/>
              </a:rPr>
              <a:t>, o Duolingo se </a:t>
            </a:r>
            <a:r>
              <a:rPr lang="en-US" sz="1600" dirty="0" err="1">
                <a:solidFill>
                  <a:srgbClr val="FF0000"/>
                </a:solidFill>
                <a:latin typeface="Orator Std" panose="020D0509020203030204" pitchFamily="49" charset="0"/>
              </a:rPr>
              <a:t>torna</a:t>
            </a:r>
            <a:r>
              <a:rPr lang="en-US" sz="1600" dirty="0">
                <a:solidFill>
                  <a:srgbClr val="FF0000"/>
                </a:solidFill>
                <a:latin typeface="Orator Std" panose="020D0509020203030204" pitchFamily="49" charset="0"/>
              </a:rPr>
              <a:t> um </a:t>
            </a:r>
            <a:r>
              <a:rPr lang="en-US" sz="1600" dirty="0" err="1">
                <a:solidFill>
                  <a:srgbClr val="FF0000"/>
                </a:solidFill>
                <a:latin typeface="Orator Std" panose="020D0509020203030204" pitchFamily="49" charset="0"/>
              </a:rPr>
              <a:t>aplicativo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ótimo</a:t>
            </a:r>
            <a:r>
              <a:rPr lang="en-US" sz="1600" dirty="0">
                <a:solidFill>
                  <a:srgbClr val="FF0000"/>
                </a:solidFill>
                <a:latin typeface="Orator Std" panose="020D0509020203030204" pitchFamily="49" charset="0"/>
              </a:rPr>
              <a:t> para </a:t>
            </a:r>
          </a:p>
          <a:p>
            <a:pPr algn="ctr"/>
            <a:r>
              <a:rPr lang="en-US" sz="1600" dirty="0" err="1">
                <a:solidFill>
                  <a:srgbClr val="FF0000"/>
                </a:solidFill>
                <a:latin typeface="Orator Std" panose="020D0509020203030204" pitchFamily="49" charset="0"/>
              </a:rPr>
              <a:t>aprender</a:t>
            </a:r>
            <a:r>
              <a:rPr lang="en-US" sz="1600" dirty="0">
                <a:solidFill>
                  <a:srgbClr val="FF0000"/>
                </a:solidFill>
                <a:latin typeface="Orator Std" panose="020D0509020203030204" pitchFamily="49" charset="0"/>
              </a:rPr>
              <a:t>.</a:t>
            </a:r>
            <a:endParaRPr lang="en-US" dirty="0">
              <a:latin typeface="Orator Std" panose="020D0509020203030204" pitchFamily="49" charset="0"/>
            </a:endParaRPr>
          </a:p>
        </p:txBody>
      </p:sp>
      <p:sp>
        <p:nvSpPr>
          <p:cNvPr id="5" name="TextBox 4">
            <a:extLst>
              <a:ext uri="{FF2B5EF4-FFF2-40B4-BE49-F238E27FC236}">
                <a16:creationId xmlns:a16="http://schemas.microsoft.com/office/drawing/2014/main" id="{8FC3C847-D447-B079-841D-E2446B17CF18}"/>
              </a:ext>
            </a:extLst>
          </p:cNvPr>
          <p:cNvSpPr txBox="1"/>
          <p:nvPr/>
        </p:nvSpPr>
        <p:spPr>
          <a:xfrm>
            <a:off x="6682053" y="3212836"/>
            <a:ext cx="449311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FF0000"/>
                </a:solidFill>
                <a:latin typeface="OpenDyslexic" panose="00000500000000000000" pitchFamily="50" charset="0"/>
              </a:rPr>
              <a:t>ARAMURO:</a:t>
            </a:r>
            <a:endParaRPr lang="en-US" sz="1800" b="1" dirty="0">
              <a:solidFill>
                <a:srgbClr val="777777"/>
              </a:solidFill>
              <a:latin typeface="OpenDyslexic" panose="00000500000000000000" pitchFamily="50" charset="0"/>
              <a:cs typeface="Times New Roman"/>
            </a:endParaRPr>
          </a:p>
          <a:p>
            <a:endParaRPr lang="en-US" dirty="0">
              <a:solidFill>
                <a:srgbClr val="FF0000"/>
              </a:solidFill>
            </a:endParaRPr>
          </a:p>
          <a:p>
            <a:r>
              <a:rPr lang="en-US" sz="1600" dirty="0" err="1">
                <a:solidFill>
                  <a:srgbClr val="FF0000"/>
                </a:solidFill>
                <a:latin typeface="Orator Std" panose="020D0509020203030204" pitchFamily="49" charset="0"/>
              </a:rPr>
              <a:t>Aramuro</a:t>
            </a:r>
            <a:r>
              <a:rPr lang="en-US" sz="1600" dirty="0">
                <a:solidFill>
                  <a:srgbClr val="FF0000"/>
                </a:solidFill>
                <a:latin typeface="Orator Std" panose="020D0509020203030204" pitchFamily="49" charset="0"/>
              </a:rPr>
              <a:t> é um </a:t>
            </a:r>
            <a:r>
              <a:rPr lang="en-US" sz="1600" dirty="0" err="1">
                <a:solidFill>
                  <a:srgbClr val="FF0000"/>
                </a:solidFill>
                <a:latin typeface="Orator Std" panose="020D0509020203030204" pitchFamily="49" charset="0"/>
              </a:rPr>
              <a:t>jogo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programado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especificamente</a:t>
            </a:r>
            <a:r>
              <a:rPr lang="en-US" sz="1600" dirty="0">
                <a:solidFill>
                  <a:srgbClr val="FF0000"/>
                </a:solidFill>
                <a:latin typeface="Orator Std" panose="020D0509020203030204" pitchFamily="49" charset="0"/>
              </a:rPr>
              <a:t> para </a:t>
            </a:r>
            <a:r>
              <a:rPr lang="en-US" sz="1600" dirty="0" err="1">
                <a:solidFill>
                  <a:srgbClr val="FF0000"/>
                </a:solidFill>
                <a:latin typeface="Orator Std" panose="020D0509020203030204" pitchFamily="49" charset="0"/>
              </a:rPr>
              <a:t>auxliar</a:t>
            </a:r>
            <a:r>
              <a:rPr lang="en-US" sz="1600" dirty="0">
                <a:solidFill>
                  <a:srgbClr val="FF0000"/>
                </a:solidFill>
                <a:latin typeface="Orator Std" panose="020D0509020203030204" pitchFamily="49" charset="0"/>
              </a:rPr>
              <a:t> o </a:t>
            </a:r>
            <a:r>
              <a:rPr lang="en-US" sz="1600" dirty="0" err="1">
                <a:solidFill>
                  <a:srgbClr val="FF0000"/>
                </a:solidFill>
                <a:latin typeface="Orator Std" panose="020D0509020203030204" pitchFamily="49" charset="0"/>
              </a:rPr>
              <a:t>estudo</a:t>
            </a:r>
            <a:r>
              <a:rPr lang="en-US" sz="1600" dirty="0">
                <a:solidFill>
                  <a:srgbClr val="FF0000"/>
                </a:solidFill>
                <a:latin typeface="Orator Std" panose="020D0509020203030204" pitchFamily="49" charset="0"/>
              </a:rPr>
              <a:t> da </a:t>
            </a:r>
            <a:r>
              <a:rPr lang="en-US" sz="1600" dirty="0" err="1">
                <a:solidFill>
                  <a:srgbClr val="FF0000"/>
                </a:solidFill>
                <a:latin typeface="Orator Std" panose="020D0509020203030204" pitchFamily="49" charset="0"/>
              </a:rPr>
              <a:t>linguística</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em</a:t>
            </a:r>
            <a:r>
              <a:rPr lang="en-US" sz="1600" dirty="0">
                <a:solidFill>
                  <a:srgbClr val="FF0000"/>
                </a:solidFill>
                <a:latin typeface="Orator Std" panose="020D0509020203030204" pitchFamily="49" charset="0"/>
              </a:rPr>
              <a:t> crianças com dislexia. Como </a:t>
            </a:r>
            <a:r>
              <a:rPr lang="en-US" sz="1600" dirty="0" err="1">
                <a:solidFill>
                  <a:srgbClr val="FF0000"/>
                </a:solidFill>
                <a:latin typeface="Orator Std" panose="020D0509020203030204" pitchFamily="49" charset="0"/>
              </a:rPr>
              <a:t>ele</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faz</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isso</a:t>
            </a:r>
            <a:r>
              <a:rPr lang="en-US" sz="1600" dirty="0">
                <a:solidFill>
                  <a:srgbClr val="FF0000"/>
                </a:solidFill>
                <a:latin typeface="Orator Std" panose="020D0509020203030204" pitchFamily="49" charset="0"/>
              </a:rPr>
              <a:t>? O </a:t>
            </a:r>
            <a:r>
              <a:rPr lang="en-US" sz="1600" dirty="0" err="1">
                <a:solidFill>
                  <a:srgbClr val="FF0000"/>
                </a:solidFill>
                <a:latin typeface="Orator Std" panose="020D0509020203030204" pitchFamily="49" charset="0"/>
              </a:rPr>
              <a:t>Aramuro</a:t>
            </a:r>
            <a:r>
              <a:rPr lang="en-US" sz="1600" dirty="0">
                <a:solidFill>
                  <a:srgbClr val="FF0000"/>
                </a:solidFill>
                <a:latin typeface="Orator Std" panose="020D0509020203030204" pitchFamily="49" charset="0"/>
              </a:rPr>
              <a:t> é </a:t>
            </a:r>
            <a:r>
              <a:rPr lang="en-US" sz="1600" dirty="0" err="1">
                <a:solidFill>
                  <a:srgbClr val="FF0000"/>
                </a:solidFill>
                <a:latin typeface="Orator Std" panose="020D0509020203030204" pitchFamily="49" charset="0"/>
              </a:rPr>
              <a:t>como</a:t>
            </a:r>
            <a:r>
              <a:rPr lang="en-US" sz="1600" dirty="0">
                <a:solidFill>
                  <a:srgbClr val="FF0000"/>
                </a:solidFill>
                <a:latin typeface="Orator Std" panose="020D0509020203030204" pitchFamily="49" charset="0"/>
              </a:rPr>
              <a:t> um </a:t>
            </a:r>
            <a:r>
              <a:rPr lang="en-US" sz="1600" dirty="0" err="1">
                <a:solidFill>
                  <a:srgbClr val="FF0000"/>
                </a:solidFill>
                <a:latin typeface="Orator Std" panose="020D0509020203030204" pitchFamily="49" charset="0"/>
              </a:rPr>
              <a:t>jogo</a:t>
            </a:r>
            <a:r>
              <a:rPr lang="en-US" sz="1600" dirty="0">
                <a:solidFill>
                  <a:srgbClr val="FF0000"/>
                </a:solidFill>
                <a:latin typeface="Orator Std" panose="020D0509020203030204" pitchFamily="49" charset="0"/>
              </a:rPr>
              <a:t> de </a:t>
            </a:r>
            <a:r>
              <a:rPr lang="en-US" sz="1600" dirty="0" err="1">
                <a:solidFill>
                  <a:srgbClr val="FF0000"/>
                </a:solidFill>
                <a:latin typeface="Orator Std" panose="020D0509020203030204" pitchFamily="49" charset="0"/>
              </a:rPr>
              <a:t>palavras-cruzadas</a:t>
            </a:r>
            <a:r>
              <a:rPr lang="en-US" sz="1600" dirty="0">
                <a:solidFill>
                  <a:srgbClr val="FF0000"/>
                </a:solidFill>
                <a:latin typeface="Orator Std" panose="020D0509020203030204" pitchFamily="49" charset="0"/>
              </a:rPr>
              <a:t>, o </a:t>
            </a:r>
            <a:r>
              <a:rPr lang="en-US" sz="1600" dirty="0" err="1">
                <a:solidFill>
                  <a:srgbClr val="FF0000"/>
                </a:solidFill>
                <a:latin typeface="Orator Std" panose="020D0509020203030204" pitchFamily="49" charset="0"/>
              </a:rPr>
              <a:t>jogador</a:t>
            </a:r>
            <a:r>
              <a:rPr lang="en-US" sz="1600" dirty="0">
                <a:solidFill>
                  <a:srgbClr val="FF0000"/>
                </a:solidFill>
                <a:latin typeface="Orator Std" panose="020D0509020203030204" pitchFamily="49" charset="0"/>
              </a:rPr>
              <a:t> as </a:t>
            </a:r>
            <a:r>
              <a:rPr lang="en-US" sz="1600" dirty="0" err="1">
                <a:solidFill>
                  <a:srgbClr val="FF0000"/>
                </a:solidFill>
                <a:latin typeface="Orator Std" panose="020D0509020203030204" pitchFamily="49" charset="0"/>
              </a:rPr>
              <a:t>ouve</a:t>
            </a:r>
            <a:r>
              <a:rPr lang="en-US" sz="1600" dirty="0">
                <a:solidFill>
                  <a:srgbClr val="FF0000"/>
                </a:solidFill>
                <a:latin typeface="Orator Std" panose="020D0509020203030204" pitchFamily="49" charset="0"/>
              </a:rPr>
              <a:t> e </a:t>
            </a:r>
            <a:r>
              <a:rPr lang="en-US" sz="1600" dirty="0" err="1">
                <a:solidFill>
                  <a:srgbClr val="FF0000"/>
                </a:solidFill>
                <a:latin typeface="Orator Std" panose="020D0509020203030204" pitchFamily="49" charset="0"/>
              </a:rPr>
              <a:t>então</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deve</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arrastar</a:t>
            </a:r>
            <a:r>
              <a:rPr lang="en-US" sz="1600" dirty="0">
                <a:solidFill>
                  <a:srgbClr val="FF0000"/>
                </a:solidFill>
                <a:latin typeface="Orator Std" panose="020D0509020203030204" pitchFamily="49" charset="0"/>
              </a:rPr>
              <a:t> as </a:t>
            </a:r>
            <a:r>
              <a:rPr lang="en-US" sz="1600" dirty="0" err="1">
                <a:solidFill>
                  <a:srgbClr val="FF0000"/>
                </a:solidFill>
                <a:latin typeface="Orator Std" panose="020D0509020203030204" pitchFamily="49" charset="0"/>
              </a:rPr>
              <a:t>síbalas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em</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balões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flutuantes</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até</a:t>
            </a:r>
            <a:r>
              <a:rPr lang="en-US" sz="1600" dirty="0">
                <a:solidFill>
                  <a:srgbClr val="FF0000"/>
                </a:solidFill>
                <a:latin typeface="Orator Std" panose="020D0509020203030204" pitchFamily="49" charset="0"/>
              </a:rPr>
              <a:t> que </a:t>
            </a:r>
            <a:r>
              <a:rPr lang="en-US" sz="1600" dirty="0" err="1">
                <a:solidFill>
                  <a:srgbClr val="FF0000"/>
                </a:solidFill>
                <a:latin typeface="Orator Std" panose="020D0509020203030204" pitchFamily="49" charset="0"/>
              </a:rPr>
              <a:t>todas</a:t>
            </a:r>
            <a:r>
              <a:rPr lang="en-US" sz="1600" dirty="0">
                <a:solidFill>
                  <a:srgbClr val="FF0000"/>
                </a:solidFill>
                <a:latin typeface="Orator Std" panose="020D0509020203030204" pitchFamily="49" charset="0"/>
              </a:rPr>
              <a:t> as </a:t>
            </a:r>
            <a:r>
              <a:rPr lang="en-US" sz="1600" dirty="0" err="1">
                <a:solidFill>
                  <a:srgbClr val="FF0000"/>
                </a:solidFill>
                <a:latin typeface="Orator Std" panose="020D0509020203030204" pitchFamily="49" charset="0"/>
              </a:rPr>
              <a:t>palavras</a:t>
            </a:r>
            <a:r>
              <a:rPr lang="en-US" sz="1600" dirty="0">
                <a:solidFill>
                  <a:srgbClr val="FF0000"/>
                </a:solidFill>
                <a:latin typeface="Orator Std" panose="020D0509020203030204" pitchFamily="49" charset="0"/>
              </a:rPr>
              <a:t> se </a:t>
            </a:r>
            <a:r>
              <a:rPr lang="en-US" sz="1600" dirty="0" err="1">
                <a:solidFill>
                  <a:srgbClr val="FF0000"/>
                </a:solidFill>
                <a:latin typeface="Orator Std" panose="020D0509020203030204" pitchFamily="49" charset="0"/>
              </a:rPr>
              <a:t>encaixem</a:t>
            </a:r>
            <a:r>
              <a:rPr lang="en-US" sz="1600" dirty="0">
                <a:solidFill>
                  <a:srgbClr val="FF0000"/>
                </a:solidFill>
                <a:latin typeface="Orator Std" panose="020D0509020203030204" pitchFamily="49" charset="0"/>
              </a:rPr>
              <a:t> </a:t>
            </a:r>
            <a:r>
              <a:rPr lang="en-US" sz="1600" dirty="0" err="1">
                <a:solidFill>
                  <a:srgbClr val="FF0000"/>
                </a:solidFill>
                <a:latin typeface="Orator Std" panose="020D0509020203030204" pitchFamily="49" charset="0"/>
              </a:rPr>
              <a:t>corretamente</a:t>
            </a:r>
            <a:r>
              <a:rPr lang="en-US" sz="1600" dirty="0">
                <a:solidFill>
                  <a:srgbClr val="FF0000"/>
                </a:solidFill>
                <a:latin typeface="Orator Std" panose="020D0509020203030204" pitchFamily="49" charset="0"/>
              </a:rPr>
              <a:t>.</a:t>
            </a:r>
          </a:p>
        </p:txBody>
      </p:sp>
      <p:cxnSp>
        <p:nvCxnSpPr>
          <p:cNvPr id="6" name="Straight Arrow Connector 5">
            <a:extLst>
              <a:ext uri="{FF2B5EF4-FFF2-40B4-BE49-F238E27FC236}">
                <a16:creationId xmlns:a16="http://schemas.microsoft.com/office/drawing/2014/main" id="{1B08181B-3A91-96FD-737C-3CA080FCB265}"/>
              </a:ext>
            </a:extLst>
          </p:cNvPr>
          <p:cNvCxnSpPr/>
          <p:nvPr/>
        </p:nvCxnSpPr>
        <p:spPr>
          <a:xfrm>
            <a:off x="6153168" y="3090198"/>
            <a:ext cx="32657" cy="2721428"/>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6917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5C3C-2F40-A0B5-9500-F4F9CB87BA61}"/>
              </a:ext>
            </a:extLst>
          </p:cNvPr>
          <p:cNvSpPr>
            <a:spLocks noGrp="1"/>
          </p:cNvSpPr>
          <p:nvPr>
            <p:ph type="title"/>
          </p:nvPr>
        </p:nvSpPr>
        <p:spPr>
          <a:xfrm>
            <a:off x="3539800" y="1069825"/>
            <a:ext cx="5112400" cy="1382800"/>
          </a:xfrm>
        </p:spPr>
        <p:txBody>
          <a:bodyPr/>
          <a:lstStyle/>
          <a:p>
            <a:r>
              <a:rPr lang="en-US" sz="7200" dirty="0" err="1">
                <a:latin typeface="OpenDyslexic" panose="00000500000000000000" pitchFamily="50" charset="0"/>
              </a:rPr>
              <a:t>Obrigado</a:t>
            </a:r>
            <a:r>
              <a:rPr lang="en-US" sz="7200" dirty="0">
                <a:latin typeface="OpenDyslexic" panose="00000500000000000000" pitchFamily="50" charset="0"/>
              </a:rPr>
              <a:t>!</a:t>
            </a:r>
          </a:p>
        </p:txBody>
      </p:sp>
      <p:sp>
        <p:nvSpPr>
          <p:cNvPr id="3" name="Subtitle 2">
            <a:extLst>
              <a:ext uri="{FF2B5EF4-FFF2-40B4-BE49-F238E27FC236}">
                <a16:creationId xmlns:a16="http://schemas.microsoft.com/office/drawing/2014/main" id="{E639B0E6-824F-0CCF-A4AB-C318EAF34602}"/>
              </a:ext>
            </a:extLst>
          </p:cNvPr>
          <p:cNvSpPr>
            <a:spLocks noGrp="1"/>
          </p:cNvSpPr>
          <p:nvPr>
            <p:ph type="subTitle" idx="1"/>
          </p:nvPr>
        </p:nvSpPr>
        <p:spPr>
          <a:xfrm>
            <a:off x="3276600" y="2298477"/>
            <a:ext cx="5481258" cy="3137124"/>
          </a:xfrm>
        </p:spPr>
        <p:txBody>
          <a:bodyPr/>
          <a:lstStyle/>
          <a:p>
            <a:r>
              <a:rPr lang="en-US" sz="1100" b="1" dirty="0">
                <a:latin typeface="Orator Std" panose="020D0509020203030204" pitchFamily="49" charset="0"/>
              </a:rPr>
              <a:t>Pesquisa </a:t>
            </a:r>
            <a:r>
              <a:rPr lang="en-US" sz="1100" b="1" dirty="0" err="1">
                <a:latin typeface="Orator Std" panose="020D0509020203030204" pitchFamily="49" charset="0"/>
              </a:rPr>
              <a:t>feita</a:t>
            </a:r>
            <a:r>
              <a:rPr lang="en-US" sz="1100" b="1" dirty="0">
                <a:latin typeface="Orator Std" panose="020D0509020203030204" pitchFamily="49" charset="0"/>
              </a:rPr>
              <a:t> </a:t>
            </a:r>
            <a:r>
              <a:rPr lang="en-US" sz="1100" b="1" dirty="0" err="1">
                <a:latin typeface="Orator Std" panose="020D0509020203030204" pitchFamily="49" charset="0"/>
              </a:rPr>
              <a:t>por</a:t>
            </a:r>
            <a:r>
              <a:rPr lang="en-US" sz="1100" b="1" dirty="0">
                <a:latin typeface="Orator Std" panose="020D0509020203030204" pitchFamily="49" charset="0"/>
              </a:rPr>
              <a:t>:</a:t>
            </a:r>
          </a:p>
          <a:p>
            <a:endParaRPr lang="en-US" sz="1300" dirty="0">
              <a:latin typeface="Orator Std" panose="020D0509020203030204" pitchFamily="49" charset="0"/>
            </a:endParaRPr>
          </a:p>
          <a:p>
            <a:r>
              <a:rPr lang="en-US" sz="1300" dirty="0">
                <a:latin typeface="Orator Std" panose="020D0509020203030204" pitchFamily="49" charset="0"/>
              </a:rPr>
              <a:t>MATHEUS CORTES BARBEIRO</a:t>
            </a:r>
          </a:p>
          <a:p>
            <a:r>
              <a:rPr lang="en-US" sz="1300" dirty="0">
                <a:latin typeface="Orator Std" panose="020D0509020203030204" pitchFamily="49" charset="0"/>
              </a:rPr>
              <a:t>LUCAS MELO DOS REIS</a:t>
            </a:r>
          </a:p>
          <a:p>
            <a:endParaRPr lang="en-US" sz="1400" dirty="0">
              <a:latin typeface="Orator Std" panose="020D0509020203030204" pitchFamily="49" charset="0"/>
            </a:endParaRPr>
          </a:p>
          <a:p>
            <a:r>
              <a:rPr lang="en-US" sz="1100" b="1" dirty="0">
                <a:latin typeface="Orator Std" panose="020D0509020203030204" pitchFamily="49" charset="0"/>
              </a:rPr>
              <a:t>Slides </a:t>
            </a:r>
            <a:r>
              <a:rPr lang="en-US" sz="1100" b="1" dirty="0" err="1">
                <a:latin typeface="Orator Std" panose="020D0509020203030204" pitchFamily="49" charset="0"/>
              </a:rPr>
              <a:t>feito</a:t>
            </a:r>
            <a:r>
              <a:rPr lang="en-US" sz="1100" b="1" dirty="0">
                <a:latin typeface="Orator Std" panose="020D0509020203030204" pitchFamily="49" charset="0"/>
              </a:rPr>
              <a:t> por:</a:t>
            </a:r>
          </a:p>
          <a:p>
            <a:endParaRPr lang="en-US" sz="1100" dirty="0">
              <a:latin typeface="Orator Std" panose="020D0509020203030204" pitchFamily="49" charset="0"/>
            </a:endParaRPr>
          </a:p>
          <a:p>
            <a:r>
              <a:rPr lang="en-US" sz="1300" dirty="0">
                <a:latin typeface="Orator Std" panose="020D0509020203030204" pitchFamily="49" charset="0"/>
              </a:rPr>
              <a:t>LUCAS MELO DOS REIS</a:t>
            </a:r>
          </a:p>
          <a:p>
            <a:endParaRPr lang="en-US" sz="1100" dirty="0">
              <a:latin typeface="Orator Std" panose="020D0509020203030204" pitchFamily="49" charset="0"/>
            </a:endParaRPr>
          </a:p>
          <a:p>
            <a:r>
              <a:rPr lang="en-US" sz="1100" b="1" dirty="0" err="1">
                <a:latin typeface="Orator Std" panose="020D0509020203030204" pitchFamily="49" charset="0"/>
              </a:rPr>
              <a:t>Revisão</a:t>
            </a:r>
            <a:r>
              <a:rPr lang="en-US" sz="1100" b="1" dirty="0">
                <a:latin typeface="Orator Std" panose="020D0509020203030204" pitchFamily="49" charset="0"/>
              </a:rPr>
              <a:t> </a:t>
            </a:r>
            <a:r>
              <a:rPr lang="en-US" sz="1100" b="1" dirty="0" err="1">
                <a:latin typeface="Orator Std" panose="020D0509020203030204" pitchFamily="49" charset="0"/>
              </a:rPr>
              <a:t>feita</a:t>
            </a:r>
            <a:r>
              <a:rPr lang="en-US" sz="1100" b="1" dirty="0">
                <a:latin typeface="Orator Std" panose="020D0509020203030204" pitchFamily="49" charset="0"/>
              </a:rPr>
              <a:t> por:</a:t>
            </a:r>
          </a:p>
          <a:p>
            <a:endParaRPr lang="en-US" sz="1100" dirty="0">
              <a:latin typeface="Orator Std" panose="020D0509020203030204" pitchFamily="49" charset="0"/>
            </a:endParaRPr>
          </a:p>
          <a:p>
            <a:r>
              <a:rPr lang="en-US" sz="1300" dirty="0">
                <a:latin typeface="Orator Std" panose="020D0509020203030204" pitchFamily="49" charset="0"/>
              </a:rPr>
              <a:t>MATHEUS CORTES BARBEIRO</a:t>
            </a:r>
          </a:p>
          <a:p>
            <a:r>
              <a:rPr lang="en-US" sz="1300" dirty="0">
                <a:latin typeface="Orator Std" panose="020D0509020203030204" pitchFamily="49" charset="0"/>
              </a:rPr>
              <a:t>CLAUDIA VALÉRIA GUIZIM CORTES (MAMÃE DO MATHEUS)</a:t>
            </a:r>
          </a:p>
        </p:txBody>
      </p:sp>
      <p:sp>
        <p:nvSpPr>
          <p:cNvPr id="4" name="Rectangle 3">
            <a:extLst>
              <a:ext uri="{FF2B5EF4-FFF2-40B4-BE49-F238E27FC236}">
                <a16:creationId xmlns:a16="http://schemas.microsoft.com/office/drawing/2014/main" id="{6F9B6B44-E5FC-FA28-2DBA-B036F6A2D705}"/>
              </a:ext>
            </a:extLst>
          </p:cNvPr>
          <p:cNvSpPr/>
          <p:nvPr/>
        </p:nvSpPr>
        <p:spPr>
          <a:xfrm>
            <a:off x="3118859" y="4868332"/>
            <a:ext cx="6128656" cy="18396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98199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EFD6D-EFAE-4935-B4A8-3095001C0CC3}"/>
              </a:ext>
            </a:extLst>
          </p:cNvPr>
          <p:cNvSpPr>
            <a:spLocks noGrp="1"/>
          </p:cNvSpPr>
          <p:nvPr>
            <p:ph type="title"/>
          </p:nvPr>
        </p:nvSpPr>
        <p:spPr>
          <a:xfrm>
            <a:off x="410965" y="2654490"/>
            <a:ext cx="11612796" cy="1795600"/>
          </a:xfrm>
        </p:spPr>
        <p:txBody>
          <a:bodyPr/>
          <a:lstStyle/>
          <a:p>
            <a:r>
              <a:rPr lang="pt-BR" sz="4800" dirty="0">
                <a:solidFill>
                  <a:schemeClr val="bg1"/>
                </a:solidFill>
                <a:latin typeface="Agency FB" panose="020B0503020202020204" pitchFamily="34" charset="0"/>
                <a:ea typeface="Adobe Gothic Std B" panose="020B0800000000000000" pitchFamily="34" charset="-128"/>
              </a:rPr>
              <a:t>COMO UM SOFWARE M-LEARNING PODE AUXILIAR UMA CRIANÇA COM DISLEXIA A ACOMPANHAR O ENSINO FUNDAMENTAL JUNTO DAS NEUROTÍPICAS?</a:t>
            </a:r>
          </a:p>
        </p:txBody>
      </p:sp>
    </p:spTree>
    <p:extLst>
      <p:ext uri="{BB962C8B-B14F-4D97-AF65-F5344CB8AC3E}">
        <p14:creationId xmlns:p14="http://schemas.microsoft.com/office/powerpoint/2010/main" val="54971020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9398E12-5978-43D1-9197-4117A5E1AC6E}"/>
              </a:ext>
            </a:extLst>
          </p:cNvPr>
          <p:cNvSpPr>
            <a:spLocks noGrp="1"/>
          </p:cNvSpPr>
          <p:nvPr>
            <p:ph type="title" idx="2"/>
          </p:nvPr>
        </p:nvSpPr>
        <p:spPr>
          <a:xfrm>
            <a:off x="5298427" y="2751283"/>
            <a:ext cx="7629232" cy="1644800"/>
          </a:xfrm>
        </p:spPr>
        <p:txBody>
          <a:bodyPr/>
          <a:lstStyle/>
          <a:p>
            <a:r>
              <a:rPr lang="pt-BR" sz="6000" dirty="0">
                <a:latin typeface="OpenDyslexic" panose="00000500000000000000" pitchFamily="50" charset="0"/>
              </a:rPr>
              <a:t>PROBLEMÁTICA</a:t>
            </a:r>
          </a:p>
        </p:txBody>
      </p:sp>
      <p:sp>
        <p:nvSpPr>
          <p:cNvPr id="4" name="Subtítulo 3">
            <a:extLst>
              <a:ext uri="{FF2B5EF4-FFF2-40B4-BE49-F238E27FC236}">
                <a16:creationId xmlns:a16="http://schemas.microsoft.com/office/drawing/2014/main" id="{C4C8566A-DA2D-40F0-9874-A34979E68609}"/>
              </a:ext>
            </a:extLst>
          </p:cNvPr>
          <p:cNvSpPr>
            <a:spLocks noGrp="1"/>
          </p:cNvSpPr>
          <p:nvPr>
            <p:ph type="subTitle" idx="1"/>
          </p:nvPr>
        </p:nvSpPr>
        <p:spPr>
          <a:xfrm>
            <a:off x="5374105" y="3962399"/>
            <a:ext cx="6400801" cy="1325951"/>
          </a:xfrm>
        </p:spPr>
        <p:txBody>
          <a:bodyPr/>
          <a:lstStyle/>
          <a:p>
            <a:pPr algn="ctr"/>
            <a:r>
              <a:rPr lang="pt-BR" sz="1600" dirty="0">
                <a:latin typeface="Orator Std" panose="020D0509020203030204" pitchFamily="49" charset="0"/>
              </a:rPr>
              <a:t>“Um dos maiores danos que se pode causar a uma criança é levá-la a perder a confiança na sua própria capacidade de pensar” – Emilia Ferreiro (1937 – 2023)</a:t>
            </a:r>
          </a:p>
        </p:txBody>
      </p:sp>
    </p:spTree>
    <p:extLst>
      <p:ext uri="{BB962C8B-B14F-4D97-AF65-F5344CB8AC3E}">
        <p14:creationId xmlns:p14="http://schemas.microsoft.com/office/powerpoint/2010/main" val="42444695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to 8">
            <a:extLst>
              <a:ext uri="{FF2B5EF4-FFF2-40B4-BE49-F238E27FC236}">
                <a16:creationId xmlns:a16="http://schemas.microsoft.com/office/drawing/2014/main" id="{08228CC3-BCFA-48D7-8DFC-6E6E856D0B32}"/>
              </a:ext>
            </a:extLst>
          </p:cNvPr>
          <p:cNvCxnSpPr>
            <a:cxnSpLocks/>
          </p:cNvCxnSpPr>
          <p:nvPr/>
        </p:nvCxnSpPr>
        <p:spPr>
          <a:xfrm>
            <a:off x="128336" y="3400190"/>
            <a:ext cx="41176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3B7A819-A3AA-4D67-B490-4522A932A53D}"/>
              </a:ext>
            </a:extLst>
          </p:cNvPr>
          <p:cNvSpPr>
            <a:spLocks noGrp="1"/>
          </p:cNvSpPr>
          <p:nvPr>
            <p:ph type="title"/>
          </p:nvPr>
        </p:nvSpPr>
        <p:spPr>
          <a:xfrm>
            <a:off x="4245982" y="4083755"/>
            <a:ext cx="3700042" cy="2073200"/>
          </a:xfrm>
        </p:spPr>
        <p:txBody>
          <a:bodyPr/>
          <a:lstStyle/>
          <a:p>
            <a:r>
              <a:rPr lang="pt-BR" sz="4000" dirty="0">
                <a:latin typeface="OpenDyslexic" panose="00000500000000000000" pitchFamily="50" charset="0"/>
              </a:rPr>
              <a:t>FASE ADULTA</a:t>
            </a:r>
            <a:br>
              <a:rPr lang="pt-BR" sz="4000" dirty="0">
                <a:latin typeface="OpenDyslexic" panose="00000500000000000000" pitchFamily="50" charset="0"/>
              </a:rPr>
            </a:br>
            <a:r>
              <a:rPr lang="pt-BR" sz="2000" dirty="0">
                <a:latin typeface="OpenDyslexic" panose="00000500000000000000" pitchFamily="50" charset="0"/>
              </a:rPr>
              <a:t>(18+)</a:t>
            </a:r>
            <a:endParaRPr lang="pt-BR" sz="4000" dirty="0">
              <a:latin typeface="OpenDyslexic" panose="00000500000000000000" pitchFamily="50" charset="0"/>
            </a:endParaRPr>
          </a:p>
        </p:txBody>
      </p:sp>
      <p:sp>
        <p:nvSpPr>
          <p:cNvPr id="4" name="Subtítulo 3">
            <a:extLst>
              <a:ext uri="{FF2B5EF4-FFF2-40B4-BE49-F238E27FC236}">
                <a16:creationId xmlns:a16="http://schemas.microsoft.com/office/drawing/2014/main" id="{15CCEA19-2B1B-4F54-86BE-65D8ECD294F5}"/>
              </a:ext>
            </a:extLst>
          </p:cNvPr>
          <p:cNvSpPr>
            <a:spLocks noGrp="1"/>
          </p:cNvSpPr>
          <p:nvPr>
            <p:ph type="subTitle" idx="2"/>
          </p:nvPr>
        </p:nvSpPr>
        <p:spPr>
          <a:xfrm>
            <a:off x="0" y="3740630"/>
            <a:ext cx="4245982" cy="1487600"/>
          </a:xfrm>
        </p:spPr>
        <p:txBody>
          <a:bodyPr/>
          <a:lstStyle/>
          <a:p>
            <a:r>
              <a:rPr lang="pt-BR" dirty="0">
                <a:latin typeface="Orator Std" panose="020D0509020203030204" pitchFamily="49" charset="0"/>
              </a:rPr>
              <a:t>Além dos sintomas padrões da Dislexia como  dificuldade para aprender a ler, desorganização mental e desatenção, os adultos em sua esmagadora maioria sofrem de extremo desânimo, vergonha e extrema frustação.</a:t>
            </a:r>
          </a:p>
        </p:txBody>
      </p:sp>
      <p:sp>
        <p:nvSpPr>
          <p:cNvPr id="6" name="Subtítulo 5">
            <a:extLst>
              <a:ext uri="{FF2B5EF4-FFF2-40B4-BE49-F238E27FC236}">
                <a16:creationId xmlns:a16="http://schemas.microsoft.com/office/drawing/2014/main" id="{22C3EAF1-CF04-40CF-BC9B-E545052AF4F9}"/>
              </a:ext>
            </a:extLst>
          </p:cNvPr>
          <p:cNvSpPr>
            <a:spLocks noGrp="1"/>
          </p:cNvSpPr>
          <p:nvPr>
            <p:ph type="subTitle" idx="4"/>
          </p:nvPr>
        </p:nvSpPr>
        <p:spPr>
          <a:xfrm>
            <a:off x="7569702" y="1099479"/>
            <a:ext cx="3980614" cy="1484800"/>
          </a:xfrm>
        </p:spPr>
        <p:txBody>
          <a:bodyPr/>
          <a:lstStyle/>
          <a:p>
            <a:r>
              <a:rPr lang="pt-BR" dirty="0">
                <a:latin typeface="Orator Std" panose="020D0509020203030204" pitchFamily="49" charset="0"/>
              </a:rPr>
              <a:t>	Nas crianças podemos enxergar deficiências motoras, dificuldade de memorizar e compreender, além de esquecer de informações com mais facilidade e terem problemas de comportamento. </a:t>
            </a:r>
          </a:p>
        </p:txBody>
      </p:sp>
      <p:sp>
        <p:nvSpPr>
          <p:cNvPr id="7" name="CaixaDeTexto 6">
            <a:extLst>
              <a:ext uri="{FF2B5EF4-FFF2-40B4-BE49-F238E27FC236}">
                <a16:creationId xmlns:a16="http://schemas.microsoft.com/office/drawing/2014/main" id="{1BAD04E0-688B-4404-9884-1A0FF5DFD3C1}"/>
              </a:ext>
            </a:extLst>
          </p:cNvPr>
          <p:cNvSpPr txBox="1"/>
          <p:nvPr/>
        </p:nvSpPr>
        <p:spPr>
          <a:xfrm>
            <a:off x="4715651" y="991967"/>
            <a:ext cx="2760692" cy="1938992"/>
          </a:xfrm>
          <a:prstGeom prst="rect">
            <a:avLst/>
          </a:prstGeom>
          <a:noFill/>
        </p:spPr>
        <p:txBody>
          <a:bodyPr wrap="none" lIns="91440" tIns="45720" rIns="91440" bIns="45720" rtlCol="0" anchor="t">
            <a:spAutoFit/>
          </a:bodyPr>
          <a:lstStyle/>
          <a:p>
            <a:pPr algn="ctr"/>
            <a:r>
              <a:rPr lang="pt-BR" sz="4000" b="1" dirty="0">
                <a:solidFill>
                  <a:schemeClr val="bg1"/>
                </a:solidFill>
                <a:latin typeface="OpenDyslexic" panose="00000500000000000000" pitchFamily="50" charset="0"/>
              </a:rPr>
              <a:t>INFÂNCIA</a:t>
            </a:r>
          </a:p>
          <a:p>
            <a:pPr algn="ctr"/>
            <a:r>
              <a:rPr lang="pt-BR" sz="2000" b="1" dirty="0">
                <a:solidFill>
                  <a:schemeClr val="bg1"/>
                </a:solidFill>
                <a:latin typeface="OpenDyslexic" panose="00000500000000000000" pitchFamily="50" charset="0"/>
              </a:rPr>
              <a:t>(2 ANOS E MEIO A</a:t>
            </a:r>
          </a:p>
          <a:p>
            <a:pPr algn="ctr"/>
            <a:r>
              <a:rPr lang="pt-BR" sz="2000" b="1" dirty="0">
                <a:solidFill>
                  <a:schemeClr val="bg1"/>
                </a:solidFill>
                <a:latin typeface="OpenDyslexic" panose="00000500000000000000" pitchFamily="50" charset="0"/>
              </a:rPr>
              <a:t>12 ANOS)</a:t>
            </a:r>
          </a:p>
          <a:p>
            <a:endParaRPr lang="pt-BR" sz="4000" b="1" dirty="0">
              <a:solidFill>
                <a:schemeClr val="bg1"/>
              </a:solidFill>
              <a:latin typeface="OpenDyslexicAlta" panose="00000500000000000000" pitchFamily="50" charset="0"/>
            </a:endParaRPr>
          </a:p>
        </p:txBody>
      </p:sp>
      <p:cxnSp>
        <p:nvCxnSpPr>
          <p:cNvPr id="10" name="Conector reto 9">
            <a:extLst>
              <a:ext uri="{FF2B5EF4-FFF2-40B4-BE49-F238E27FC236}">
                <a16:creationId xmlns:a16="http://schemas.microsoft.com/office/drawing/2014/main" id="{1FC53F2B-C81C-4663-9415-5CE2E34A152E}"/>
              </a:ext>
            </a:extLst>
          </p:cNvPr>
          <p:cNvCxnSpPr>
            <a:cxnSpLocks/>
          </p:cNvCxnSpPr>
          <p:nvPr/>
        </p:nvCxnSpPr>
        <p:spPr>
          <a:xfrm>
            <a:off x="6280484" y="3400190"/>
            <a:ext cx="59115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0A8B26DA-45CA-4712-B30B-96FB5B6DD483}"/>
              </a:ext>
            </a:extLst>
          </p:cNvPr>
          <p:cNvCxnSpPr>
            <a:cxnSpLocks/>
          </p:cNvCxnSpPr>
          <p:nvPr/>
        </p:nvCxnSpPr>
        <p:spPr>
          <a:xfrm>
            <a:off x="4245982" y="3400190"/>
            <a:ext cx="37000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38425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9CD490F-FA2F-4182-B6BC-166CAA623A56}"/>
              </a:ext>
            </a:extLst>
          </p:cNvPr>
          <p:cNvSpPr>
            <a:spLocks noGrp="1"/>
          </p:cNvSpPr>
          <p:nvPr>
            <p:ph type="title" idx="2"/>
          </p:nvPr>
        </p:nvSpPr>
        <p:spPr>
          <a:xfrm>
            <a:off x="5204474" y="2748175"/>
            <a:ext cx="7459037" cy="1667184"/>
          </a:xfrm>
        </p:spPr>
        <p:txBody>
          <a:bodyPr/>
          <a:lstStyle/>
          <a:p>
            <a:r>
              <a:rPr lang="pt-BR" sz="7500" dirty="0">
                <a:latin typeface="OpenDyslexic" panose="00000500000000000000" pitchFamily="50" charset="0"/>
              </a:rPr>
              <a:t>PERTINÊNCIA</a:t>
            </a:r>
          </a:p>
        </p:txBody>
      </p:sp>
      <p:sp>
        <p:nvSpPr>
          <p:cNvPr id="4" name="Subtítulo 3">
            <a:extLst>
              <a:ext uri="{FF2B5EF4-FFF2-40B4-BE49-F238E27FC236}">
                <a16:creationId xmlns:a16="http://schemas.microsoft.com/office/drawing/2014/main" id="{93E5A405-D1C1-4CBB-9D2C-FB47D49AD0B4}"/>
              </a:ext>
            </a:extLst>
          </p:cNvPr>
          <p:cNvSpPr>
            <a:spLocks noGrp="1"/>
          </p:cNvSpPr>
          <p:nvPr>
            <p:ph type="subTitle" idx="1"/>
          </p:nvPr>
        </p:nvSpPr>
        <p:spPr>
          <a:xfrm>
            <a:off x="5026400" y="3751100"/>
            <a:ext cx="6907658" cy="1044226"/>
          </a:xfrm>
        </p:spPr>
        <p:txBody>
          <a:bodyPr/>
          <a:lstStyle/>
          <a:p>
            <a:pPr algn="ctr"/>
            <a:r>
              <a:rPr lang="pt-BR" dirty="0">
                <a:latin typeface="Orator Std"/>
              </a:rPr>
              <a:t>	Por que escolhemos esse tema? Ele é realmente importante?</a:t>
            </a:r>
          </a:p>
        </p:txBody>
      </p:sp>
    </p:spTree>
    <p:extLst>
      <p:ext uri="{BB962C8B-B14F-4D97-AF65-F5344CB8AC3E}">
        <p14:creationId xmlns:p14="http://schemas.microsoft.com/office/powerpoint/2010/main" val="38653591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BFF65-B36F-4BD8-AE81-E70522AA2074}"/>
              </a:ext>
            </a:extLst>
          </p:cNvPr>
          <p:cNvSpPr>
            <a:spLocks noGrp="1"/>
          </p:cNvSpPr>
          <p:nvPr>
            <p:ph type="title"/>
          </p:nvPr>
        </p:nvSpPr>
        <p:spPr>
          <a:xfrm>
            <a:off x="82193" y="2919803"/>
            <a:ext cx="12544745" cy="964800"/>
          </a:xfrm>
        </p:spPr>
        <p:txBody>
          <a:bodyPr/>
          <a:lstStyle/>
          <a:p>
            <a:r>
              <a:rPr lang="pt-BR" sz="6000" dirty="0">
                <a:latin typeface="Agency FB" panose="020B0503020202020204" pitchFamily="34" charset="0"/>
              </a:rPr>
              <a:t>POR QUE ESSE FOI O TEMA ESCOLHIDO?</a:t>
            </a:r>
          </a:p>
        </p:txBody>
      </p:sp>
      <p:sp>
        <p:nvSpPr>
          <p:cNvPr id="5" name="Subtítulo 4">
            <a:extLst>
              <a:ext uri="{FF2B5EF4-FFF2-40B4-BE49-F238E27FC236}">
                <a16:creationId xmlns:a16="http://schemas.microsoft.com/office/drawing/2014/main" id="{E9860665-4BB4-433A-8BF2-BED33820AF99}"/>
              </a:ext>
            </a:extLst>
          </p:cNvPr>
          <p:cNvSpPr>
            <a:spLocks noGrp="1"/>
          </p:cNvSpPr>
          <p:nvPr>
            <p:ph type="subTitle" idx="3"/>
          </p:nvPr>
        </p:nvSpPr>
        <p:spPr>
          <a:xfrm>
            <a:off x="1086593" y="1293933"/>
            <a:ext cx="10018813" cy="630400"/>
          </a:xfrm>
        </p:spPr>
        <p:txBody>
          <a:bodyPr/>
          <a:lstStyle/>
          <a:p>
            <a:r>
              <a:rPr lang="pt-BR" dirty="0">
                <a:latin typeface="Orator Std" panose="020D0509020203030204" pitchFamily="49" charset="0"/>
              </a:rPr>
              <a:t>	Auxiliando o irmão do Matheus, e meu cunhadinho chamado Miguel, um menino de 10 anos com dislexia, percebemos que algumas de suas queixas causadas pelo seu transtorno específico de aprendizagem poderiam ser amenizadas com o auxílio de um software.</a:t>
            </a:r>
          </a:p>
        </p:txBody>
      </p:sp>
      <p:sp>
        <p:nvSpPr>
          <p:cNvPr id="11" name="Subtítulo 10">
            <a:extLst>
              <a:ext uri="{FF2B5EF4-FFF2-40B4-BE49-F238E27FC236}">
                <a16:creationId xmlns:a16="http://schemas.microsoft.com/office/drawing/2014/main" id="{0F5C95F6-5F55-4546-B185-72DEA92F5738}"/>
              </a:ext>
            </a:extLst>
          </p:cNvPr>
          <p:cNvSpPr>
            <a:spLocks noGrp="1"/>
          </p:cNvSpPr>
          <p:nvPr>
            <p:ph type="subTitle" idx="9"/>
          </p:nvPr>
        </p:nvSpPr>
        <p:spPr>
          <a:xfrm>
            <a:off x="1302350" y="5068684"/>
            <a:ext cx="9587298" cy="634000"/>
          </a:xfrm>
        </p:spPr>
        <p:txBody>
          <a:bodyPr/>
          <a:lstStyle/>
          <a:p>
            <a:r>
              <a:rPr lang="pt-BR" dirty="0">
                <a:latin typeface="Orator Std" panose="020D0509020203030204" pitchFamily="49" charset="0"/>
              </a:rPr>
              <a:t>Com a pesquisa feita, tivemos a comprovação que o método mobile learning tem viés científico quanto ao aumento de desempenho escolar dos usuários que o testaram, mesmo na infância, auxiliando no aprendizado da leitura, que é dificuldade que Miguel vem enfrentando.</a:t>
            </a:r>
          </a:p>
        </p:txBody>
      </p:sp>
    </p:spTree>
    <p:extLst>
      <p:ext uri="{BB962C8B-B14F-4D97-AF65-F5344CB8AC3E}">
        <p14:creationId xmlns:p14="http://schemas.microsoft.com/office/powerpoint/2010/main" val="267969946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6BF8E7A-E184-4110-B98A-8FE1AABE44CD}"/>
              </a:ext>
            </a:extLst>
          </p:cNvPr>
          <p:cNvSpPr>
            <a:spLocks noGrp="1"/>
          </p:cNvSpPr>
          <p:nvPr>
            <p:ph type="subTitle" idx="1"/>
          </p:nvPr>
        </p:nvSpPr>
        <p:spPr/>
        <p:txBody>
          <a:bodyPr/>
          <a:lstStyle/>
          <a:p>
            <a:pPr marR="67310" algn="ctr"/>
            <a:r>
              <a:rPr lang="pt-BR" dirty="0">
                <a:latin typeface="Orator Std"/>
              </a:rPr>
              <a:t>	“A aprendizagem móvel apresenta atributos exclusivos se comparada à aprendizagem convencional: ela é pessoal, portátil, colaborativa, interativa, contextual e situada; ela enfatiza a ‘aprendizagem instantânea’ já que a instrução pode ocorrer em qualquer lugar e a qualquer momento.” (UNESCO, 2014). </a:t>
            </a:r>
            <a:endParaRPr lang="en-US">
              <a:latin typeface="Orator Std"/>
            </a:endParaRPr>
          </a:p>
        </p:txBody>
      </p:sp>
      <p:sp>
        <p:nvSpPr>
          <p:cNvPr id="3" name="Título 2">
            <a:extLst>
              <a:ext uri="{FF2B5EF4-FFF2-40B4-BE49-F238E27FC236}">
                <a16:creationId xmlns:a16="http://schemas.microsoft.com/office/drawing/2014/main" id="{3269CF13-251B-48E0-8F32-1BF859FD33F4}"/>
              </a:ext>
            </a:extLst>
          </p:cNvPr>
          <p:cNvSpPr>
            <a:spLocks noGrp="1"/>
          </p:cNvSpPr>
          <p:nvPr>
            <p:ph type="title"/>
          </p:nvPr>
        </p:nvSpPr>
        <p:spPr>
          <a:xfrm>
            <a:off x="887333" y="839620"/>
            <a:ext cx="10272000" cy="943600"/>
          </a:xfrm>
        </p:spPr>
        <p:txBody>
          <a:bodyPr/>
          <a:lstStyle/>
          <a:p>
            <a:pPr algn="ctr"/>
            <a:r>
              <a:rPr lang="pt-BR" dirty="0">
                <a:latin typeface="OpenDyslexic" panose="00000500000000000000" pitchFamily="50" charset="0"/>
              </a:rPr>
              <a:t>BENEFÍCIOS</a:t>
            </a:r>
          </a:p>
        </p:txBody>
      </p:sp>
      <p:sp>
        <p:nvSpPr>
          <p:cNvPr id="4" name="Subtítulo 3">
            <a:extLst>
              <a:ext uri="{FF2B5EF4-FFF2-40B4-BE49-F238E27FC236}">
                <a16:creationId xmlns:a16="http://schemas.microsoft.com/office/drawing/2014/main" id="{5D80AA4A-B537-4339-A8A1-5C844EC0C853}"/>
              </a:ext>
            </a:extLst>
          </p:cNvPr>
          <p:cNvSpPr>
            <a:spLocks noGrp="1"/>
          </p:cNvSpPr>
          <p:nvPr>
            <p:ph type="subTitle" idx="2"/>
          </p:nvPr>
        </p:nvSpPr>
        <p:spPr>
          <a:xfrm>
            <a:off x="5753528" y="1654772"/>
            <a:ext cx="5814542" cy="4521200"/>
          </a:xfrm>
        </p:spPr>
        <p:txBody>
          <a:bodyPr/>
          <a:lstStyle/>
          <a:p>
            <a:pPr algn="ctr"/>
            <a:r>
              <a:rPr lang="pt-BR" dirty="0">
                <a:latin typeface="Orator Std" panose="020D0509020203030204" pitchFamily="49" charset="0"/>
              </a:rPr>
              <a:t>	Um estudo feito na universidade Kebangsaan Malaysia, situada na Malásia, comprovou que havia uma eficácia na intervenção de leitura baseada na web para crianças com dislexia. Os resultados mostraram melhorias significativas nas habilidades de leitura das crianças que participaram. Além disso, os benefícios foram mantidos ao longo do tempo.</a:t>
            </a:r>
          </a:p>
        </p:txBody>
      </p:sp>
      <p:sp>
        <p:nvSpPr>
          <p:cNvPr id="5" name="CaixaDeTexto 4">
            <a:extLst>
              <a:ext uri="{FF2B5EF4-FFF2-40B4-BE49-F238E27FC236}">
                <a16:creationId xmlns:a16="http://schemas.microsoft.com/office/drawing/2014/main" id="{34D446F8-27EA-44EF-954A-2220CC286D46}"/>
              </a:ext>
            </a:extLst>
          </p:cNvPr>
          <p:cNvSpPr txBox="1"/>
          <p:nvPr/>
        </p:nvSpPr>
        <p:spPr>
          <a:xfrm>
            <a:off x="2010998" y="2325086"/>
            <a:ext cx="3441968" cy="307777"/>
          </a:xfrm>
          <a:prstGeom prst="rect">
            <a:avLst/>
          </a:prstGeom>
          <a:noFill/>
        </p:spPr>
        <p:txBody>
          <a:bodyPr wrap="none" lIns="91440" tIns="45720" rIns="91440" bIns="45720" rtlCol="0" anchor="t">
            <a:spAutoFit/>
          </a:bodyPr>
          <a:lstStyle/>
          <a:p>
            <a:pPr algn="r"/>
            <a:r>
              <a:rPr lang="pt-BR" dirty="0">
                <a:latin typeface="OpenDyslexic" panose="00000500000000000000" pitchFamily="50" charset="0"/>
              </a:rPr>
              <a:t>Benefícios do método M-Learning:</a:t>
            </a:r>
          </a:p>
        </p:txBody>
      </p:sp>
      <p:sp>
        <p:nvSpPr>
          <p:cNvPr id="6" name="CaixaDeTexto 5">
            <a:extLst>
              <a:ext uri="{FF2B5EF4-FFF2-40B4-BE49-F238E27FC236}">
                <a16:creationId xmlns:a16="http://schemas.microsoft.com/office/drawing/2014/main" id="{1F6298A7-6A0F-4A6B-AFF2-34DBE202D91D}"/>
              </a:ext>
            </a:extLst>
          </p:cNvPr>
          <p:cNvSpPr txBox="1"/>
          <p:nvPr/>
        </p:nvSpPr>
        <p:spPr>
          <a:xfrm>
            <a:off x="6168668" y="2348761"/>
            <a:ext cx="5326243" cy="307777"/>
          </a:xfrm>
          <a:prstGeom prst="rect">
            <a:avLst/>
          </a:prstGeom>
          <a:noFill/>
        </p:spPr>
        <p:txBody>
          <a:bodyPr wrap="square" lIns="91440" tIns="45720" rIns="91440" bIns="45720" rtlCol="0" anchor="t">
            <a:spAutoFit/>
          </a:bodyPr>
          <a:lstStyle/>
          <a:p>
            <a:pPr algn="ctr"/>
            <a:r>
              <a:rPr lang="pt-BR" dirty="0">
                <a:latin typeface="OpenDyslexic" panose="00000500000000000000" pitchFamily="50" charset="0"/>
              </a:rPr>
              <a:t>Benefícios do método em crianças com Dislexia:</a:t>
            </a:r>
          </a:p>
        </p:txBody>
      </p:sp>
      <p:cxnSp>
        <p:nvCxnSpPr>
          <p:cNvPr id="8" name="Conector reto 7">
            <a:extLst>
              <a:ext uri="{FF2B5EF4-FFF2-40B4-BE49-F238E27FC236}">
                <a16:creationId xmlns:a16="http://schemas.microsoft.com/office/drawing/2014/main" id="{201CABA5-6D49-4D3A-86CA-6137E08AD6DB}"/>
              </a:ext>
            </a:extLst>
          </p:cNvPr>
          <p:cNvCxnSpPr/>
          <p:nvPr/>
        </p:nvCxnSpPr>
        <p:spPr>
          <a:xfrm>
            <a:off x="6096000" y="1900719"/>
            <a:ext cx="0" cy="38014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0955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9CD490F-FA2F-4182-B6BC-166CAA623A56}"/>
              </a:ext>
            </a:extLst>
          </p:cNvPr>
          <p:cNvSpPr>
            <a:spLocks noGrp="1"/>
          </p:cNvSpPr>
          <p:nvPr>
            <p:ph type="title" idx="2"/>
          </p:nvPr>
        </p:nvSpPr>
        <p:spPr>
          <a:xfrm>
            <a:off x="5149663" y="2744119"/>
            <a:ext cx="7459037" cy="1667184"/>
          </a:xfrm>
        </p:spPr>
        <p:txBody>
          <a:bodyPr/>
          <a:lstStyle/>
          <a:p>
            <a:r>
              <a:rPr lang="pt-BR" sz="7500" dirty="0">
                <a:latin typeface="OpenDyslexicAlta" panose="00000500000000000000" pitchFamily="50" charset="0"/>
              </a:rPr>
              <a:t>RELEVÂNCIA</a:t>
            </a:r>
          </a:p>
        </p:txBody>
      </p:sp>
      <p:sp>
        <p:nvSpPr>
          <p:cNvPr id="4" name="Subtítulo 3">
            <a:extLst>
              <a:ext uri="{FF2B5EF4-FFF2-40B4-BE49-F238E27FC236}">
                <a16:creationId xmlns:a16="http://schemas.microsoft.com/office/drawing/2014/main" id="{93E5A405-D1C1-4CBB-9D2C-FB47D49AD0B4}"/>
              </a:ext>
            </a:extLst>
          </p:cNvPr>
          <p:cNvSpPr>
            <a:spLocks noGrp="1"/>
          </p:cNvSpPr>
          <p:nvPr>
            <p:ph type="subTitle" idx="1"/>
          </p:nvPr>
        </p:nvSpPr>
        <p:spPr>
          <a:xfrm>
            <a:off x="5068694" y="3988903"/>
            <a:ext cx="7125372" cy="844800"/>
          </a:xfrm>
        </p:spPr>
        <p:txBody>
          <a:bodyPr/>
          <a:lstStyle/>
          <a:p>
            <a:pPr algn="ctr"/>
            <a:r>
              <a:rPr lang="pt-BR" dirty="0">
                <a:latin typeface="Orator Std"/>
              </a:rPr>
              <a:t>Nosso projeto tem alguma importância nos estudos de crianças com dislexia?</a:t>
            </a:r>
            <a:endParaRPr lang="pt-BR" dirty="0">
              <a:latin typeface="Orator Std" panose="020D0509020203030204" pitchFamily="49" charset="0"/>
            </a:endParaRPr>
          </a:p>
        </p:txBody>
      </p:sp>
    </p:spTree>
    <p:extLst>
      <p:ext uri="{BB962C8B-B14F-4D97-AF65-F5344CB8AC3E}">
        <p14:creationId xmlns:p14="http://schemas.microsoft.com/office/powerpoint/2010/main" val="367785038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CE35BF5A-C04D-4A37-9A90-C7E9F7A672FA}"/>
              </a:ext>
            </a:extLst>
          </p:cNvPr>
          <p:cNvSpPr/>
          <p:nvPr/>
        </p:nvSpPr>
        <p:spPr>
          <a:xfrm>
            <a:off x="0" y="801384"/>
            <a:ext cx="12192000" cy="1177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ubtítulo 1">
            <a:extLst>
              <a:ext uri="{FF2B5EF4-FFF2-40B4-BE49-F238E27FC236}">
                <a16:creationId xmlns:a16="http://schemas.microsoft.com/office/drawing/2014/main" id="{06BF8E7A-E184-4110-B98A-8FE1AABE44CD}"/>
              </a:ext>
            </a:extLst>
          </p:cNvPr>
          <p:cNvSpPr>
            <a:spLocks noGrp="1"/>
          </p:cNvSpPr>
          <p:nvPr>
            <p:ph type="subTitle" idx="1"/>
          </p:nvPr>
        </p:nvSpPr>
        <p:spPr>
          <a:xfrm>
            <a:off x="1017211" y="2904066"/>
            <a:ext cx="5078789" cy="2608093"/>
          </a:xfrm>
        </p:spPr>
        <p:txBody>
          <a:bodyPr/>
          <a:lstStyle/>
          <a:p>
            <a:pPr marR="67310" algn="r"/>
            <a:r>
              <a:rPr lang="pt-BR" dirty="0">
                <a:latin typeface="Orator Std" panose="020D0509020203030204" pitchFamily="49" charset="0"/>
              </a:rPr>
              <a:t>	</a:t>
            </a:r>
            <a:r>
              <a:rPr lang="pt-BR" dirty="0">
                <a:solidFill>
                  <a:srgbClr val="FF0000"/>
                </a:solidFill>
                <a:latin typeface="Orator Std" panose="020D0509020203030204" pitchFamily="49" charset="0"/>
                <a:cs typeface="Times New Roman"/>
              </a:rPr>
              <a:t>O projeto ser desenvolvido é benéfico pois baseado nos estudos da UNESCO a aprendizagem móvel apresenta atributos exclusivos se comparada à aprendizagem convencional, ainda conforme a Unesco (2014), as novas gerações possuem a tecnologia mais onipresente e bem-sucedida da história da humanidade.</a:t>
            </a:r>
            <a:endParaRPr lang="en-US" dirty="0">
              <a:latin typeface="Orator Std" panose="020D0509020203030204" pitchFamily="49" charset="0"/>
            </a:endParaRPr>
          </a:p>
          <a:p>
            <a:pPr marR="67310" algn="ctr"/>
            <a:endParaRPr lang="pt-BR" dirty="0">
              <a:solidFill>
                <a:srgbClr val="FF0000"/>
              </a:solidFill>
              <a:latin typeface="16"/>
              <a:cs typeface="Times New Roman"/>
            </a:endParaRPr>
          </a:p>
        </p:txBody>
      </p:sp>
      <p:sp>
        <p:nvSpPr>
          <p:cNvPr id="5" name="CaixaDeTexto 4">
            <a:extLst>
              <a:ext uri="{FF2B5EF4-FFF2-40B4-BE49-F238E27FC236}">
                <a16:creationId xmlns:a16="http://schemas.microsoft.com/office/drawing/2014/main" id="{34D446F8-27EA-44EF-954A-2220CC286D46}"/>
              </a:ext>
            </a:extLst>
          </p:cNvPr>
          <p:cNvSpPr txBox="1"/>
          <p:nvPr/>
        </p:nvSpPr>
        <p:spPr>
          <a:xfrm>
            <a:off x="4831872" y="2419043"/>
            <a:ext cx="2528256" cy="307777"/>
          </a:xfrm>
          <a:prstGeom prst="rect">
            <a:avLst/>
          </a:prstGeom>
          <a:noFill/>
        </p:spPr>
        <p:txBody>
          <a:bodyPr wrap="none" rtlCol="0">
            <a:spAutoFit/>
          </a:bodyPr>
          <a:lstStyle/>
          <a:p>
            <a:pPr algn="r"/>
            <a:r>
              <a:rPr lang="pt-BR" dirty="0">
                <a:latin typeface="OpenDyslexicAlta" panose="00000500000000000000" pitchFamily="50" charset="0"/>
              </a:rPr>
              <a:t>Comprovação Científica:</a:t>
            </a:r>
          </a:p>
        </p:txBody>
      </p:sp>
      <p:sp>
        <p:nvSpPr>
          <p:cNvPr id="3" name="Título 2">
            <a:extLst>
              <a:ext uri="{FF2B5EF4-FFF2-40B4-BE49-F238E27FC236}">
                <a16:creationId xmlns:a16="http://schemas.microsoft.com/office/drawing/2014/main" id="{3269CF13-251B-48E0-8F32-1BF859FD33F4}"/>
              </a:ext>
            </a:extLst>
          </p:cNvPr>
          <p:cNvSpPr>
            <a:spLocks noGrp="1"/>
          </p:cNvSpPr>
          <p:nvPr>
            <p:ph type="title"/>
          </p:nvPr>
        </p:nvSpPr>
        <p:spPr>
          <a:xfrm>
            <a:off x="888425" y="1034829"/>
            <a:ext cx="10272000" cy="943600"/>
          </a:xfrm>
        </p:spPr>
        <p:txBody>
          <a:bodyPr/>
          <a:lstStyle/>
          <a:p>
            <a:pPr algn="ctr"/>
            <a:r>
              <a:rPr lang="pt-BR" dirty="0">
                <a:solidFill>
                  <a:schemeClr val="bg1"/>
                </a:solidFill>
                <a:latin typeface="OpenDyslexicAlta" panose="00000500000000000000" pitchFamily="50" charset="0"/>
              </a:rPr>
              <a:t>IMPORTÂNCIA</a:t>
            </a:r>
          </a:p>
        </p:txBody>
      </p:sp>
      <p:cxnSp>
        <p:nvCxnSpPr>
          <p:cNvPr id="12" name="Conector reto 11">
            <a:extLst>
              <a:ext uri="{FF2B5EF4-FFF2-40B4-BE49-F238E27FC236}">
                <a16:creationId xmlns:a16="http://schemas.microsoft.com/office/drawing/2014/main" id="{E8922C15-6B0B-427E-B114-F43BDA655308}"/>
              </a:ext>
            </a:extLst>
          </p:cNvPr>
          <p:cNvCxnSpPr/>
          <p:nvPr/>
        </p:nvCxnSpPr>
        <p:spPr>
          <a:xfrm>
            <a:off x="133564" y="801384"/>
            <a:ext cx="0" cy="1177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22668322-5DF5-4F89-8DCF-22A6FE8AEBDC}"/>
              </a:ext>
            </a:extLst>
          </p:cNvPr>
          <p:cNvCxnSpPr/>
          <p:nvPr/>
        </p:nvCxnSpPr>
        <p:spPr>
          <a:xfrm>
            <a:off x="12039600" y="801384"/>
            <a:ext cx="0" cy="1177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0D4AACD-B7C6-0056-0401-6F43408C0FBF}"/>
              </a:ext>
            </a:extLst>
          </p:cNvPr>
          <p:cNvSpPr txBox="1"/>
          <p:nvPr/>
        </p:nvSpPr>
        <p:spPr>
          <a:xfrm>
            <a:off x="6379364" y="2841516"/>
            <a:ext cx="36902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600" dirty="0">
                <a:solidFill>
                  <a:srgbClr val="FF0000"/>
                </a:solidFill>
                <a:latin typeface="Orator Std" panose="020D0509020203030204" pitchFamily="49" charset="0"/>
              </a:rPr>
              <a:t>Ser empático com o disléxico ajuda a trabalhar sua baixa autoestima, uma vez que seu processo de aprendizagem é frustrante e norteado por angústias. Estão presentes o medo e sensação de não pertencimento ao grupo social e a sua sala de aula. </a:t>
            </a:r>
            <a:endParaRPr lang="en-US" dirty="0">
              <a:latin typeface="Orator Std" panose="020D0509020203030204" pitchFamily="49" charset="0"/>
            </a:endParaRPr>
          </a:p>
        </p:txBody>
      </p:sp>
      <p:cxnSp>
        <p:nvCxnSpPr>
          <p:cNvPr id="6" name="Straight Arrow Connector 5">
            <a:extLst>
              <a:ext uri="{FF2B5EF4-FFF2-40B4-BE49-F238E27FC236}">
                <a16:creationId xmlns:a16="http://schemas.microsoft.com/office/drawing/2014/main" id="{3C7B2C6C-7220-A1C5-B208-264BE625E336}"/>
              </a:ext>
            </a:extLst>
          </p:cNvPr>
          <p:cNvCxnSpPr/>
          <p:nvPr/>
        </p:nvCxnSpPr>
        <p:spPr>
          <a:xfrm flipH="1">
            <a:off x="6180395" y="2725418"/>
            <a:ext cx="21772" cy="278674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511070"/>
      </p:ext>
    </p:extLst>
  </p:cSld>
  <p:clrMapOvr>
    <a:masterClrMapping/>
  </p:clrMapOvr>
  <mc:AlternateContent xmlns:mc="http://schemas.openxmlformats.org/markup-compatibility/2006">
    <mc:Choice xmlns:p14="http://schemas.microsoft.com/office/powerpoint/2010/main" Requires="p14">
      <p:transition spd="slow" p14:dur="1500">
        <p:pull/>
      </p:transition>
    </mc:Choice>
    <mc:Fallback>
      <p:transition spd="slow">
        <p:pull/>
      </p:transition>
    </mc:Fallback>
  </mc:AlternateContent>
</p:sld>
</file>

<file path=ppt/theme/theme1.xml><?xml version="1.0" encoding="utf-8"?>
<a:theme xmlns:a="http://schemas.openxmlformats.org/drawingml/2006/main" name="Minimal Marketing by Slidesgo XL">
  <a:themeElements>
    <a:clrScheme name="Simple Light">
      <a:dk1>
        <a:srgbClr val="D82727"/>
      </a:dk1>
      <a:lt1>
        <a:srgbClr val="FFFFFF"/>
      </a:lt1>
      <a:dk2>
        <a:srgbClr val="FFFFFF"/>
      </a:dk2>
      <a:lt2>
        <a:srgbClr val="FFFFFF"/>
      </a:lt2>
      <a:accent1>
        <a:srgbClr val="D82727"/>
      </a:accent1>
      <a:accent2>
        <a:srgbClr val="D82727"/>
      </a:accent2>
      <a:accent3>
        <a:srgbClr val="FFFFFF"/>
      </a:accent3>
      <a:accent4>
        <a:srgbClr val="D82727"/>
      </a:accent4>
      <a:accent5>
        <a:srgbClr val="FFFFFF"/>
      </a:accent5>
      <a:accent6>
        <a:srgbClr val="D82727"/>
      </a:accent6>
      <a:hlink>
        <a:srgbClr val="D8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Marketing Plan Red variant XL</Template>
  <TotalTime>138</TotalTime>
  <Words>717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Fontes usadas</vt:lpstr>
      </vt:variant>
      <vt:variant>
        <vt:i4>16</vt:i4>
      </vt:variant>
      <vt:variant>
        <vt:lpstr>Tema</vt:lpstr>
      </vt:variant>
      <vt:variant>
        <vt:i4>2</vt:i4>
      </vt:variant>
      <vt:variant>
        <vt:lpstr>Títulos de slides</vt:lpstr>
      </vt:variant>
      <vt:variant>
        <vt:i4>12</vt:i4>
      </vt:variant>
    </vt:vector>
  </HeadingPairs>
  <TitlesOfParts>
    <vt:vector size="30" baseType="lpstr">
      <vt:lpstr>Adobe Gothic Std B</vt:lpstr>
      <vt:lpstr>16</vt:lpstr>
      <vt:lpstr>Agency FB</vt:lpstr>
      <vt:lpstr>Arial</vt:lpstr>
      <vt:lpstr>Bebas Neue</vt:lpstr>
      <vt:lpstr>Fira Sans Extra Condensed Medium</vt:lpstr>
      <vt:lpstr>OpenDyslexic</vt:lpstr>
      <vt:lpstr>OpenDyslexicAlta</vt:lpstr>
      <vt:lpstr>Orator Std</vt:lpstr>
      <vt:lpstr>Overpass</vt:lpstr>
      <vt:lpstr>Overpass ExtraLight</vt:lpstr>
      <vt:lpstr>Overpass Light</vt:lpstr>
      <vt:lpstr>Proxima Nova</vt:lpstr>
      <vt:lpstr>Proxima Nova Semibold</vt:lpstr>
      <vt:lpstr>Roboto Slab Light</vt:lpstr>
      <vt:lpstr>Times New Roman</vt:lpstr>
      <vt:lpstr>Minimal Marketing by Slidesgo XL</vt:lpstr>
      <vt:lpstr>Slidesgo Final Pages</vt:lpstr>
      <vt:lpstr>Educação de Crianças  com Dislexia</vt:lpstr>
      <vt:lpstr>COMO UM SOFWARE M-LEARNING PODE AUXILIAR UMA CRIANÇA COM DISLEXIA A ACOMPANHAR O ENSINO FUNDAMENTAL JUNTO DAS NEUROTÍPICAS?</vt:lpstr>
      <vt:lpstr>PROBLEMÁTICA</vt:lpstr>
      <vt:lpstr>FASE ADULTA (18+)</vt:lpstr>
      <vt:lpstr>PERTINÊNCIA</vt:lpstr>
      <vt:lpstr>POR QUE ESSE FOI O TEMA ESCOLHIDO?</vt:lpstr>
      <vt:lpstr>BENEFÍCIOS</vt:lpstr>
      <vt:lpstr>RELEVÂNCIA</vt:lpstr>
      <vt:lpstr>IMPORTÂNCIA</vt:lpstr>
      <vt:lpstr>VIABILIDADE</vt:lpstr>
      <vt:lpstr>É POSSÍVEL? É ÚTIL?</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Educação de Crianças com Dislexia</dc:title>
  <dc:creator>CAMARGO</dc:creator>
  <cp:lastModifiedBy>CAMARGO</cp:lastModifiedBy>
  <cp:revision>267</cp:revision>
  <dcterms:created xsi:type="dcterms:W3CDTF">2024-04-10T17:50:51Z</dcterms:created>
  <dcterms:modified xsi:type="dcterms:W3CDTF">2024-04-15T16:48:45Z</dcterms:modified>
</cp:coreProperties>
</file>