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7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458A878-99FE-4414-9E17-E7BB7730A88D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106751A-4980-409D-8514-ED25D6E6E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83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A878-99FE-4414-9E17-E7BB7730A88D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751A-4980-409D-8514-ED25D6E6E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03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A878-99FE-4414-9E17-E7BB7730A88D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751A-4980-409D-8514-ED25D6E6E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19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A878-99FE-4414-9E17-E7BB7730A88D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751A-4980-409D-8514-ED25D6E6E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737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A878-99FE-4414-9E17-E7BB7730A88D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751A-4980-409D-8514-ED25D6E6E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962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A878-99FE-4414-9E17-E7BB7730A88D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751A-4980-409D-8514-ED25D6E6E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286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A878-99FE-4414-9E17-E7BB7730A88D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751A-4980-409D-8514-ED25D6E6E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809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458A878-99FE-4414-9E17-E7BB7730A88D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751A-4980-409D-8514-ED25D6E6E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179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458A878-99FE-4414-9E17-E7BB7730A88D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751A-4980-409D-8514-ED25D6E6E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98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A878-99FE-4414-9E17-E7BB7730A88D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751A-4980-409D-8514-ED25D6E6E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67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A878-99FE-4414-9E17-E7BB7730A88D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751A-4980-409D-8514-ED25D6E6E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70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A878-99FE-4414-9E17-E7BB7730A88D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751A-4980-409D-8514-ED25D6E6E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5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A878-99FE-4414-9E17-E7BB7730A88D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751A-4980-409D-8514-ED25D6E6E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25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A878-99FE-4414-9E17-E7BB7730A88D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751A-4980-409D-8514-ED25D6E6E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03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A878-99FE-4414-9E17-E7BB7730A88D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751A-4980-409D-8514-ED25D6E6E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A878-99FE-4414-9E17-E7BB7730A88D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751A-4980-409D-8514-ED25D6E6E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67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A878-99FE-4414-9E17-E7BB7730A88D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751A-4980-409D-8514-ED25D6E6E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43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458A878-99FE-4414-9E17-E7BB7730A88D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106751A-4980-409D-8514-ED25D6E6E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05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3703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МАКСИМАЛЬНО КРУТАЯ ИГРА </a:t>
            </a:r>
            <a:r>
              <a:rPr lang="en-US" sz="3200" b="1" dirty="0" smtClean="0"/>
              <a:t>HRSTOWN</a:t>
            </a:r>
            <a:endParaRPr lang="ru-RU" sz="32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88" y="883969"/>
            <a:ext cx="10303823" cy="57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2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7078" y="492981"/>
            <a:ext cx="112033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ОСНОВНЫЕ ЭЛЕМЕНТЫ ИНТЕРФЕЙСА</a:t>
            </a:r>
          </a:p>
          <a:p>
            <a:pPr algn="ctr"/>
            <a:r>
              <a:rPr lang="ru-RU" sz="3200" b="1" dirty="0"/>
              <a:t>н</a:t>
            </a:r>
            <a:r>
              <a:rPr lang="ru-RU" sz="3200" b="1" dirty="0" smtClean="0"/>
              <a:t>а поле</a:t>
            </a:r>
            <a:endParaRPr lang="ru-RU" sz="32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37" y="2148167"/>
            <a:ext cx="1433331" cy="10482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32368" y="2487629"/>
            <a:ext cx="490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ru-RU" dirty="0" smtClean="0"/>
              <a:t>Текущее кол-во </a:t>
            </a:r>
            <a:r>
              <a:rPr lang="ru-RU" dirty="0" err="1" smtClean="0"/>
              <a:t>маны</a:t>
            </a:r>
            <a:r>
              <a:rPr lang="ru-RU" dirty="0" smtClean="0"/>
              <a:t> текущего игрока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37" y="3323779"/>
            <a:ext cx="1433331" cy="12595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32368" y="3633745"/>
            <a:ext cx="484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 Кнопка пропуска хода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37" y="4731443"/>
            <a:ext cx="1422538" cy="8754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48069" y="4984481"/>
            <a:ext cx="308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 вкл./выкл. звук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01" y="5941741"/>
            <a:ext cx="1722486" cy="78695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62754" y="6150551"/>
            <a:ext cx="198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 сдаться.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159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7078" y="492981"/>
            <a:ext cx="11203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ОСНОВНЫЕ ЭЛЕМЕНТЫ КАРТ</a:t>
            </a:r>
            <a:endParaRPr lang="ru-RU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13756" y="2328467"/>
            <a:ext cx="4375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Стоимость в </a:t>
            </a:r>
            <a:r>
              <a:rPr lang="ru-RU" sz="3200" dirty="0" err="1" smtClean="0"/>
              <a:t>мане</a:t>
            </a:r>
            <a:r>
              <a:rPr lang="ru-RU" sz="3200" dirty="0" smtClean="0"/>
              <a:t> -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829917" y="5435400"/>
            <a:ext cx="267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- Здоровье</a:t>
            </a:r>
            <a:endParaRPr lang="ru-R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729251" y="5435400"/>
            <a:ext cx="1757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Атака -</a:t>
            </a:r>
            <a:endParaRPr lang="ru-RU" sz="32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800" y="2328467"/>
            <a:ext cx="3232161" cy="369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88910"/>
            <a:ext cx="11203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НЕЧЕЛОВЕЧЕСКИЕ ПЕРСПЕКТИВЫ</a:t>
            </a:r>
            <a:endParaRPr lang="ru-RU" sz="32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9" y="425285"/>
            <a:ext cx="11435936" cy="643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43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73</TotalTime>
  <Words>41</Words>
  <Application>Microsoft Office PowerPoint</Application>
  <PresentationFormat>Широкоэкранный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Совет директоров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OMEGALUL</dc:creator>
  <cp:lastModifiedBy>OMEGALUL</cp:lastModifiedBy>
  <cp:revision>6</cp:revision>
  <dcterms:created xsi:type="dcterms:W3CDTF">2021-01-15T09:32:46Z</dcterms:created>
  <dcterms:modified xsi:type="dcterms:W3CDTF">2021-01-15T14:01:02Z</dcterms:modified>
</cp:coreProperties>
</file>