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5985-BF04-5FEA-F8B8-403846F4E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61E00-D343-8FC1-689D-3010B1E7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1A3A7-CC90-76D1-19EB-1426B35A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E325-0570-1998-F3F8-828A5AF6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0D11-9E58-DBDC-3CB9-2889C7BD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C8A3-93C1-3BDA-B741-11165EE0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0408-ABDF-5917-7642-932C5821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8105-57B3-B945-E543-27AFD71B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8655-8125-71D7-ECD5-DA06671A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19C6-ED61-19E8-1D8B-2FFB5101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2E4D7-766A-4C15-614A-2CF5871D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0F814-332C-04DA-310F-DD20A83C5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AD66-31C3-3DDB-9A2E-4C0E0E3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C69C1-155D-63CE-7267-6834E61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429B-03FC-AC35-BE77-EDED8E34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C90F-5928-45B3-C131-A29E8416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3C69-FE34-A771-96E1-8383EE74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370AF-B1B7-B03B-D6FE-CD517D9E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0AE8-FC25-DD80-5E53-D518D32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9632-8624-BB81-73F6-4AFCA50A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65D0-A777-70E7-8BDF-2DFD40E0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F42C-CC17-D08D-1D85-20C9945B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F300-F994-055E-36BC-DF5F77A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54FF-50BA-3AE3-F380-30A6ED0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29B8-9FD9-AA03-2DF0-946A8A3B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E672-C7DF-D080-16AF-3ACF364D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A39B-EB1F-8D8C-C176-23E71E1C2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25AF4-A102-7379-25BA-83382D9B6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AAF52-63B5-B480-A0A6-E768D2FC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5D7E4-9835-6FB3-6795-83956420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30B86-741F-9255-2CDA-72DC0B31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8D91-53B8-3E25-B10B-4C19F942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8FFCF-2232-06DC-EE14-70FBB90A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B302-3FC5-3768-FEEF-3078C7F1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1AB83-B73D-BEB2-1619-CE15B379D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A9FC1-3D12-537E-2A89-F05AE730F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AA28E-121D-6E4A-34C9-FCD41817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E7513-9B30-721C-F3FB-52B6A071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F3B4C-AA52-29BE-53D0-061E1A81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7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60BE-725A-ADB3-F343-1344D11D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B587-93AA-0072-A2E0-8601BEE0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2300A-342A-860D-EDFE-767A2B6C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53C91-77C4-D6D2-4A5F-8029E32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04EC-C373-34E9-E757-62B2A64C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F5AA2-71A3-1D7C-A6EF-B38D192B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CBBC-4707-D73D-693B-745307C0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D108-1300-D648-1C2B-43B100CE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6C9F-1446-4DB1-1DBE-7C55570B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387B9-3A75-E0BF-22B7-17712709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74B02-EA64-B1F6-DC12-57A4D76B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9662-8252-8603-AE7D-FE656CE4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9AE4-D102-7969-4EEE-9A7EC63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7DA9-F6EC-592D-8F95-AAABEA22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17791-2A90-BF7E-DD4F-1FCBD96A6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F8881-BDFA-BEFF-0D10-D9C223B3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BF3E-03E9-FC6A-6729-FE09F93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F652-9EF9-22A6-37F3-97E85FED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B91-EFDD-AD54-AF21-E79F10DB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C993B-665A-F111-81EE-AF365625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8228A-1188-4760-EF18-77AE584E9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88811-F36B-909D-6F69-91685909E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D50E-DF48-4385-9049-92BEC2BA4038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A5B6-62D0-994B-67E5-8D35F0FF0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949A-78FC-189E-2942-83ACD31C6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42FD-A21D-491B-9A82-00B2FDB7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8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88D7E04-9D71-6154-C5A0-2FF23C6C4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2059514"/>
            <a:ext cx="2438654" cy="17085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F6C615-0AA5-328B-6227-B36831B7AF6B}"/>
              </a:ext>
            </a:extLst>
          </p:cNvPr>
          <p:cNvSpPr/>
          <p:nvPr/>
        </p:nvSpPr>
        <p:spPr>
          <a:xfrm>
            <a:off x="3112666" y="484830"/>
            <a:ext cx="4177718" cy="4823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C06A5-072C-45E1-6B79-3DA9DA0EACB8}"/>
              </a:ext>
            </a:extLst>
          </p:cNvPr>
          <p:cNvSpPr/>
          <p:nvPr/>
        </p:nvSpPr>
        <p:spPr>
          <a:xfrm>
            <a:off x="7629787" y="508233"/>
            <a:ext cx="1974210" cy="2095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4250D-F122-4887-D373-CE23911F2C50}"/>
              </a:ext>
            </a:extLst>
          </p:cNvPr>
          <p:cNvSpPr/>
          <p:nvPr/>
        </p:nvSpPr>
        <p:spPr>
          <a:xfrm>
            <a:off x="7629787" y="3120705"/>
            <a:ext cx="1974210" cy="220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2FFA4-F0E3-B74F-45A0-8B629292AAE7}"/>
              </a:ext>
            </a:extLst>
          </p:cNvPr>
          <p:cNvSpPr/>
          <p:nvPr/>
        </p:nvSpPr>
        <p:spPr>
          <a:xfrm>
            <a:off x="10097549" y="3120705"/>
            <a:ext cx="1772874" cy="220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49ECF-8683-4743-79B9-E113A62A7E60}"/>
              </a:ext>
            </a:extLst>
          </p:cNvPr>
          <p:cNvSpPr/>
          <p:nvPr/>
        </p:nvSpPr>
        <p:spPr>
          <a:xfrm>
            <a:off x="10097549" y="508233"/>
            <a:ext cx="1772874" cy="200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9B0179-BAFF-9E63-C6FE-B482D441E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66" y="497413"/>
            <a:ext cx="4177718" cy="47104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056964-717D-5D69-41F9-101E0CB6FBED}"/>
              </a:ext>
            </a:extLst>
          </p:cNvPr>
          <p:cNvSpPr/>
          <p:nvPr/>
        </p:nvSpPr>
        <p:spPr>
          <a:xfrm>
            <a:off x="3112666" y="602276"/>
            <a:ext cx="914400" cy="54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622ED-67C4-9651-5519-58EFA7EF7655}"/>
              </a:ext>
            </a:extLst>
          </p:cNvPr>
          <p:cNvSpPr/>
          <p:nvPr/>
        </p:nvSpPr>
        <p:spPr>
          <a:xfrm>
            <a:off x="4020774" y="711185"/>
            <a:ext cx="764796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292EA4-536F-2E59-9834-FF87ED32FD99}"/>
              </a:ext>
            </a:extLst>
          </p:cNvPr>
          <p:cNvSpPr/>
          <p:nvPr/>
        </p:nvSpPr>
        <p:spPr>
          <a:xfrm>
            <a:off x="4772638" y="711185"/>
            <a:ext cx="728443" cy="394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Types of Yoga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C2AEF9-54B8-66A7-284A-0D1EA8C76682}"/>
              </a:ext>
            </a:extLst>
          </p:cNvPr>
          <p:cNvSpPr/>
          <p:nvPr/>
        </p:nvSpPr>
        <p:spPr>
          <a:xfrm>
            <a:off x="5485695" y="697700"/>
            <a:ext cx="760600" cy="402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classes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B8322-0B66-1E7A-7968-98CFCD062F3F}"/>
              </a:ext>
            </a:extLst>
          </p:cNvPr>
          <p:cNvSpPr/>
          <p:nvPr/>
        </p:nvSpPr>
        <p:spPr>
          <a:xfrm>
            <a:off x="6244014" y="711184"/>
            <a:ext cx="545284" cy="389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463AE6-BEBA-88A7-5995-CB7F1CEE51E4}"/>
              </a:ext>
            </a:extLst>
          </p:cNvPr>
          <p:cNvSpPr/>
          <p:nvPr/>
        </p:nvSpPr>
        <p:spPr>
          <a:xfrm>
            <a:off x="3439837" y="1617344"/>
            <a:ext cx="3607266" cy="1549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text 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B0BB42-B705-3E2F-340E-0AC287140F34}"/>
              </a:ext>
            </a:extLst>
          </p:cNvPr>
          <p:cNvSpPr/>
          <p:nvPr/>
        </p:nvSpPr>
        <p:spPr>
          <a:xfrm>
            <a:off x="3112666" y="4201153"/>
            <a:ext cx="4177718" cy="11199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Footer With Disclaimer Link, Copyright 2022 Team 3. Authors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BC1FC0-4FE1-9708-3C23-C98CDB53B94F}"/>
              </a:ext>
            </a:extLst>
          </p:cNvPr>
          <p:cNvSpPr/>
          <p:nvPr/>
        </p:nvSpPr>
        <p:spPr>
          <a:xfrm>
            <a:off x="8289899" y="519179"/>
            <a:ext cx="1291905" cy="385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A7B8E-61E3-4728-B252-01ACF99D1478}"/>
              </a:ext>
            </a:extLst>
          </p:cNvPr>
          <p:cNvSpPr/>
          <p:nvPr/>
        </p:nvSpPr>
        <p:spPr>
          <a:xfrm>
            <a:off x="10578518" y="498447"/>
            <a:ext cx="1291905" cy="385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Types of Yoga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959D75-5781-B775-BAF3-D938E8861A71}"/>
              </a:ext>
            </a:extLst>
          </p:cNvPr>
          <p:cNvSpPr/>
          <p:nvPr/>
        </p:nvSpPr>
        <p:spPr>
          <a:xfrm>
            <a:off x="8331666" y="3120703"/>
            <a:ext cx="1291905" cy="461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Classes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5C4F0-B442-BAFD-77A3-E121E44D5E80}"/>
              </a:ext>
            </a:extLst>
          </p:cNvPr>
          <p:cNvSpPr/>
          <p:nvPr/>
        </p:nvSpPr>
        <p:spPr>
          <a:xfrm>
            <a:off x="10723926" y="3106197"/>
            <a:ext cx="1146497" cy="385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73DD02-B7CB-2F1F-E997-F6A2DB27C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87" y="1072091"/>
            <a:ext cx="1964451" cy="117202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B5D9238-388F-5C9E-009F-B95445171D94}"/>
              </a:ext>
            </a:extLst>
          </p:cNvPr>
          <p:cNvSpPr/>
          <p:nvPr/>
        </p:nvSpPr>
        <p:spPr>
          <a:xfrm>
            <a:off x="10201014" y="954248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E977AD-A862-5B1F-C9A6-6B5B9261F740}"/>
              </a:ext>
            </a:extLst>
          </p:cNvPr>
          <p:cNvSpPr/>
          <p:nvPr/>
        </p:nvSpPr>
        <p:spPr>
          <a:xfrm>
            <a:off x="10210773" y="1381737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B818C-1F7E-5AF5-C4C3-C89B8EDB99A6}"/>
              </a:ext>
            </a:extLst>
          </p:cNvPr>
          <p:cNvSpPr/>
          <p:nvPr/>
        </p:nvSpPr>
        <p:spPr>
          <a:xfrm>
            <a:off x="10210773" y="1770076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629F7-6928-3B9D-47B9-8C234C906201}"/>
              </a:ext>
            </a:extLst>
          </p:cNvPr>
          <p:cNvSpPr/>
          <p:nvPr/>
        </p:nvSpPr>
        <p:spPr>
          <a:xfrm>
            <a:off x="10210773" y="2166804"/>
            <a:ext cx="513153" cy="312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8711F6-7E7F-1536-3D01-3917703A8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08" y="951497"/>
            <a:ext cx="419449" cy="3041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814E82-B0B3-005E-0BBE-E20469399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65" y="1362862"/>
            <a:ext cx="419449" cy="304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ACB73DF-7351-F0E1-2E8C-6881A97F6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993" y="1774271"/>
            <a:ext cx="419449" cy="3041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E28D722-03B6-1F3E-4FCD-9E2706BF2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24" y="2189700"/>
            <a:ext cx="419449" cy="3041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561D4A2-D584-29C1-0406-34166A09A158}"/>
              </a:ext>
            </a:extLst>
          </p:cNvPr>
          <p:cNvSpPr/>
          <p:nvPr/>
        </p:nvSpPr>
        <p:spPr>
          <a:xfrm>
            <a:off x="10841371" y="914401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2431EC-0EBA-E532-8062-4C72BEDB5A7F}"/>
              </a:ext>
            </a:extLst>
          </p:cNvPr>
          <p:cNvSpPr/>
          <p:nvPr/>
        </p:nvSpPr>
        <p:spPr>
          <a:xfrm>
            <a:off x="10851516" y="1385932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9FFEFF-EF6B-F886-875C-C39C5706A505}"/>
              </a:ext>
            </a:extLst>
          </p:cNvPr>
          <p:cNvSpPr/>
          <p:nvPr/>
        </p:nvSpPr>
        <p:spPr>
          <a:xfrm>
            <a:off x="10841371" y="1807825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1B76A9-CB92-3EF9-CB88-FE5E673D6C6A}"/>
              </a:ext>
            </a:extLst>
          </p:cNvPr>
          <p:cNvSpPr/>
          <p:nvPr/>
        </p:nvSpPr>
        <p:spPr>
          <a:xfrm>
            <a:off x="10851516" y="2202104"/>
            <a:ext cx="840297" cy="33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Content here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513A44-18FF-E846-44CB-A704D40C1C36}"/>
              </a:ext>
            </a:extLst>
          </p:cNvPr>
          <p:cNvSpPr/>
          <p:nvPr/>
        </p:nvSpPr>
        <p:spPr>
          <a:xfrm>
            <a:off x="7596409" y="513326"/>
            <a:ext cx="69349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260E09-E375-7FCF-83BD-2312E721E095}"/>
              </a:ext>
            </a:extLst>
          </p:cNvPr>
          <p:cNvSpPr/>
          <p:nvPr/>
        </p:nvSpPr>
        <p:spPr>
          <a:xfrm>
            <a:off x="10021005" y="497413"/>
            <a:ext cx="69349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9AA84A-1CE0-D2A2-B1CF-B496CE7A4BB4}"/>
              </a:ext>
            </a:extLst>
          </p:cNvPr>
          <p:cNvSpPr/>
          <p:nvPr/>
        </p:nvSpPr>
        <p:spPr>
          <a:xfrm>
            <a:off x="7610213" y="3120703"/>
            <a:ext cx="69349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AACA9F-4D5B-400A-FA28-347CD9E6C78F}"/>
              </a:ext>
            </a:extLst>
          </p:cNvPr>
          <p:cNvSpPr/>
          <p:nvPr/>
        </p:nvSpPr>
        <p:spPr>
          <a:xfrm>
            <a:off x="10110133" y="3141351"/>
            <a:ext cx="566940" cy="350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49371B-5EF8-184E-3B99-8560CFB877E2}"/>
              </a:ext>
            </a:extLst>
          </p:cNvPr>
          <p:cNvSpPr/>
          <p:nvPr/>
        </p:nvSpPr>
        <p:spPr>
          <a:xfrm>
            <a:off x="7740243" y="4165219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8771AC-356D-1282-BDD1-9032418EA22D}"/>
              </a:ext>
            </a:extLst>
          </p:cNvPr>
          <p:cNvSpPr/>
          <p:nvPr/>
        </p:nvSpPr>
        <p:spPr>
          <a:xfrm>
            <a:off x="7740243" y="4597336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56062B-8DA1-5080-9B64-F62ABF17F28B}"/>
              </a:ext>
            </a:extLst>
          </p:cNvPr>
          <p:cNvSpPr/>
          <p:nvPr/>
        </p:nvSpPr>
        <p:spPr>
          <a:xfrm>
            <a:off x="8529506" y="3733102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A36E7E-F5CA-FF00-420B-F1B32DEAF573}"/>
              </a:ext>
            </a:extLst>
          </p:cNvPr>
          <p:cNvSpPr/>
          <p:nvPr/>
        </p:nvSpPr>
        <p:spPr>
          <a:xfrm>
            <a:off x="8529506" y="4164441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F34764-BA1F-9BCE-983D-6C50399B76AD}"/>
              </a:ext>
            </a:extLst>
          </p:cNvPr>
          <p:cNvSpPr/>
          <p:nvPr/>
        </p:nvSpPr>
        <p:spPr>
          <a:xfrm>
            <a:off x="8529506" y="4595780"/>
            <a:ext cx="591423" cy="365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3DBD5A-1B1B-6A80-00AA-40DCD73601D7}"/>
              </a:ext>
            </a:extLst>
          </p:cNvPr>
          <p:cNvSpPr txBox="1"/>
          <p:nvPr/>
        </p:nvSpPr>
        <p:spPr>
          <a:xfrm>
            <a:off x="10280708" y="3674379"/>
            <a:ext cx="1400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Description of team members and date of launch.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65C1F4-BF58-078D-0003-E51B00B98417}"/>
              </a:ext>
            </a:extLst>
          </p:cNvPr>
          <p:cNvSpPr/>
          <p:nvPr/>
        </p:nvSpPr>
        <p:spPr>
          <a:xfrm>
            <a:off x="7688598" y="3674379"/>
            <a:ext cx="1681816" cy="6736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Youtube</a:t>
            </a:r>
            <a:r>
              <a:rPr lang="en-US" sz="1200" dirty="0">
                <a:solidFill>
                  <a:schemeClr val="tx1"/>
                </a:solidFill>
              </a:rPr>
              <a:t> Video Images and Links in each square.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4B2273-9ED4-2774-ADBA-F3D127FDA1C3}"/>
              </a:ext>
            </a:extLst>
          </p:cNvPr>
          <p:cNvSpPr txBox="1"/>
          <p:nvPr/>
        </p:nvSpPr>
        <p:spPr>
          <a:xfrm>
            <a:off x="587229" y="0"/>
            <a:ext cx="52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Yoga For Everyone Wireframe – Group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EAC07-CE48-D026-729B-6D56C788F62A}"/>
              </a:ext>
            </a:extLst>
          </p:cNvPr>
          <p:cNvSpPr/>
          <p:nvPr/>
        </p:nvSpPr>
        <p:spPr>
          <a:xfrm>
            <a:off x="71310" y="602277"/>
            <a:ext cx="2684827" cy="3201940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39947F-E7DA-7778-5C13-26B39915AD25}"/>
              </a:ext>
            </a:extLst>
          </p:cNvPr>
          <p:cNvSpPr/>
          <p:nvPr/>
        </p:nvSpPr>
        <p:spPr>
          <a:xfrm>
            <a:off x="6148939" y="1155927"/>
            <a:ext cx="1059617" cy="303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5D9DEC-10A1-4DBC-2163-53A3859BBD66}"/>
              </a:ext>
            </a:extLst>
          </p:cNvPr>
          <p:cNvSpPr/>
          <p:nvPr/>
        </p:nvSpPr>
        <p:spPr>
          <a:xfrm>
            <a:off x="500187" y="1355871"/>
            <a:ext cx="2108429" cy="1116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682DC-F5B2-5039-4728-708483D8C710}"/>
              </a:ext>
            </a:extLst>
          </p:cNvPr>
          <p:cNvSpPr/>
          <p:nvPr/>
        </p:nvSpPr>
        <p:spPr>
          <a:xfrm>
            <a:off x="860560" y="1613831"/>
            <a:ext cx="1328252" cy="15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28481F-B1E6-81E0-6C34-23A8691A753C}"/>
              </a:ext>
            </a:extLst>
          </p:cNvPr>
          <p:cNvSpPr/>
          <p:nvPr/>
        </p:nvSpPr>
        <p:spPr>
          <a:xfrm>
            <a:off x="864066" y="1969060"/>
            <a:ext cx="1328252" cy="15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DE01B-314E-12E3-026C-C9AE58567F7C}"/>
              </a:ext>
            </a:extLst>
          </p:cNvPr>
          <p:cNvSpPr/>
          <p:nvPr/>
        </p:nvSpPr>
        <p:spPr>
          <a:xfrm>
            <a:off x="1694576" y="2244119"/>
            <a:ext cx="598764" cy="156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submit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36450A-FFA8-5B97-4D0D-293D8293036C}"/>
              </a:ext>
            </a:extLst>
          </p:cNvPr>
          <p:cNvSpPr/>
          <p:nvPr/>
        </p:nvSpPr>
        <p:spPr>
          <a:xfrm>
            <a:off x="184558" y="611699"/>
            <a:ext cx="914400" cy="545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4234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Chittim</dc:creator>
  <cp:lastModifiedBy>Claudia Chittim</cp:lastModifiedBy>
  <cp:revision>4</cp:revision>
  <dcterms:created xsi:type="dcterms:W3CDTF">2022-07-03T22:45:35Z</dcterms:created>
  <dcterms:modified xsi:type="dcterms:W3CDTF">2022-07-05T00:26:48Z</dcterms:modified>
</cp:coreProperties>
</file>