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50" r:id="rId1"/>
  </p:sldMasterIdLst>
  <p:notesMasterIdLst>
    <p:notesMasterId r:id="rId11"/>
  </p:notesMasterIdLst>
  <p:sldIdLst>
    <p:sldId id="259" r:id="rId2"/>
    <p:sldId id="257" r:id="rId3"/>
    <p:sldId id="262" r:id="rId4"/>
    <p:sldId id="268" r:id="rId5"/>
    <p:sldId id="263" r:id="rId6"/>
    <p:sldId id="264" r:id="rId7"/>
    <p:sldId id="265" r:id="rId8"/>
    <p:sldId id="266" r:id="rId9"/>
    <p:sldId id="267" r:id="rId10"/>
  </p:sldIdLst>
  <p:sldSz cx="12192000" cy="6858000"/>
  <p:notesSz cx="6858000" cy="9144000"/>
  <p:embeddedFontLst>
    <p:embeddedFont>
      <p:font typeface="Encode Sans Normal Black" panose="02000000000000000000" pitchFamily="2" charset="77"/>
      <p:bold r:id="rId12"/>
    </p:embeddedFont>
    <p:embeddedFont>
      <p:font typeface="Open Sans" panose="020B0606030504020204" pitchFamily="34" charset="0"/>
      <p:regular r:id="rId13"/>
      <p:bold r:id="rId14"/>
      <p:italic r:id="rId15"/>
      <p:boldItalic r:id="rId16"/>
    </p:embeddedFont>
    <p:embeddedFont>
      <p:font typeface="Uni Sans Regular" pitchFamily="2" charset="77"/>
      <p:regular r:id="rId1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88" userDrawn="1">
          <p15:clr>
            <a:srgbClr val="A4A3A4"/>
          </p15:clr>
        </p15:guide>
        <p15:guide id="2" pos="63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2E83"/>
    <a:srgbClr val="E8D3A2"/>
    <a:srgbClr val="E8E3D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20" autoAdjust="0"/>
    <p:restoredTop sz="94690"/>
  </p:normalViewPr>
  <p:slideViewPr>
    <p:cSldViewPr snapToGrid="0" snapToObjects="1" showGuides="1">
      <p:cViewPr varScale="1">
        <p:scale>
          <a:sx n="119" d="100"/>
          <a:sy n="119" d="100"/>
        </p:scale>
        <p:origin x="896" y="192"/>
      </p:cViewPr>
      <p:guideLst>
        <p:guide orient="horz" pos="2488"/>
        <p:guide pos="637"/>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06T21:31:50.149"/>
    </inkml:context>
    <inkml:brush xml:id="br0">
      <inkml:brushProperty name="width" value="0.035" units="cm"/>
      <inkml:brushProperty name="height" value="0.035" units="cm"/>
    </inkml:brush>
  </inkml:definitions>
  <inkml:trace contextRef="#ctx0" brushRef="#br0">1 0 24575,'0'0'0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06T21:31:53.911"/>
    </inkml:context>
    <inkml:brush xml:id="br0">
      <inkml:brushProperty name="width" value="0.035" units="cm"/>
      <inkml:brushProperty name="height" value="0.035" units="cm"/>
    </inkml:brush>
  </inkml:definitions>
  <inkml:trace contextRef="#ctx0" brushRef="#br0">1 1 24575,'0'0'0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5091FC-AD2D-574E-BB1F-3AA070B44258}" type="datetimeFigureOut">
              <a:rPr lang="en-US" smtClean="0"/>
              <a:t>2/8/24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4D2AB8-D458-5F4B-80B9-4249F3751D58}" type="slidenum">
              <a:rPr lang="en-US" smtClean="0"/>
              <a:t>‹#›</a:t>
            </a:fld>
            <a:endParaRPr lang="en-US"/>
          </a:p>
        </p:txBody>
      </p:sp>
    </p:spTree>
    <p:extLst>
      <p:ext uri="{BB962C8B-B14F-4D97-AF65-F5344CB8AC3E}">
        <p14:creationId xmlns:p14="http://schemas.microsoft.com/office/powerpoint/2010/main" val="18151194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4D2AB8-D458-5F4B-80B9-4249F3751D58}" type="slidenum">
              <a:rPr lang="en-US" smtClean="0"/>
              <a:t>7</a:t>
            </a:fld>
            <a:endParaRPr lang="en-US"/>
          </a:p>
        </p:txBody>
      </p:sp>
    </p:spTree>
    <p:extLst>
      <p:ext uri="{BB962C8B-B14F-4D97-AF65-F5344CB8AC3E}">
        <p14:creationId xmlns:p14="http://schemas.microsoft.com/office/powerpoint/2010/main" val="2742890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E4D2AB8-D458-5F4B-80B9-4249F3751D58}" type="slidenum">
              <a:rPr lang="en-US" smtClean="0"/>
              <a:t>9</a:t>
            </a:fld>
            <a:endParaRPr lang="en-US"/>
          </a:p>
        </p:txBody>
      </p:sp>
    </p:spTree>
    <p:extLst>
      <p:ext uri="{BB962C8B-B14F-4D97-AF65-F5344CB8AC3E}">
        <p14:creationId xmlns:p14="http://schemas.microsoft.com/office/powerpoint/2010/main" val="42056982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bg2"/>
        </a:solidFill>
        <a:effectLst/>
      </p:bgPr>
    </p:bg>
    <p:spTree>
      <p:nvGrpSpPr>
        <p:cNvPr id="1" name=""/>
        <p:cNvGrpSpPr/>
        <p:nvPr/>
      </p:nvGrpSpPr>
      <p:grpSpPr>
        <a:xfrm>
          <a:off x="0" y="0"/>
          <a:ext cx="0" cy="0"/>
          <a:chOff x="0" y="0"/>
          <a:chExt cx="0" cy="0"/>
        </a:xfrm>
      </p:grpSpPr>
      <p:sp>
        <p:nvSpPr>
          <p:cNvPr id="2" name="Rectangle 10">
            <a:extLst>
              <a:ext uri="{FF2B5EF4-FFF2-40B4-BE49-F238E27FC236}">
                <a16:creationId xmlns:a16="http://schemas.microsoft.com/office/drawing/2014/main" id="{D6C6BE24-1D23-7E17-5F25-99E3F8A4B9BA}"/>
              </a:ext>
              <a:ext uri="{C183D7F6-B498-43B3-948B-1728B52AA6E4}">
                <adec:decorative xmlns:adec="http://schemas.microsoft.com/office/drawing/2017/decorative" val="1"/>
              </a:ext>
            </a:extLst>
          </p:cNvPr>
          <p:cNvSpPr/>
          <p:nvPr userDrawn="1"/>
        </p:nvSpPr>
        <p:spPr>
          <a:xfrm>
            <a:off x="10971536" y="-3546"/>
            <a:ext cx="1220464" cy="4545902"/>
          </a:xfrm>
          <a:custGeom>
            <a:avLst/>
            <a:gdLst>
              <a:gd name="connsiteX0" fmla="*/ 0 w 1333145"/>
              <a:gd name="connsiteY0" fmla="*/ 0 h 3714750"/>
              <a:gd name="connsiteX1" fmla="*/ 1333145 w 1333145"/>
              <a:gd name="connsiteY1" fmla="*/ 0 h 3714750"/>
              <a:gd name="connsiteX2" fmla="*/ 1333145 w 1333145"/>
              <a:gd name="connsiteY2" fmla="*/ 3714750 h 3714750"/>
              <a:gd name="connsiteX3" fmla="*/ 0 w 1333145"/>
              <a:gd name="connsiteY3" fmla="*/ 3714750 h 3714750"/>
              <a:gd name="connsiteX4" fmla="*/ 0 w 1333145"/>
              <a:gd name="connsiteY4" fmla="*/ 0 h 3714750"/>
              <a:gd name="connsiteX0" fmla="*/ 0 w 1333145"/>
              <a:gd name="connsiteY0" fmla="*/ 0 h 3714750"/>
              <a:gd name="connsiteX1" fmla="*/ 1333145 w 1333145"/>
              <a:gd name="connsiteY1" fmla="*/ 0 h 3714750"/>
              <a:gd name="connsiteX2" fmla="*/ 1333145 w 1333145"/>
              <a:gd name="connsiteY2" fmla="*/ 3714750 h 3714750"/>
              <a:gd name="connsiteX3" fmla="*/ 974221 w 1333145"/>
              <a:gd name="connsiteY3" fmla="*/ 3714750 h 3714750"/>
              <a:gd name="connsiteX4" fmla="*/ 0 w 1333145"/>
              <a:gd name="connsiteY4" fmla="*/ 0 h 3714750"/>
              <a:gd name="connsiteX0" fmla="*/ 0 w 1333145"/>
              <a:gd name="connsiteY0" fmla="*/ 0 h 3714750"/>
              <a:gd name="connsiteX1" fmla="*/ 1333145 w 1333145"/>
              <a:gd name="connsiteY1" fmla="*/ 0 h 3714750"/>
              <a:gd name="connsiteX2" fmla="*/ 1333145 w 1333145"/>
              <a:gd name="connsiteY2" fmla="*/ 3714750 h 3714750"/>
              <a:gd name="connsiteX3" fmla="*/ 1102408 w 1333145"/>
              <a:gd name="connsiteY3" fmla="*/ 3706205 h 3714750"/>
              <a:gd name="connsiteX4" fmla="*/ 0 w 1333145"/>
              <a:gd name="connsiteY4" fmla="*/ 0 h 3714750"/>
              <a:gd name="connsiteX0" fmla="*/ 0 w 1333145"/>
              <a:gd name="connsiteY0" fmla="*/ 0 h 3714750"/>
              <a:gd name="connsiteX1" fmla="*/ 1333145 w 1333145"/>
              <a:gd name="connsiteY1" fmla="*/ 0 h 3714750"/>
              <a:gd name="connsiteX2" fmla="*/ 1333145 w 1333145"/>
              <a:gd name="connsiteY2" fmla="*/ 3714750 h 3714750"/>
              <a:gd name="connsiteX3" fmla="*/ 0 w 1333145"/>
              <a:gd name="connsiteY3" fmla="*/ 0 h 3714750"/>
              <a:gd name="connsiteX0" fmla="*/ 0 w 752031"/>
              <a:gd name="connsiteY0" fmla="*/ 8546 h 3714750"/>
              <a:gd name="connsiteX1" fmla="*/ 752031 w 752031"/>
              <a:gd name="connsiteY1" fmla="*/ 0 h 3714750"/>
              <a:gd name="connsiteX2" fmla="*/ 752031 w 752031"/>
              <a:gd name="connsiteY2" fmla="*/ 3714750 h 3714750"/>
              <a:gd name="connsiteX3" fmla="*/ 0 w 752031"/>
              <a:gd name="connsiteY3" fmla="*/ 8546 h 3714750"/>
              <a:gd name="connsiteX0" fmla="*/ 0 w 999859"/>
              <a:gd name="connsiteY0" fmla="*/ 17092 h 3714750"/>
              <a:gd name="connsiteX1" fmla="*/ 999859 w 999859"/>
              <a:gd name="connsiteY1" fmla="*/ 0 h 3714750"/>
              <a:gd name="connsiteX2" fmla="*/ 999859 w 999859"/>
              <a:gd name="connsiteY2" fmla="*/ 3714750 h 3714750"/>
              <a:gd name="connsiteX3" fmla="*/ 0 w 999859"/>
              <a:gd name="connsiteY3" fmla="*/ 17092 h 3714750"/>
              <a:gd name="connsiteX0" fmla="*/ 0 w 771259"/>
              <a:gd name="connsiteY0" fmla="*/ 0 h 3769096"/>
              <a:gd name="connsiteX1" fmla="*/ 771259 w 771259"/>
              <a:gd name="connsiteY1" fmla="*/ 54346 h 3769096"/>
              <a:gd name="connsiteX2" fmla="*/ 771259 w 771259"/>
              <a:gd name="connsiteY2" fmla="*/ 3769096 h 3769096"/>
              <a:gd name="connsiteX3" fmla="*/ 0 w 771259"/>
              <a:gd name="connsiteY3" fmla="*/ 0 h 3769096"/>
              <a:gd name="connsiteX0" fmla="*/ 0 w 995097"/>
              <a:gd name="connsiteY0" fmla="*/ 2804 h 3714750"/>
              <a:gd name="connsiteX1" fmla="*/ 995097 w 995097"/>
              <a:gd name="connsiteY1" fmla="*/ 0 h 3714750"/>
              <a:gd name="connsiteX2" fmla="*/ 995097 w 995097"/>
              <a:gd name="connsiteY2" fmla="*/ 3714750 h 3714750"/>
              <a:gd name="connsiteX3" fmla="*/ 0 w 995097"/>
              <a:gd name="connsiteY3" fmla="*/ 2804 h 3714750"/>
              <a:gd name="connsiteX0" fmla="*/ 0 w 950647"/>
              <a:gd name="connsiteY0" fmla="*/ 117104 h 3714750"/>
              <a:gd name="connsiteX1" fmla="*/ 950647 w 950647"/>
              <a:gd name="connsiteY1" fmla="*/ 0 h 3714750"/>
              <a:gd name="connsiteX2" fmla="*/ 950647 w 950647"/>
              <a:gd name="connsiteY2" fmla="*/ 3714750 h 3714750"/>
              <a:gd name="connsiteX3" fmla="*/ 0 w 950647"/>
              <a:gd name="connsiteY3" fmla="*/ 117104 h 3714750"/>
              <a:gd name="connsiteX0" fmla="*/ 0 w 998272"/>
              <a:gd name="connsiteY0" fmla="*/ 0 h 3718296"/>
              <a:gd name="connsiteX1" fmla="*/ 998272 w 998272"/>
              <a:gd name="connsiteY1" fmla="*/ 3546 h 3718296"/>
              <a:gd name="connsiteX2" fmla="*/ 998272 w 998272"/>
              <a:gd name="connsiteY2" fmla="*/ 3718296 h 3718296"/>
              <a:gd name="connsiteX3" fmla="*/ 0 w 998272"/>
              <a:gd name="connsiteY3" fmla="*/ 0 h 3718296"/>
              <a:gd name="connsiteX0" fmla="*/ 0 w 998272"/>
              <a:gd name="connsiteY0" fmla="*/ 0 h 3718296"/>
              <a:gd name="connsiteX1" fmla="*/ 998272 w 998272"/>
              <a:gd name="connsiteY1" fmla="*/ 1164 h 3718296"/>
              <a:gd name="connsiteX2" fmla="*/ 998272 w 998272"/>
              <a:gd name="connsiteY2" fmla="*/ 3718296 h 3718296"/>
              <a:gd name="connsiteX3" fmla="*/ 0 w 998272"/>
              <a:gd name="connsiteY3" fmla="*/ 0 h 3718296"/>
            </a:gdLst>
            <a:ahLst/>
            <a:cxnLst>
              <a:cxn ang="0">
                <a:pos x="connsiteX0" y="connsiteY0"/>
              </a:cxn>
              <a:cxn ang="0">
                <a:pos x="connsiteX1" y="connsiteY1"/>
              </a:cxn>
              <a:cxn ang="0">
                <a:pos x="connsiteX2" y="connsiteY2"/>
              </a:cxn>
              <a:cxn ang="0">
                <a:pos x="connsiteX3" y="connsiteY3"/>
              </a:cxn>
            </a:cxnLst>
            <a:rect l="l" t="t" r="r" b="b"/>
            <a:pathLst>
              <a:path w="998272" h="3718296">
                <a:moveTo>
                  <a:pt x="0" y="0"/>
                </a:moveTo>
                <a:lnTo>
                  <a:pt x="998272" y="1164"/>
                </a:lnTo>
                <a:lnTo>
                  <a:pt x="998272" y="3718296"/>
                </a:lnTo>
                <a:lnTo>
                  <a:pt x="0" y="0"/>
                </a:lnTo>
                <a:close/>
              </a:path>
            </a:pathLst>
          </a:custGeom>
          <a:blipFill>
            <a:blip r:embed="rId2"/>
            <a:stretch>
              <a:fillRect l="-202067" t="-50073" r="-541225" b="-1"/>
            </a:stretch>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9" name="Graphic 18">
            <a:extLst>
              <a:ext uri="{FF2B5EF4-FFF2-40B4-BE49-F238E27FC236}">
                <a16:creationId xmlns:a16="http://schemas.microsoft.com/office/drawing/2014/main" id="{69CA7646-6B55-1C5F-C7C6-2B11560CFA21}"/>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1322698" y="202991"/>
            <a:ext cx="869302" cy="587584"/>
          </a:xfrm>
          <a:prstGeom prst="rect">
            <a:avLst/>
          </a:prstGeom>
        </p:spPr>
      </p:pic>
      <p:sp>
        <p:nvSpPr>
          <p:cNvPr id="18" name="Picture Placeholder 7">
            <a:extLst>
              <a:ext uri="{FF2B5EF4-FFF2-40B4-BE49-F238E27FC236}">
                <a16:creationId xmlns:a16="http://schemas.microsoft.com/office/drawing/2014/main" id="{12B577EA-9A7B-6E00-F2F4-7EC82F4FB7D6}"/>
              </a:ext>
            </a:extLst>
          </p:cNvPr>
          <p:cNvSpPr>
            <a:spLocks noGrp="1"/>
          </p:cNvSpPr>
          <p:nvPr>
            <p:ph type="pic" sz="quarter" idx="10" hasCustomPrompt="1"/>
          </p:nvPr>
        </p:nvSpPr>
        <p:spPr>
          <a:xfrm>
            <a:off x="-9527" y="0"/>
            <a:ext cx="11979335" cy="3722370"/>
          </a:xfrm>
          <a:custGeom>
            <a:avLst/>
            <a:gdLst>
              <a:gd name="connsiteX0" fmla="*/ 0 w 9144000"/>
              <a:gd name="connsiteY0" fmla="*/ 0 h 3714750"/>
              <a:gd name="connsiteX1" fmla="*/ 9144000 w 9144000"/>
              <a:gd name="connsiteY1" fmla="*/ 0 h 3714750"/>
              <a:gd name="connsiteX2" fmla="*/ 9144000 w 9144000"/>
              <a:gd name="connsiteY2" fmla="*/ 3714750 h 3714750"/>
              <a:gd name="connsiteX3" fmla="*/ 0 w 9144000"/>
              <a:gd name="connsiteY3" fmla="*/ 3714750 h 3714750"/>
              <a:gd name="connsiteX4" fmla="*/ 0 w 9144000"/>
              <a:gd name="connsiteY4" fmla="*/ 0 h 3714750"/>
              <a:gd name="connsiteX0" fmla="*/ 0 w 9144000"/>
              <a:gd name="connsiteY0" fmla="*/ 0 h 3714750"/>
              <a:gd name="connsiteX1" fmla="*/ 7896314 w 9144000"/>
              <a:gd name="connsiteY1" fmla="*/ 0 h 3714750"/>
              <a:gd name="connsiteX2" fmla="*/ 9144000 w 9144000"/>
              <a:gd name="connsiteY2" fmla="*/ 3714750 h 3714750"/>
              <a:gd name="connsiteX3" fmla="*/ 0 w 9144000"/>
              <a:gd name="connsiteY3" fmla="*/ 3714750 h 3714750"/>
              <a:gd name="connsiteX4" fmla="*/ 0 w 9144000"/>
              <a:gd name="connsiteY4" fmla="*/ 0 h 3714750"/>
              <a:gd name="connsiteX0" fmla="*/ 0 w 8921810"/>
              <a:gd name="connsiteY0" fmla="*/ 0 h 3714750"/>
              <a:gd name="connsiteX1" fmla="*/ 7896314 w 8921810"/>
              <a:gd name="connsiteY1" fmla="*/ 0 h 3714750"/>
              <a:gd name="connsiteX2" fmla="*/ 8921810 w 8921810"/>
              <a:gd name="connsiteY2" fmla="*/ 3714750 h 3714750"/>
              <a:gd name="connsiteX3" fmla="*/ 0 w 8921810"/>
              <a:gd name="connsiteY3" fmla="*/ 3714750 h 3714750"/>
              <a:gd name="connsiteX4" fmla="*/ 0 w 8921810"/>
              <a:gd name="connsiteY4" fmla="*/ 0 h 3714750"/>
              <a:gd name="connsiteX0" fmla="*/ 3057525 w 11979335"/>
              <a:gd name="connsiteY0" fmla="*/ 0 h 3714750"/>
              <a:gd name="connsiteX1" fmla="*/ 10953839 w 11979335"/>
              <a:gd name="connsiteY1" fmla="*/ 0 h 3714750"/>
              <a:gd name="connsiteX2" fmla="*/ 11979335 w 11979335"/>
              <a:gd name="connsiteY2" fmla="*/ 3714750 h 3714750"/>
              <a:gd name="connsiteX3" fmla="*/ 0 w 11979335"/>
              <a:gd name="connsiteY3" fmla="*/ 3714750 h 3714750"/>
              <a:gd name="connsiteX4" fmla="*/ 3057525 w 11979335"/>
              <a:gd name="connsiteY4" fmla="*/ 0 h 3714750"/>
              <a:gd name="connsiteX0" fmla="*/ 9525 w 11979335"/>
              <a:gd name="connsiteY0" fmla="*/ 0 h 3714750"/>
              <a:gd name="connsiteX1" fmla="*/ 10953839 w 11979335"/>
              <a:gd name="connsiteY1" fmla="*/ 0 h 3714750"/>
              <a:gd name="connsiteX2" fmla="*/ 11979335 w 11979335"/>
              <a:gd name="connsiteY2" fmla="*/ 3714750 h 3714750"/>
              <a:gd name="connsiteX3" fmla="*/ 0 w 11979335"/>
              <a:gd name="connsiteY3" fmla="*/ 3714750 h 3714750"/>
              <a:gd name="connsiteX4" fmla="*/ 9525 w 11979335"/>
              <a:gd name="connsiteY4" fmla="*/ 0 h 3714750"/>
              <a:gd name="connsiteX0" fmla="*/ 9525 w 11979335"/>
              <a:gd name="connsiteY0" fmla="*/ 0 h 3714750"/>
              <a:gd name="connsiteX1" fmla="*/ 10991939 w 11979335"/>
              <a:gd name="connsiteY1" fmla="*/ 0 h 3714750"/>
              <a:gd name="connsiteX2" fmla="*/ 11979335 w 11979335"/>
              <a:gd name="connsiteY2" fmla="*/ 3714750 h 3714750"/>
              <a:gd name="connsiteX3" fmla="*/ 0 w 11979335"/>
              <a:gd name="connsiteY3" fmla="*/ 3714750 h 3714750"/>
              <a:gd name="connsiteX4" fmla="*/ 9525 w 11979335"/>
              <a:gd name="connsiteY4" fmla="*/ 0 h 3714750"/>
              <a:gd name="connsiteX0" fmla="*/ 9525 w 11735495"/>
              <a:gd name="connsiteY0" fmla="*/ 0 h 3722370"/>
              <a:gd name="connsiteX1" fmla="*/ 10991939 w 11735495"/>
              <a:gd name="connsiteY1" fmla="*/ 0 h 3722370"/>
              <a:gd name="connsiteX2" fmla="*/ 11735495 w 11735495"/>
              <a:gd name="connsiteY2" fmla="*/ 3722370 h 3722370"/>
              <a:gd name="connsiteX3" fmla="*/ 0 w 11735495"/>
              <a:gd name="connsiteY3" fmla="*/ 3714750 h 3722370"/>
              <a:gd name="connsiteX4" fmla="*/ 9525 w 11735495"/>
              <a:gd name="connsiteY4" fmla="*/ 0 h 3722370"/>
              <a:gd name="connsiteX0" fmla="*/ 9525 w 11979335"/>
              <a:gd name="connsiteY0" fmla="*/ 0 h 3722370"/>
              <a:gd name="connsiteX1" fmla="*/ 10991939 w 11979335"/>
              <a:gd name="connsiteY1" fmla="*/ 0 h 3722370"/>
              <a:gd name="connsiteX2" fmla="*/ 11979335 w 11979335"/>
              <a:gd name="connsiteY2" fmla="*/ 3722370 h 3722370"/>
              <a:gd name="connsiteX3" fmla="*/ 0 w 11979335"/>
              <a:gd name="connsiteY3" fmla="*/ 3714750 h 3722370"/>
              <a:gd name="connsiteX4" fmla="*/ 9525 w 11979335"/>
              <a:gd name="connsiteY4" fmla="*/ 0 h 3722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79335" h="3722370">
                <a:moveTo>
                  <a:pt x="9525" y="0"/>
                </a:moveTo>
                <a:lnTo>
                  <a:pt x="10991939" y="0"/>
                </a:lnTo>
                <a:lnTo>
                  <a:pt x="11979335" y="3722370"/>
                </a:lnTo>
                <a:lnTo>
                  <a:pt x="0" y="3714750"/>
                </a:lnTo>
                <a:lnTo>
                  <a:pt x="9525" y="0"/>
                </a:lnTo>
                <a:close/>
              </a:path>
            </a:pathLst>
          </a:custGeom>
          <a:solidFill>
            <a:schemeClr val="accent3">
              <a:lumMod val="85000"/>
            </a:schemeClr>
          </a:solidFill>
        </p:spPr>
        <p:txBody>
          <a:bodyPr/>
          <a:lstStyle>
            <a:lvl1pPr>
              <a:defRPr sz="2000">
                <a:solidFill>
                  <a:schemeClr val="bg1"/>
                </a:solidFill>
              </a:defRPr>
            </a:lvl1pPr>
          </a:lstStyle>
          <a:p>
            <a:r>
              <a:rPr lang="en-US" dirty="0"/>
              <a:t>Place image here and add alt text under Review &gt; Check Accessibility &gt; Alt Text</a:t>
            </a:r>
          </a:p>
        </p:txBody>
      </p:sp>
      <p:sp>
        <p:nvSpPr>
          <p:cNvPr id="14" name="Title 2">
            <a:extLst>
              <a:ext uri="{FF2B5EF4-FFF2-40B4-BE49-F238E27FC236}">
                <a16:creationId xmlns:a16="http://schemas.microsoft.com/office/drawing/2014/main" id="{3665DE74-6F61-9D9E-16D5-8A9DEF62F80D}"/>
              </a:ext>
            </a:extLst>
          </p:cNvPr>
          <p:cNvSpPr>
            <a:spLocks noGrp="1"/>
          </p:cNvSpPr>
          <p:nvPr>
            <p:ph type="title" hasCustomPrompt="1"/>
          </p:nvPr>
        </p:nvSpPr>
        <p:spPr>
          <a:xfrm>
            <a:off x="671756" y="4268904"/>
            <a:ext cx="10815394" cy="1366891"/>
          </a:xfrm>
          <a:prstGeom prst="rect">
            <a:avLst/>
          </a:prstGeom>
        </p:spPr>
        <p:txBody>
          <a:bodyPr anchor="b"/>
          <a:lstStyle>
            <a:lvl1pPr algn="l">
              <a:defRPr sz="4000" b="1" i="0">
                <a:solidFill>
                  <a:schemeClr val="tx2"/>
                </a:solidFill>
                <a:latin typeface="Encode Sans Normal Black" charset="0"/>
                <a:ea typeface="Encode Sans Normal Black" charset="0"/>
                <a:cs typeface="Encode Sans Normal Black" charset="0"/>
              </a:defRPr>
            </a:lvl1pPr>
          </a:lstStyle>
          <a:p>
            <a:pPr lvl="0"/>
            <a:r>
              <a:rPr lang="en-US" dirty="0"/>
              <a:t>BRAND POWERPOINT TEMPLATE </a:t>
            </a:r>
          </a:p>
        </p:txBody>
      </p:sp>
      <p:pic>
        <p:nvPicPr>
          <p:cNvPr id="3" name="Graphic 2">
            <a:extLst>
              <a:ext uri="{FF2B5EF4-FFF2-40B4-BE49-F238E27FC236}">
                <a16:creationId xmlns:a16="http://schemas.microsoft.com/office/drawing/2014/main" id="{244BA601-8146-8163-0A13-22CC9B418F63}"/>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784225" y="6460074"/>
            <a:ext cx="2409825" cy="161925"/>
          </a:xfrm>
          <a:prstGeom prst="rect">
            <a:avLst/>
          </a:prstGeom>
        </p:spPr>
      </p:pic>
    </p:spTree>
    <p:extLst>
      <p:ext uri="{BB962C8B-B14F-4D97-AF65-F5344CB8AC3E}">
        <p14:creationId xmlns:p14="http://schemas.microsoft.com/office/powerpoint/2010/main" val="237349125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eader + Subheader + Content">
    <p:spTree>
      <p:nvGrpSpPr>
        <p:cNvPr id="1" name=""/>
        <p:cNvGrpSpPr/>
        <p:nvPr/>
      </p:nvGrpSpPr>
      <p:grpSpPr>
        <a:xfrm>
          <a:off x="0" y="0"/>
          <a:ext cx="0" cy="0"/>
          <a:chOff x="0" y="0"/>
          <a:chExt cx="0" cy="0"/>
        </a:xfrm>
      </p:grpSpPr>
      <p:sp>
        <p:nvSpPr>
          <p:cNvPr id="16" name="Rectangle 10">
            <a:extLst>
              <a:ext uri="{FF2B5EF4-FFF2-40B4-BE49-F238E27FC236}">
                <a16:creationId xmlns:a16="http://schemas.microsoft.com/office/drawing/2014/main" id="{72CFD11C-6F8F-97FC-E916-4C9680679F31}"/>
              </a:ext>
              <a:ext uri="{C183D7F6-B498-43B3-948B-1728B52AA6E4}">
                <adec:decorative xmlns:adec="http://schemas.microsoft.com/office/drawing/2017/decorative" val="1"/>
              </a:ext>
            </a:extLst>
          </p:cNvPr>
          <p:cNvSpPr/>
          <p:nvPr userDrawn="1"/>
        </p:nvSpPr>
        <p:spPr>
          <a:xfrm>
            <a:off x="11193728" y="-3546"/>
            <a:ext cx="998272" cy="3718296"/>
          </a:xfrm>
          <a:custGeom>
            <a:avLst/>
            <a:gdLst>
              <a:gd name="connsiteX0" fmla="*/ 0 w 1333145"/>
              <a:gd name="connsiteY0" fmla="*/ 0 h 3714750"/>
              <a:gd name="connsiteX1" fmla="*/ 1333145 w 1333145"/>
              <a:gd name="connsiteY1" fmla="*/ 0 h 3714750"/>
              <a:gd name="connsiteX2" fmla="*/ 1333145 w 1333145"/>
              <a:gd name="connsiteY2" fmla="*/ 3714750 h 3714750"/>
              <a:gd name="connsiteX3" fmla="*/ 0 w 1333145"/>
              <a:gd name="connsiteY3" fmla="*/ 3714750 h 3714750"/>
              <a:gd name="connsiteX4" fmla="*/ 0 w 1333145"/>
              <a:gd name="connsiteY4" fmla="*/ 0 h 3714750"/>
              <a:gd name="connsiteX0" fmla="*/ 0 w 1333145"/>
              <a:gd name="connsiteY0" fmla="*/ 0 h 3714750"/>
              <a:gd name="connsiteX1" fmla="*/ 1333145 w 1333145"/>
              <a:gd name="connsiteY1" fmla="*/ 0 h 3714750"/>
              <a:gd name="connsiteX2" fmla="*/ 1333145 w 1333145"/>
              <a:gd name="connsiteY2" fmla="*/ 3714750 h 3714750"/>
              <a:gd name="connsiteX3" fmla="*/ 974221 w 1333145"/>
              <a:gd name="connsiteY3" fmla="*/ 3714750 h 3714750"/>
              <a:gd name="connsiteX4" fmla="*/ 0 w 1333145"/>
              <a:gd name="connsiteY4" fmla="*/ 0 h 3714750"/>
              <a:gd name="connsiteX0" fmla="*/ 0 w 1333145"/>
              <a:gd name="connsiteY0" fmla="*/ 0 h 3714750"/>
              <a:gd name="connsiteX1" fmla="*/ 1333145 w 1333145"/>
              <a:gd name="connsiteY1" fmla="*/ 0 h 3714750"/>
              <a:gd name="connsiteX2" fmla="*/ 1333145 w 1333145"/>
              <a:gd name="connsiteY2" fmla="*/ 3714750 h 3714750"/>
              <a:gd name="connsiteX3" fmla="*/ 1102408 w 1333145"/>
              <a:gd name="connsiteY3" fmla="*/ 3706205 h 3714750"/>
              <a:gd name="connsiteX4" fmla="*/ 0 w 1333145"/>
              <a:gd name="connsiteY4" fmla="*/ 0 h 3714750"/>
              <a:gd name="connsiteX0" fmla="*/ 0 w 1333145"/>
              <a:gd name="connsiteY0" fmla="*/ 0 h 3714750"/>
              <a:gd name="connsiteX1" fmla="*/ 1333145 w 1333145"/>
              <a:gd name="connsiteY1" fmla="*/ 0 h 3714750"/>
              <a:gd name="connsiteX2" fmla="*/ 1333145 w 1333145"/>
              <a:gd name="connsiteY2" fmla="*/ 3714750 h 3714750"/>
              <a:gd name="connsiteX3" fmla="*/ 0 w 1333145"/>
              <a:gd name="connsiteY3" fmla="*/ 0 h 3714750"/>
              <a:gd name="connsiteX0" fmla="*/ 0 w 752031"/>
              <a:gd name="connsiteY0" fmla="*/ 8546 h 3714750"/>
              <a:gd name="connsiteX1" fmla="*/ 752031 w 752031"/>
              <a:gd name="connsiteY1" fmla="*/ 0 h 3714750"/>
              <a:gd name="connsiteX2" fmla="*/ 752031 w 752031"/>
              <a:gd name="connsiteY2" fmla="*/ 3714750 h 3714750"/>
              <a:gd name="connsiteX3" fmla="*/ 0 w 752031"/>
              <a:gd name="connsiteY3" fmla="*/ 8546 h 3714750"/>
              <a:gd name="connsiteX0" fmla="*/ 0 w 999859"/>
              <a:gd name="connsiteY0" fmla="*/ 17092 h 3714750"/>
              <a:gd name="connsiteX1" fmla="*/ 999859 w 999859"/>
              <a:gd name="connsiteY1" fmla="*/ 0 h 3714750"/>
              <a:gd name="connsiteX2" fmla="*/ 999859 w 999859"/>
              <a:gd name="connsiteY2" fmla="*/ 3714750 h 3714750"/>
              <a:gd name="connsiteX3" fmla="*/ 0 w 999859"/>
              <a:gd name="connsiteY3" fmla="*/ 17092 h 3714750"/>
              <a:gd name="connsiteX0" fmla="*/ 0 w 771259"/>
              <a:gd name="connsiteY0" fmla="*/ 0 h 3769096"/>
              <a:gd name="connsiteX1" fmla="*/ 771259 w 771259"/>
              <a:gd name="connsiteY1" fmla="*/ 54346 h 3769096"/>
              <a:gd name="connsiteX2" fmla="*/ 771259 w 771259"/>
              <a:gd name="connsiteY2" fmla="*/ 3769096 h 3769096"/>
              <a:gd name="connsiteX3" fmla="*/ 0 w 771259"/>
              <a:gd name="connsiteY3" fmla="*/ 0 h 3769096"/>
              <a:gd name="connsiteX0" fmla="*/ 0 w 995097"/>
              <a:gd name="connsiteY0" fmla="*/ 2804 h 3714750"/>
              <a:gd name="connsiteX1" fmla="*/ 995097 w 995097"/>
              <a:gd name="connsiteY1" fmla="*/ 0 h 3714750"/>
              <a:gd name="connsiteX2" fmla="*/ 995097 w 995097"/>
              <a:gd name="connsiteY2" fmla="*/ 3714750 h 3714750"/>
              <a:gd name="connsiteX3" fmla="*/ 0 w 995097"/>
              <a:gd name="connsiteY3" fmla="*/ 2804 h 3714750"/>
              <a:gd name="connsiteX0" fmla="*/ 0 w 950647"/>
              <a:gd name="connsiteY0" fmla="*/ 117104 h 3714750"/>
              <a:gd name="connsiteX1" fmla="*/ 950647 w 950647"/>
              <a:gd name="connsiteY1" fmla="*/ 0 h 3714750"/>
              <a:gd name="connsiteX2" fmla="*/ 950647 w 950647"/>
              <a:gd name="connsiteY2" fmla="*/ 3714750 h 3714750"/>
              <a:gd name="connsiteX3" fmla="*/ 0 w 950647"/>
              <a:gd name="connsiteY3" fmla="*/ 117104 h 3714750"/>
              <a:gd name="connsiteX0" fmla="*/ 0 w 998272"/>
              <a:gd name="connsiteY0" fmla="*/ 0 h 3718296"/>
              <a:gd name="connsiteX1" fmla="*/ 998272 w 998272"/>
              <a:gd name="connsiteY1" fmla="*/ 3546 h 3718296"/>
              <a:gd name="connsiteX2" fmla="*/ 998272 w 998272"/>
              <a:gd name="connsiteY2" fmla="*/ 3718296 h 3718296"/>
              <a:gd name="connsiteX3" fmla="*/ 0 w 998272"/>
              <a:gd name="connsiteY3" fmla="*/ 0 h 3718296"/>
              <a:gd name="connsiteX0" fmla="*/ 0 w 998272"/>
              <a:gd name="connsiteY0" fmla="*/ 0 h 3718296"/>
              <a:gd name="connsiteX1" fmla="*/ 998272 w 998272"/>
              <a:gd name="connsiteY1" fmla="*/ 1164 h 3718296"/>
              <a:gd name="connsiteX2" fmla="*/ 998272 w 998272"/>
              <a:gd name="connsiteY2" fmla="*/ 3718296 h 3718296"/>
              <a:gd name="connsiteX3" fmla="*/ 0 w 998272"/>
              <a:gd name="connsiteY3" fmla="*/ 0 h 3718296"/>
            </a:gdLst>
            <a:ahLst/>
            <a:cxnLst>
              <a:cxn ang="0">
                <a:pos x="connsiteX0" y="connsiteY0"/>
              </a:cxn>
              <a:cxn ang="0">
                <a:pos x="connsiteX1" y="connsiteY1"/>
              </a:cxn>
              <a:cxn ang="0">
                <a:pos x="connsiteX2" y="connsiteY2"/>
              </a:cxn>
              <a:cxn ang="0">
                <a:pos x="connsiteX3" y="connsiteY3"/>
              </a:cxn>
            </a:cxnLst>
            <a:rect l="l" t="t" r="r" b="b"/>
            <a:pathLst>
              <a:path w="998272" h="3718296">
                <a:moveTo>
                  <a:pt x="0" y="0"/>
                </a:moveTo>
                <a:lnTo>
                  <a:pt x="998272" y="1164"/>
                </a:lnTo>
                <a:lnTo>
                  <a:pt x="998272" y="3718296"/>
                </a:lnTo>
                <a:lnTo>
                  <a:pt x="0" y="0"/>
                </a:lnTo>
                <a:close/>
              </a:path>
            </a:pathLst>
          </a:custGeom>
          <a:blipFill>
            <a:blip r:embed="rId2"/>
            <a:stretch>
              <a:fillRect l="-202067" t="-50073" r="-541225" b="-1"/>
            </a:stretch>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7" name="Graphic 16">
            <a:extLst>
              <a:ext uri="{FF2B5EF4-FFF2-40B4-BE49-F238E27FC236}">
                <a16:creationId xmlns:a16="http://schemas.microsoft.com/office/drawing/2014/main" id="{10167FFF-1E7C-8B02-9F6C-6C54D2FFCC9C}"/>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1520243" y="202991"/>
            <a:ext cx="671757" cy="454058"/>
          </a:xfrm>
          <a:prstGeom prst="rect">
            <a:avLst/>
          </a:prstGeom>
        </p:spPr>
      </p:pic>
      <p:pic>
        <p:nvPicPr>
          <p:cNvPr id="15" name="Graphic 14">
            <a:extLst>
              <a:ext uri="{FF2B5EF4-FFF2-40B4-BE49-F238E27FC236}">
                <a16:creationId xmlns:a16="http://schemas.microsoft.com/office/drawing/2014/main" id="{55D5416E-EC6B-DBD5-950C-57A81179A34A}"/>
              </a:ext>
              <a:ext uri="{C183D7F6-B498-43B3-948B-1728B52AA6E4}">
                <adec:decorative xmlns:adec="http://schemas.microsoft.com/office/drawing/2017/decorative" val="1"/>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784225" y="6460074"/>
            <a:ext cx="2409825" cy="161925"/>
          </a:xfrm>
          <a:prstGeom prst="rect">
            <a:avLst/>
          </a:prstGeom>
        </p:spPr>
      </p:pic>
      <p:sp>
        <p:nvSpPr>
          <p:cNvPr id="18" name="Title 1">
            <a:extLst>
              <a:ext uri="{FF2B5EF4-FFF2-40B4-BE49-F238E27FC236}">
                <a16:creationId xmlns:a16="http://schemas.microsoft.com/office/drawing/2014/main" id="{7A425381-B572-C502-485F-E3E6A7D66DA9}"/>
              </a:ext>
            </a:extLst>
          </p:cNvPr>
          <p:cNvSpPr>
            <a:spLocks noGrp="1"/>
          </p:cNvSpPr>
          <p:nvPr>
            <p:ph type="title" hasCustomPrompt="1"/>
          </p:nvPr>
        </p:nvSpPr>
        <p:spPr>
          <a:xfrm>
            <a:off x="671757" y="365069"/>
            <a:ext cx="10405818" cy="998440"/>
          </a:xfrm>
          <a:prstGeom prst="rect">
            <a:avLst/>
          </a:prstGeom>
        </p:spPr>
        <p:txBody>
          <a:bodyPr anchor="b"/>
          <a:lstStyle>
            <a:lvl1pPr algn="l">
              <a:defRPr sz="2800" b="1" i="0">
                <a:solidFill>
                  <a:schemeClr val="tx2"/>
                </a:solidFill>
                <a:latin typeface="Encode Sans Normal Black" charset="0"/>
                <a:ea typeface="Encode Sans Normal Black" charset="0"/>
                <a:cs typeface="Encode Sans Normal Black" charset="0"/>
              </a:defRPr>
            </a:lvl1pPr>
          </a:lstStyle>
          <a:p>
            <a:pPr lvl="0"/>
            <a:r>
              <a:rPr lang="en-US" dirty="0"/>
              <a:t>HEADER HERE </a:t>
            </a:r>
          </a:p>
        </p:txBody>
      </p:sp>
      <p:sp>
        <p:nvSpPr>
          <p:cNvPr id="19" name="Text Placeholder 5">
            <a:extLst>
              <a:ext uri="{FF2B5EF4-FFF2-40B4-BE49-F238E27FC236}">
                <a16:creationId xmlns:a16="http://schemas.microsoft.com/office/drawing/2014/main" id="{51C01218-1E3D-BF5F-1BF4-86EB5F0C768C}"/>
              </a:ext>
            </a:extLst>
          </p:cNvPr>
          <p:cNvSpPr>
            <a:spLocks noGrp="1"/>
          </p:cNvSpPr>
          <p:nvPr>
            <p:ph type="body" sz="quarter" idx="12" hasCustomPrompt="1"/>
          </p:nvPr>
        </p:nvSpPr>
        <p:spPr>
          <a:xfrm>
            <a:off x="671757" y="1730667"/>
            <a:ext cx="10691568" cy="411171"/>
          </a:xfrm>
          <a:prstGeom prst="rect">
            <a:avLst/>
          </a:prstGeom>
        </p:spPr>
        <p:txBody>
          <a:bodyPr>
            <a:noAutofit/>
          </a:bodyPr>
          <a:lstStyle>
            <a:lvl1pPr marL="0" indent="0">
              <a:lnSpc>
                <a:spcPct val="90000"/>
              </a:lnSpc>
              <a:buNone/>
              <a:defRPr sz="2000" b="0" i="0" baseline="0">
                <a:solidFill>
                  <a:schemeClr val="tx1"/>
                </a:solidFill>
                <a:latin typeface="Uni Sans Regular"/>
                <a:cs typeface="Uni Sans Regular"/>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SUB-HEADER HERE</a:t>
            </a:r>
          </a:p>
        </p:txBody>
      </p:sp>
      <p:sp>
        <p:nvSpPr>
          <p:cNvPr id="20" name="Text Placeholder 9">
            <a:extLst>
              <a:ext uri="{FF2B5EF4-FFF2-40B4-BE49-F238E27FC236}">
                <a16:creationId xmlns:a16="http://schemas.microsoft.com/office/drawing/2014/main" id="{DC0C3C9A-D271-2929-11AE-7FF73EB9E7A2}"/>
              </a:ext>
            </a:extLst>
          </p:cNvPr>
          <p:cNvSpPr>
            <a:spLocks noGrp="1"/>
          </p:cNvSpPr>
          <p:nvPr>
            <p:ph type="body" sz="quarter" idx="11" hasCustomPrompt="1"/>
          </p:nvPr>
        </p:nvSpPr>
        <p:spPr>
          <a:xfrm>
            <a:off x="659305" y="2508996"/>
            <a:ext cx="10989770" cy="3621329"/>
          </a:xfrm>
          <a:prstGeom prst="rect">
            <a:avLst/>
          </a:prstGeom>
        </p:spPr>
        <p:txBody>
          <a:bodyPr numCol="2" spcCol="347472"/>
          <a:lstStyle>
            <a:lvl1pPr marL="342900" indent="-342900">
              <a:buFont typeface="Arial" panose="020B0604020202020204" pitchFamily="34" charset="0"/>
              <a:buChar char="•"/>
              <a:defRPr sz="1800" b="0" i="0" baseline="0">
                <a:solidFill>
                  <a:srgbClr val="FFFFFF"/>
                </a:solidFill>
                <a:latin typeface="Open Sans"/>
                <a:cs typeface="Open Sans"/>
              </a:defRPr>
            </a:lvl1pPr>
            <a:lvl2pPr marL="742950" indent="-285750">
              <a:buFont typeface="Arial" panose="020B0604020202020204" pitchFamily="34" charset="0"/>
              <a:buChar char="˃"/>
              <a:defRPr sz="1800" b="0" i="0" baseline="0">
                <a:solidFill>
                  <a:schemeClr val="tx1"/>
                </a:solidFill>
                <a:latin typeface="Open Sans"/>
                <a:cs typeface="Open Sans"/>
              </a:defRPr>
            </a:lvl2pPr>
            <a:lvl3pPr marL="1143000" indent="-228600">
              <a:buSzPct val="100000"/>
              <a:buFont typeface="Encode Sans Normal Black"/>
              <a:buChar char="&gt;"/>
              <a:defRPr sz="1800" b="0" i="0" baseline="0">
                <a:solidFill>
                  <a:schemeClr val="tx1"/>
                </a:solidFill>
                <a:latin typeface="Open Sans"/>
                <a:cs typeface="Open Sans"/>
              </a:defRPr>
            </a:lvl3pPr>
            <a:lvl4pPr marL="1600200" indent="-228600">
              <a:buFont typeface="Arial" panose="020B0604020202020204" pitchFamily="34" charset="0"/>
              <a:buChar char="˃"/>
              <a:defRPr sz="1800" b="0" i="0" baseline="0">
                <a:solidFill>
                  <a:schemeClr val="tx1"/>
                </a:solidFill>
                <a:latin typeface="Open Sans"/>
                <a:cs typeface="Open Sans"/>
              </a:defRPr>
            </a:lvl4pPr>
            <a:lvl5pPr marL="2057400" indent="-228600">
              <a:buFont typeface="Encode Sans Normal Black"/>
              <a:buChar char="&gt;"/>
              <a:defRPr sz="1800" b="0" i="0" baseline="0">
                <a:solidFill>
                  <a:schemeClr val="tx1"/>
                </a:solidFill>
                <a:latin typeface="Open Sans"/>
                <a:cs typeface="Open Sans"/>
              </a:defRPr>
            </a:lvl5pPr>
          </a:lstStyle>
          <a:p>
            <a:pPr lvl="0"/>
            <a:r>
              <a:rPr lang="en-US" dirty="0"/>
              <a:t>Content here</a:t>
            </a:r>
          </a:p>
          <a:p>
            <a:pPr lvl="1"/>
            <a:r>
              <a:rPr lang="en-US" dirty="0"/>
              <a:t>Second level</a:t>
            </a:r>
          </a:p>
          <a:p>
            <a:pPr lvl="2"/>
            <a:r>
              <a:rPr lang="en-US" dirty="0"/>
              <a:t>Third level</a:t>
            </a:r>
          </a:p>
          <a:p>
            <a:pPr lvl="3"/>
            <a:r>
              <a:rPr lang="en-US" dirty="0"/>
              <a:t>Fourth level</a:t>
            </a:r>
          </a:p>
          <a:p>
            <a:pPr lvl="4"/>
            <a:r>
              <a:rPr lang="en-US" dirty="0"/>
              <a:t>Fifth level</a:t>
            </a:r>
          </a:p>
          <a:p>
            <a:pPr lvl="4"/>
            <a:endParaRPr lang="en-US" dirty="0"/>
          </a:p>
          <a:p>
            <a:pPr lvl="4"/>
            <a:endParaRPr lang="en-US" dirty="0"/>
          </a:p>
          <a:p>
            <a:pPr lvl="4"/>
            <a:endParaRPr lang="en-US" dirty="0"/>
          </a:p>
          <a:p>
            <a:pPr lvl="4"/>
            <a:endParaRPr lang="en-US" dirty="0"/>
          </a:p>
          <a:p>
            <a:pPr lvl="4"/>
            <a:endParaRPr lang="en-US" dirty="0"/>
          </a:p>
          <a:p>
            <a:pPr lvl="0"/>
            <a:r>
              <a:rPr lang="en-US" dirty="0"/>
              <a:t>Content here</a:t>
            </a:r>
          </a:p>
          <a:p>
            <a:pPr lvl="1"/>
            <a:r>
              <a:rPr lang="en-US" dirty="0"/>
              <a:t>Second level</a:t>
            </a:r>
          </a:p>
          <a:p>
            <a:pPr lvl="2"/>
            <a:r>
              <a:rPr lang="en-US" dirty="0"/>
              <a:t>Third level</a:t>
            </a:r>
          </a:p>
          <a:p>
            <a:pPr lvl="3"/>
            <a:r>
              <a:rPr lang="en-US" dirty="0"/>
              <a:t>Fourth level</a:t>
            </a:r>
          </a:p>
          <a:p>
            <a:pPr lvl="4"/>
            <a:r>
              <a:rPr lang="en-US" dirty="0"/>
              <a:t>Fifth level</a:t>
            </a:r>
          </a:p>
          <a:p>
            <a:pPr lvl="4"/>
            <a:endParaRPr lang="en-US" dirty="0"/>
          </a:p>
        </p:txBody>
      </p:sp>
    </p:spTree>
    <p:extLst>
      <p:ext uri="{BB962C8B-B14F-4D97-AF65-F5344CB8AC3E}">
        <p14:creationId xmlns:p14="http://schemas.microsoft.com/office/powerpoint/2010/main" val="2769240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er + Content">
    <p:bg>
      <p:bgPr>
        <a:solidFill>
          <a:schemeClr val="bg2"/>
        </a:solidFill>
        <a:effectLst/>
      </p:bgPr>
    </p:bg>
    <p:spTree>
      <p:nvGrpSpPr>
        <p:cNvPr id="1" name=""/>
        <p:cNvGrpSpPr/>
        <p:nvPr/>
      </p:nvGrpSpPr>
      <p:grpSpPr>
        <a:xfrm>
          <a:off x="0" y="0"/>
          <a:ext cx="0" cy="0"/>
          <a:chOff x="0" y="0"/>
          <a:chExt cx="0" cy="0"/>
        </a:xfrm>
      </p:grpSpPr>
      <p:sp>
        <p:nvSpPr>
          <p:cNvPr id="15" name="Rectangle 10">
            <a:extLst>
              <a:ext uri="{FF2B5EF4-FFF2-40B4-BE49-F238E27FC236}">
                <a16:creationId xmlns:a16="http://schemas.microsoft.com/office/drawing/2014/main" id="{837C6F60-62D9-B646-A346-9574DFD69E43}"/>
              </a:ext>
              <a:ext uri="{C183D7F6-B498-43B3-948B-1728B52AA6E4}">
                <adec:decorative xmlns:adec="http://schemas.microsoft.com/office/drawing/2017/decorative" val="1"/>
              </a:ext>
            </a:extLst>
          </p:cNvPr>
          <p:cNvSpPr/>
          <p:nvPr userDrawn="1"/>
        </p:nvSpPr>
        <p:spPr>
          <a:xfrm>
            <a:off x="11193728" y="-3546"/>
            <a:ext cx="998272" cy="3718296"/>
          </a:xfrm>
          <a:custGeom>
            <a:avLst/>
            <a:gdLst>
              <a:gd name="connsiteX0" fmla="*/ 0 w 1333145"/>
              <a:gd name="connsiteY0" fmla="*/ 0 h 3714750"/>
              <a:gd name="connsiteX1" fmla="*/ 1333145 w 1333145"/>
              <a:gd name="connsiteY1" fmla="*/ 0 h 3714750"/>
              <a:gd name="connsiteX2" fmla="*/ 1333145 w 1333145"/>
              <a:gd name="connsiteY2" fmla="*/ 3714750 h 3714750"/>
              <a:gd name="connsiteX3" fmla="*/ 0 w 1333145"/>
              <a:gd name="connsiteY3" fmla="*/ 3714750 h 3714750"/>
              <a:gd name="connsiteX4" fmla="*/ 0 w 1333145"/>
              <a:gd name="connsiteY4" fmla="*/ 0 h 3714750"/>
              <a:gd name="connsiteX0" fmla="*/ 0 w 1333145"/>
              <a:gd name="connsiteY0" fmla="*/ 0 h 3714750"/>
              <a:gd name="connsiteX1" fmla="*/ 1333145 w 1333145"/>
              <a:gd name="connsiteY1" fmla="*/ 0 h 3714750"/>
              <a:gd name="connsiteX2" fmla="*/ 1333145 w 1333145"/>
              <a:gd name="connsiteY2" fmla="*/ 3714750 h 3714750"/>
              <a:gd name="connsiteX3" fmla="*/ 974221 w 1333145"/>
              <a:gd name="connsiteY3" fmla="*/ 3714750 h 3714750"/>
              <a:gd name="connsiteX4" fmla="*/ 0 w 1333145"/>
              <a:gd name="connsiteY4" fmla="*/ 0 h 3714750"/>
              <a:gd name="connsiteX0" fmla="*/ 0 w 1333145"/>
              <a:gd name="connsiteY0" fmla="*/ 0 h 3714750"/>
              <a:gd name="connsiteX1" fmla="*/ 1333145 w 1333145"/>
              <a:gd name="connsiteY1" fmla="*/ 0 h 3714750"/>
              <a:gd name="connsiteX2" fmla="*/ 1333145 w 1333145"/>
              <a:gd name="connsiteY2" fmla="*/ 3714750 h 3714750"/>
              <a:gd name="connsiteX3" fmla="*/ 1102408 w 1333145"/>
              <a:gd name="connsiteY3" fmla="*/ 3706205 h 3714750"/>
              <a:gd name="connsiteX4" fmla="*/ 0 w 1333145"/>
              <a:gd name="connsiteY4" fmla="*/ 0 h 3714750"/>
              <a:gd name="connsiteX0" fmla="*/ 0 w 1333145"/>
              <a:gd name="connsiteY0" fmla="*/ 0 h 3714750"/>
              <a:gd name="connsiteX1" fmla="*/ 1333145 w 1333145"/>
              <a:gd name="connsiteY1" fmla="*/ 0 h 3714750"/>
              <a:gd name="connsiteX2" fmla="*/ 1333145 w 1333145"/>
              <a:gd name="connsiteY2" fmla="*/ 3714750 h 3714750"/>
              <a:gd name="connsiteX3" fmla="*/ 0 w 1333145"/>
              <a:gd name="connsiteY3" fmla="*/ 0 h 3714750"/>
              <a:gd name="connsiteX0" fmla="*/ 0 w 752031"/>
              <a:gd name="connsiteY0" fmla="*/ 8546 h 3714750"/>
              <a:gd name="connsiteX1" fmla="*/ 752031 w 752031"/>
              <a:gd name="connsiteY1" fmla="*/ 0 h 3714750"/>
              <a:gd name="connsiteX2" fmla="*/ 752031 w 752031"/>
              <a:gd name="connsiteY2" fmla="*/ 3714750 h 3714750"/>
              <a:gd name="connsiteX3" fmla="*/ 0 w 752031"/>
              <a:gd name="connsiteY3" fmla="*/ 8546 h 3714750"/>
              <a:gd name="connsiteX0" fmla="*/ 0 w 999859"/>
              <a:gd name="connsiteY0" fmla="*/ 17092 h 3714750"/>
              <a:gd name="connsiteX1" fmla="*/ 999859 w 999859"/>
              <a:gd name="connsiteY1" fmla="*/ 0 h 3714750"/>
              <a:gd name="connsiteX2" fmla="*/ 999859 w 999859"/>
              <a:gd name="connsiteY2" fmla="*/ 3714750 h 3714750"/>
              <a:gd name="connsiteX3" fmla="*/ 0 w 999859"/>
              <a:gd name="connsiteY3" fmla="*/ 17092 h 3714750"/>
              <a:gd name="connsiteX0" fmla="*/ 0 w 771259"/>
              <a:gd name="connsiteY0" fmla="*/ 0 h 3769096"/>
              <a:gd name="connsiteX1" fmla="*/ 771259 w 771259"/>
              <a:gd name="connsiteY1" fmla="*/ 54346 h 3769096"/>
              <a:gd name="connsiteX2" fmla="*/ 771259 w 771259"/>
              <a:gd name="connsiteY2" fmla="*/ 3769096 h 3769096"/>
              <a:gd name="connsiteX3" fmla="*/ 0 w 771259"/>
              <a:gd name="connsiteY3" fmla="*/ 0 h 3769096"/>
              <a:gd name="connsiteX0" fmla="*/ 0 w 995097"/>
              <a:gd name="connsiteY0" fmla="*/ 2804 h 3714750"/>
              <a:gd name="connsiteX1" fmla="*/ 995097 w 995097"/>
              <a:gd name="connsiteY1" fmla="*/ 0 h 3714750"/>
              <a:gd name="connsiteX2" fmla="*/ 995097 w 995097"/>
              <a:gd name="connsiteY2" fmla="*/ 3714750 h 3714750"/>
              <a:gd name="connsiteX3" fmla="*/ 0 w 995097"/>
              <a:gd name="connsiteY3" fmla="*/ 2804 h 3714750"/>
              <a:gd name="connsiteX0" fmla="*/ 0 w 950647"/>
              <a:gd name="connsiteY0" fmla="*/ 117104 h 3714750"/>
              <a:gd name="connsiteX1" fmla="*/ 950647 w 950647"/>
              <a:gd name="connsiteY1" fmla="*/ 0 h 3714750"/>
              <a:gd name="connsiteX2" fmla="*/ 950647 w 950647"/>
              <a:gd name="connsiteY2" fmla="*/ 3714750 h 3714750"/>
              <a:gd name="connsiteX3" fmla="*/ 0 w 950647"/>
              <a:gd name="connsiteY3" fmla="*/ 117104 h 3714750"/>
              <a:gd name="connsiteX0" fmla="*/ 0 w 998272"/>
              <a:gd name="connsiteY0" fmla="*/ 0 h 3718296"/>
              <a:gd name="connsiteX1" fmla="*/ 998272 w 998272"/>
              <a:gd name="connsiteY1" fmla="*/ 3546 h 3718296"/>
              <a:gd name="connsiteX2" fmla="*/ 998272 w 998272"/>
              <a:gd name="connsiteY2" fmla="*/ 3718296 h 3718296"/>
              <a:gd name="connsiteX3" fmla="*/ 0 w 998272"/>
              <a:gd name="connsiteY3" fmla="*/ 0 h 3718296"/>
              <a:gd name="connsiteX0" fmla="*/ 0 w 998272"/>
              <a:gd name="connsiteY0" fmla="*/ 0 h 3718296"/>
              <a:gd name="connsiteX1" fmla="*/ 998272 w 998272"/>
              <a:gd name="connsiteY1" fmla="*/ 1164 h 3718296"/>
              <a:gd name="connsiteX2" fmla="*/ 998272 w 998272"/>
              <a:gd name="connsiteY2" fmla="*/ 3718296 h 3718296"/>
              <a:gd name="connsiteX3" fmla="*/ 0 w 998272"/>
              <a:gd name="connsiteY3" fmla="*/ 0 h 3718296"/>
            </a:gdLst>
            <a:ahLst/>
            <a:cxnLst>
              <a:cxn ang="0">
                <a:pos x="connsiteX0" y="connsiteY0"/>
              </a:cxn>
              <a:cxn ang="0">
                <a:pos x="connsiteX1" y="connsiteY1"/>
              </a:cxn>
              <a:cxn ang="0">
                <a:pos x="connsiteX2" y="connsiteY2"/>
              </a:cxn>
              <a:cxn ang="0">
                <a:pos x="connsiteX3" y="connsiteY3"/>
              </a:cxn>
            </a:cxnLst>
            <a:rect l="l" t="t" r="r" b="b"/>
            <a:pathLst>
              <a:path w="998272" h="3718296">
                <a:moveTo>
                  <a:pt x="0" y="0"/>
                </a:moveTo>
                <a:lnTo>
                  <a:pt x="998272" y="1164"/>
                </a:lnTo>
                <a:lnTo>
                  <a:pt x="998272" y="3718296"/>
                </a:lnTo>
                <a:lnTo>
                  <a:pt x="0" y="0"/>
                </a:lnTo>
                <a:close/>
              </a:path>
            </a:pathLst>
          </a:custGeom>
          <a:blipFill>
            <a:blip r:embed="rId2"/>
            <a:stretch>
              <a:fillRect l="-202067" t="-50073" r="-541225" b="-1"/>
            </a:stretch>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Graphic 2">
            <a:extLst>
              <a:ext uri="{FF2B5EF4-FFF2-40B4-BE49-F238E27FC236}">
                <a16:creationId xmlns:a16="http://schemas.microsoft.com/office/drawing/2014/main" id="{369F08BE-EC6C-64C4-0B81-371E9084135C}"/>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1520243" y="202991"/>
            <a:ext cx="671757" cy="454058"/>
          </a:xfrm>
          <a:prstGeom prst="rect">
            <a:avLst/>
          </a:prstGeom>
        </p:spPr>
      </p:pic>
      <p:pic>
        <p:nvPicPr>
          <p:cNvPr id="19" name="Graphic 18">
            <a:extLst>
              <a:ext uri="{FF2B5EF4-FFF2-40B4-BE49-F238E27FC236}">
                <a16:creationId xmlns:a16="http://schemas.microsoft.com/office/drawing/2014/main" id="{3D45D768-D171-8C9C-8595-AB39B6714740}"/>
              </a:ext>
              <a:ext uri="{C183D7F6-B498-43B3-948B-1728B52AA6E4}">
                <adec:decorative xmlns:adec="http://schemas.microsoft.com/office/drawing/2017/decorative" val="1"/>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784225" y="6460074"/>
            <a:ext cx="2409825" cy="161925"/>
          </a:xfrm>
          <a:prstGeom prst="rect">
            <a:avLst/>
          </a:prstGeom>
        </p:spPr>
      </p:pic>
      <p:sp>
        <p:nvSpPr>
          <p:cNvPr id="16" name="Title 1">
            <a:extLst>
              <a:ext uri="{FF2B5EF4-FFF2-40B4-BE49-F238E27FC236}">
                <a16:creationId xmlns:a16="http://schemas.microsoft.com/office/drawing/2014/main" id="{69E9DCBF-A594-1FBC-3D6F-7313AAACF17F}"/>
              </a:ext>
            </a:extLst>
          </p:cNvPr>
          <p:cNvSpPr>
            <a:spLocks noGrp="1"/>
          </p:cNvSpPr>
          <p:nvPr>
            <p:ph type="title" hasCustomPrompt="1"/>
          </p:nvPr>
        </p:nvSpPr>
        <p:spPr>
          <a:xfrm>
            <a:off x="671757" y="365069"/>
            <a:ext cx="10434393" cy="998440"/>
          </a:xfrm>
          <a:prstGeom prst="rect">
            <a:avLst/>
          </a:prstGeom>
        </p:spPr>
        <p:txBody>
          <a:bodyPr anchor="b"/>
          <a:lstStyle>
            <a:lvl1pPr algn="l">
              <a:defRPr sz="2800" b="1" i="0">
                <a:solidFill>
                  <a:schemeClr val="tx2"/>
                </a:solidFill>
                <a:latin typeface="Encode Sans Normal Black" charset="0"/>
                <a:ea typeface="Encode Sans Normal Black" charset="0"/>
                <a:cs typeface="Encode Sans Normal Black" charset="0"/>
              </a:defRPr>
            </a:lvl1pPr>
          </a:lstStyle>
          <a:p>
            <a:pPr lvl="0"/>
            <a:r>
              <a:rPr lang="en-US" dirty="0"/>
              <a:t>HEADER HERE </a:t>
            </a:r>
          </a:p>
        </p:txBody>
      </p:sp>
      <p:sp>
        <p:nvSpPr>
          <p:cNvPr id="17" name="Text Placeholder 9">
            <a:extLst>
              <a:ext uri="{FF2B5EF4-FFF2-40B4-BE49-F238E27FC236}">
                <a16:creationId xmlns:a16="http://schemas.microsoft.com/office/drawing/2014/main" id="{8E0748DE-08A4-C668-E6CD-DD954043D12C}"/>
              </a:ext>
            </a:extLst>
          </p:cNvPr>
          <p:cNvSpPr>
            <a:spLocks noGrp="1"/>
          </p:cNvSpPr>
          <p:nvPr>
            <p:ph type="body" sz="quarter" idx="12" hasCustomPrompt="1"/>
          </p:nvPr>
        </p:nvSpPr>
        <p:spPr>
          <a:xfrm>
            <a:off x="659305" y="1904085"/>
            <a:ext cx="10888861" cy="4068090"/>
          </a:xfrm>
          <a:prstGeom prst="rect">
            <a:avLst/>
          </a:prstGeom>
        </p:spPr>
        <p:txBody>
          <a:bodyPr numCol="2" spcCol="347472"/>
          <a:lstStyle>
            <a:lvl1pPr marL="342900" indent="-342900">
              <a:buFont typeface="Arial" panose="020B0604020202020204" pitchFamily="34" charset="0"/>
              <a:buChar char="•"/>
              <a:defRPr sz="1800" b="0" i="0" baseline="0">
                <a:solidFill>
                  <a:srgbClr val="FFFFFF"/>
                </a:solidFill>
                <a:latin typeface="Open Sans"/>
                <a:cs typeface="Open Sans"/>
              </a:defRPr>
            </a:lvl1pPr>
            <a:lvl2pPr marL="742950" indent="-285750">
              <a:buFont typeface="Arial" panose="020B0604020202020204" pitchFamily="34" charset="0"/>
              <a:buChar char="˃"/>
              <a:defRPr sz="1800" b="0" i="0" baseline="0">
                <a:solidFill>
                  <a:schemeClr val="tx1"/>
                </a:solidFill>
                <a:latin typeface="Open Sans"/>
                <a:cs typeface="Open Sans"/>
              </a:defRPr>
            </a:lvl2pPr>
            <a:lvl3pPr marL="1143000" indent="-228600">
              <a:buSzPct val="100000"/>
              <a:buFont typeface="Encode Sans Normal Black"/>
              <a:buChar char="&gt;"/>
              <a:defRPr sz="1800" b="0" i="0" baseline="0">
                <a:solidFill>
                  <a:schemeClr val="tx1"/>
                </a:solidFill>
                <a:latin typeface="Open Sans"/>
                <a:cs typeface="Open Sans"/>
              </a:defRPr>
            </a:lvl3pPr>
            <a:lvl4pPr marL="1600200" indent="-228600">
              <a:buFont typeface="Arial" panose="020B0604020202020204" pitchFamily="34" charset="0"/>
              <a:buChar char="˃"/>
              <a:defRPr sz="1800" b="0" i="0" baseline="0">
                <a:solidFill>
                  <a:schemeClr val="tx1"/>
                </a:solidFill>
                <a:latin typeface="Open Sans"/>
                <a:cs typeface="Open Sans"/>
              </a:defRPr>
            </a:lvl4pPr>
            <a:lvl5pPr marL="2057400" indent="-228600">
              <a:buFont typeface="Encode Sans Normal Black"/>
              <a:buChar char="&gt;"/>
              <a:defRPr sz="1800" b="0" i="0" baseline="0">
                <a:solidFill>
                  <a:schemeClr val="tx1"/>
                </a:solidFill>
                <a:latin typeface="Open Sans"/>
                <a:cs typeface="Open Sans"/>
              </a:defRPr>
            </a:lvl5pPr>
          </a:lstStyle>
          <a:p>
            <a:pPr lvl="0"/>
            <a:r>
              <a:rPr lang="en-US" dirty="0"/>
              <a:t>Content here</a:t>
            </a:r>
          </a:p>
          <a:p>
            <a:pPr lvl="1"/>
            <a:r>
              <a:rPr lang="en-US" dirty="0"/>
              <a:t>Second level</a:t>
            </a:r>
          </a:p>
          <a:p>
            <a:pPr lvl="2"/>
            <a:r>
              <a:rPr lang="en-US" dirty="0"/>
              <a:t>Third level</a:t>
            </a:r>
          </a:p>
          <a:p>
            <a:pPr lvl="3"/>
            <a:r>
              <a:rPr lang="en-US" dirty="0"/>
              <a:t>Fourth level</a:t>
            </a:r>
          </a:p>
          <a:p>
            <a:pPr lvl="4"/>
            <a:r>
              <a:rPr lang="en-US" dirty="0"/>
              <a:t>Fifth level</a:t>
            </a:r>
          </a:p>
          <a:p>
            <a:pPr lvl="4"/>
            <a:endParaRPr lang="en-US" dirty="0"/>
          </a:p>
          <a:p>
            <a:pPr lvl="4"/>
            <a:endParaRPr lang="en-US" dirty="0"/>
          </a:p>
          <a:p>
            <a:pPr lvl="4"/>
            <a:endParaRPr lang="en-US" dirty="0"/>
          </a:p>
          <a:p>
            <a:pPr lvl="4"/>
            <a:endParaRPr lang="en-US" dirty="0"/>
          </a:p>
          <a:p>
            <a:pPr lvl="4"/>
            <a:endParaRPr lang="en-US" dirty="0"/>
          </a:p>
          <a:p>
            <a:pPr lvl="4"/>
            <a:endParaRPr lang="en-US" dirty="0"/>
          </a:p>
          <a:p>
            <a:pPr lvl="4"/>
            <a:endParaRPr lang="en-US" dirty="0"/>
          </a:p>
          <a:p>
            <a:pPr lvl="0"/>
            <a:r>
              <a:rPr lang="en-US" dirty="0"/>
              <a:t>Content here</a:t>
            </a:r>
          </a:p>
          <a:p>
            <a:pPr lvl="1"/>
            <a:r>
              <a:rPr lang="en-US" dirty="0"/>
              <a:t>Second level</a:t>
            </a:r>
          </a:p>
          <a:p>
            <a:pPr lvl="2"/>
            <a:r>
              <a:rPr lang="en-US" dirty="0"/>
              <a:t>Third level</a:t>
            </a:r>
          </a:p>
          <a:p>
            <a:pPr lvl="3"/>
            <a:r>
              <a:rPr lang="en-US" dirty="0"/>
              <a:t>Fourth level</a:t>
            </a:r>
          </a:p>
          <a:p>
            <a:pPr lvl="4"/>
            <a:r>
              <a:rPr lang="en-US" dirty="0"/>
              <a:t>Fifth level</a:t>
            </a:r>
          </a:p>
          <a:p>
            <a:pPr lvl="4"/>
            <a:endParaRPr lang="en-US" dirty="0"/>
          </a:p>
        </p:txBody>
      </p:sp>
    </p:spTree>
    <p:extLst>
      <p:ext uri="{BB962C8B-B14F-4D97-AF65-F5344CB8AC3E}">
        <p14:creationId xmlns:p14="http://schemas.microsoft.com/office/powerpoint/2010/main" val="323633797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er + Graphic">
    <p:bg>
      <p:bgPr>
        <a:solidFill>
          <a:schemeClr val="bg2"/>
        </a:solidFill>
        <a:effectLst/>
      </p:bgPr>
    </p:bg>
    <p:spTree>
      <p:nvGrpSpPr>
        <p:cNvPr id="1" name=""/>
        <p:cNvGrpSpPr/>
        <p:nvPr/>
      </p:nvGrpSpPr>
      <p:grpSpPr>
        <a:xfrm>
          <a:off x="0" y="0"/>
          <a:ext cx="0" cy="0"/>
          <a:chOff x="0" y="0"/>
          <a:chExt cx="0" cy="0"/>
        </a:xfrm>
      </p:grpSpPr>
      <p:sp>
        <p:nvSpPr>
          <p:cNvPr id="14" name="Rectangle 10">
            <a:extLst>
              <a:ext uri="{FF2B5EF4-FFF2-40B4-BE49-F238E27FC236}">
                <a16:creationId xmlns:a16="http://schemas.microsoft.com/office/drawing/2014/main" id="{BECCA164-9AFA-E542-83F3-5475EB1DAE30}"/>
              </a:ext>
              <a:ext uri="{C183D7F6-B498-43B3-948B-1728B52AA6E4}">
                <adec:decorative xmlns:adec="http://schemas.microsoft.com/office/drawing/2017/decorative" val="1"/>
              </a:ext>
            </a:extLst>
          </p:cNvPr>
          <p:cNvSpPr/>
          <p:nvPr userDrawn="1"/>
        </p:nvSpPr>
        <p:spPr>
          <a:xfrm>
            <a:off x="11193728" y="-3546"/>
            <a:ext cx="998272" cy="3718296"/>
          </a:xfrm>
          <a:custGeom>
            <a:avLst/>
            <a:gdLst>
              <a:gd name="connsiteX0" fmla="*/ 0 w 1333145"/>
              <a:gd name="connsiteY0" fmla="*/ 0 h 3714750"/>
              <a:gd name="connsiteX1" fmla="*/ 1333145 w 1333145"/>
              <a:gd name="connsiteY1" fmla="*/ 0 h 3714750"/>
              <a:gd name="connsiteX2" fmla="*/ 1333145 w 1333145"/>
              <a:gd name="connsiteY2" fmla="*/ 3714750 h 3714750"/>
              <a:gd name="connsiteX3" fmla="*/ 0 w 1333145"/>
              <a:gd name="connsiteY3" fmla="*/ 3714750 h 3714750"/>
              <a:gd name="connsiteX4" fmla="*/ 0 w 1333145"/>
              <a:gd name="connsiteY4" fmla="*/ 0 h 3714750"/>
              <a:gd name="connsiteX0" fmla="*/ 0 w 1333145"/>
              <a:gd name="connsiteY0" fmla="*/ 0 h 3714750"/>
              <a:gd name="connsiteX1" fmla="*/ 1333145 w 1333145"/>
              <a:gd name="connsiteY1" fmla="*/ 0 h 3714750"/>
              <a:gd name="connsiteX2" fmla="*/ 1333145 w 1333145"/>
              <a:gd name="connsiteY2" fmla="*/ 3714750 h 3714750"/>
              <a:gd name="connsiteX3" fmla="*/ 974221 w 1333145"/>
              <a:gd name="connsiteY3" fmla="*/ 3714750 h 3714750"/>
              <a:gd name="connsiteX4" fmla="*/ 0 w 1333145"/>
              <a:gd name="connsiteY4" fmla="*/ 0 h 3714750"/>
              <a:gd name="connsiteX0" fmla="*/ 0 w 1333145"/>
              <a:gd name="connsiteY0" fmla="*/ 0 h 3714750"/>
              <a:gd name="connsiteX1" fmla="*/ 1333145 w 1333145"/>
              <a:gd name="connsiteY1" fmla="*/ 0 h 3714750"/>
              <a:gd name="connsiteX2" fmla="*/ 1333145 w 1333145"/>
              <a:gd name="connsiteY2" fmla="*/ 3714750 h 3714750"/>
              <a:gd name="connsiteX3" fmla="*/ 1102408 w 1333145"/>
              <a:gd name="connsiteY3" fmla="*/ 3706205 h 3714750"/>
              <a:gd name="connsiteX4" fmla="*/ 0 w 1333145"/>
              <a:gd name="connsiteY4" fmla="*/ 0 h 3714750"/>
              <a:gd name="connsiteX0" fmla="*/ 0 w 1333145"/>
              <a:gd name="connsiteY0" fmla="*/ 0 h 3714750"/>
              <a:gd name="connsiteX1" fmla="*/ 1333145 w 1333145"/>
              <a:gd name="connsiteY1" fmla="*/ 0 h 3714750"/>
              <a:gd name="connsiteX2" fmla="*/ 1333145 w 1333145"/>
              <a:gd name="connsiteY2" fmla="*/ 3714750 h 3714750"/>
              <a:gd name="connsiteX3" fmla="*/ 0 w 1333145"/>
              <a:gd name="connsiteY3" fmla="*/ 0 h 3714750"/>
              <a:gd name="connsiteX0" fmla="*/ 0 w 752031"/>
              <a:gd name="connsiteY0" fmla="*/ 8546 h 3714750"/>
              <a:gd name="connsiteX1" fmla="*/ 752031 w 752031"/>
              <a:gd name="connsiteY1" fmla="*/ 0 h 3714750"/>
              <a:gd name="connsiteX2" fmla="*/ 752031 w 752031"/>
              <a:gd name="connsiteY2" fmla="*/ 3714750 h 3714750"/>
              <a:gd name="connsiteX3" fmla="*/ 0 w 752031"/>
              <a:gd name="connsiteY3" fmla="*/ 8546 h 3714750"/>
              <a:gd name="connsiteX0" fmla="*/ 0 w 999859"/>
              <a:gd name="connsiteY0" fmla="*/ 17092 h 3714750"/>
              <a:gd name="connsiteX1" fmla="*/ 999859 w 999859"/>
              <a:gd name="connsiteY1" fmla="*/ 0 h 3714750"/>
              <a:gd name="connsiteX2" fmla="*/ 999859 w 999859"/>
              <a:gd name="connsiteY2" fmla="*/ 3714750 h 3714750"/>
              <a:gd name="connsiteX3" fmla="*/ 0 w 999859"/>
              <a:gd name="connsiteY3" fmla="*/ 17092 h 3714750"/>
              <a:gd name="connsiteX0" fmla="*/ 0 w 771259"/>
              <a:gd name="connsiteY0" fmla="*/ 0 h 3769096"/>
              <a:gd name="connsiteX1" fmla="*/ 771259 w 771259"/>
              <a:gd name="connsiteY1" fmla="*/ 54346 h 3769096"/>
              <a:gd name="connsiteX2" fmla="*/ 771259 w 771259"/>
              <a:gd name="connsiteY2" fmla="*/ 3769096 h 3769096"/>
              <a:gd name="connsiteX3" fmla="*/ 0 w 771259"/>
              <a:gd name="connsiteY3" fmla="*/ 0 h 3769096"/>
              <a:gd name="connsiteX0" fmla="*/ 0 w 995097"/>
              <a:gd name="connsiteY0" fmla="*/ 2804 h 3714750"/>
              <a:gd name="connsiteX1" fmla="*/ 995097 w 995097"/>
              <a:gd name="connsiteY1" fmla="*/ 0 h 3714750"/>
              <a:gd name="connsiteX2" fmla="*/ 995097 w 995097"/>
              <a:gd name="connsiteY2" fmla="*/ 3714750 h 3714750"/>
              <a:gd name="connsiteX3" fmla="*/ 0 w 995097"/>
              <a:gd name="connsiteY3" fmla="*/ 2804 h 3714750"/>
              <a:gd name="connsiteX0" fmla="*/ 0 w 950647"/>
              <a:gd name="connsiteY0" fmla="*/ 117104 h 3714750"/>
              <a:gd name="connsiteX1" fmla="*/ 950647 w 950647"/>
              <a:gd name="connsiteY1" fmla="*/ 0 h 3714750"/>
              <a:gd name="connsiteX2" fmla="*/ 950647 w 950647"/>
              <a:gd name="connsiteY2" fmla="*/ 3714750 h 3714750"/>
              <a:gd name="connsiteX3" fmla="*/ 0 w 950647"/>
              <a:gd name="connsiteY3" fmla="*/ 117104 h 3714750"/>
              <a:gd name="connsiteX0" fmla="*/ 0 w 998272"/>
              <a:gd name="connsiteY0" fmla="*/ 0 h 3718296"/>
              <a:gd name="connsiteX1" fmla="*/ 998272 w 998272"/>
              <a:gd name="connsiteY1" fmla="*/ 3546 h 3718296"/>
              <a:gd name="connsiteX2" fmla="*/ 998272 w 998272"/>
              <a:gd name="connsiteY2" fmla="*/ 3718296 h 3718296"/>
              <a:gd name="connsiteX3" fmla="*/ 0 w 998272"/>
              <a:gd name="connsiteY3" fmla="*/ 0 h 3718296"/>
              <a:gd name="connsiteX0" fmla="*/ 0 w 998272"/>
              <a:gd name="connsiteY0" fmla="*/ 0 h 3718296"/>
              <a:gd name="connsiteX1" fmla="*/ 998272 w 998272"/>
              <a:gd name="connsiteY1" fmla="*/ 1164 h 3718296"/>
              <a:gd name="connsiteX2" fmla="*/ 998272 w 998272"/>
              <a:gd name="connsiteY2" fmla="*/ 3718296 h 3718296"/>
              <a:gd name="connsiteX3" fmla="*/ 0 w 998272"/>
              <a:gd name="connsiteY3" fmla="*/ 0 h 3718296"/>
            </a:gdLst>
            <a:ahLst/>
            <a:cxnLst>
              <a:cxn ang="0">
                <a:pos x="connsiteX0" y="connsiteY0"/>
              </a:cxn>
              <a:cxn ang="0">
                <a:pos x="connsiteX1" y="connsiteY1"/>
              </a:cxn>
              <a:cxn ang="0">
                <a:pos x="connsiteX2" y="connsiteY2"/>
              </a:cxn>
              <a:cxn ang="0">
                <a:pos x="connsiteX3" y="connsiteY3"/>
              </a:cxn>
            </a:cxnLst>
            <a:rect l="l" t="t" r="r" b="b"/>
            <a:pathLst>
              <a:path w="998272" h="3718296">
                <a:moveTo>
                  <a:pt x="0" y="0"/>
                </a:moveTo>
                <a:lnTo>
                  <a:pt x="998272" y="1164"/>
                </a:lnTo>
                <a:lnTo>
                  <a:pt x="998272" y="3718296"/>
                </a:lnTo>
                <a:lnTo>
                  <a:pt x="0" y="0"/>
                </a:lnTo>
                <a:close/>
              </a:path>
            </a:pathLst>
          </a:custGeom>
          <a:blipFill>
            <a:blip r:embed="rId2"/>
            <a:stretch>
              <a:fillRect l="-202067" t="-50073" r="-541225" b="-1"/>
            </a:stretch>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Graphic 1">
            <a:extLst>
              <a:ext uri="{FF2B5EF4-FFF2-40B4-BE49-F238E27FC236}">
                <a16:creationId xmlns:a16="http://schemas.microsoft.com/office/drawing/2014/main" id="{5CD876BE-42B9-FA3A-FAC1-E5A938C26295}"/>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1520243" y="202991"/>
            <a:ext cx="671757" cy="454058"/>
          </a:xfrm>
          <a:prstGeom prst="rect">
            <a:avLst/>
          </a:prstGeom>
        </p:spPr>
      </p:pic>
      <p:pic>
        <p:nvPicPr>
          <p:cNvPr id="18" name="Graphic 17">
            <a:extLst>
              <a:ext uri="{FF2B5EF4-FFF2-40B4-BE49-F238E27FC236}">
                <a16:creationId xmlns:a16="http://schemas.microsoft.com/office/drawing/2014/main" id="{CD079B7D-2AC2-2571-E421-8703F658B0FD}"/>
              </a:ext>
              <a:ext uri="{C183D7F6-B498-43B3-948B-1728B52AA6E4}">
                <adec:decorative xmlns:adec="http://schemas.microsoft.com/office/drawing/2017/decorative" val="1"/>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784225" y="6460074"/>
            <a:ext cx="2409825" cy="161925"/>
          </a:xfrm>
          <a:prstGeom prst="rect">
            <a:avLst/>
          </a:prstGeom>
        </p:spPr>
      </p:pic>
      <p:sp>
        <p:nvSpPr>
          <p:cNvPr id="16" name="Title 1">
            <a:extLst>
              <a:ext uri="{FF2B5EF4-FFF2-40B4-BE49-F238E27FC236}">
                <a16:creationId xmlns:a16="http://schemas.microsoft.com/office/drawing/2014/main" id="{71E187E6-2AE5-8911-356F-9C864E8CA01E}"/>
              </a:ext>
            </a:extLst>
          </p:cNvPr>
          <p:cNvSpPr>
            <a:spLocks noGrp="1"/>
          </p:cNvSpPr>
          <p:nvPr>
            <p:ph type="title" hasCustomPrompt="1"/>
          </p:nvPr>
        </p:nvSpPr>
        <p:spPr>
          <a:xfrm>
            <a:off x="671757" y="365069"/>
            <a:ext cx="10291518" cy="998440"/>
          </a:xfrm>
          <a:prstGeom prst="rect">
            <a:avLst/>
          </a:prstGeom>
        </p:spPr>
        <p:txBody>
          <a:bodyPr anchor="b"/>
          <a:lstStyle>
            <a:lvl1pPr algn="l">
              <a:defRPr sz="2800" b="1" i="0">
                <a:solidFill>
                  <a:schemeClr val="tx2"/>
                </a:solidFill>
                <a:latin typeface="Encode Sans Normal Black" charset="0"/>
                <a:ea typeface="Encode Sans Normal Black" charset="0"/>
                <a:cs typeface="Encode Sans Normal Black" charset="0"/>
              </a:defRPr>
            </a:lvl1pPr>
          </a:lstStyle>
          <a:p>
            <a:pPr lvl="0"/>
            <a:r>
              <a:rPr lang="en-US" dirty="0"/>
              <a:t>HEADER HERE </a:t>
            </a:r>
          </a:p>
        </p:txBody>
      </p:sp>
      <p:sp>
        <p:nvSpPr>
          <p:cNvPr id="19" name="Content Placeholder 10">
            <a:extLst>
              <a:ext uri="{FF2B5EF4-FFF2-40B4-BE49-F238E27FC236}">
                <a16:creationId xmlns:a16="http://schemas.microsoft.com/office/drawing/2014/main" id="{40D89560-28A3-FD54-0C07-AB013BD5165A}"/>
              </a:ext>
            </a:extLst>
          </p:cNvPr>
          <p:cNvSpPr>
            <a:spLocks noGrp="1"/>
          </p:cNvSpPr>
          <p:nvPr>
            <p:ph sz="quarter" idx="14" hasCustomPrompt="1"/>
          </p:nvPr>
        </p:nvSpPr>
        <p:spPr>
          <a:xfrm>
            <a:off x="671757" y="1802254"/>
            <a:ext cx="5176593" cy="3854725"/>
          </a:xfrm>
          <a:prstGeom prst="rect">
            <a:avLst/>
          </a:prstGeom>
        </p:spPr>
        <p:txBody>
          <a:bodyPr/>
          <a:lstStyle>
            <a:lvl1pPr marL="0" indent="0">
              <a:buNone/>
              <a:defRPr sz="1800">
                <a:solidFill>
                  <a:schemeClr val="tx2"/>
                </a:solidFill>
              </a:defRPr>
            </a:lvl1pPr>
            <a:lvl2pPr marL="457200" indent="0">
              <a:buNone/>
              <a:defRPr sz="1800">
                <a:solidFill>
                  <a:schemeClr val="tx2"/>
                </a:solidFill>
              </a:defRPr>
            </a:lvl2pPr>
            <a:lvl3pPr marL="914400" indent="0">
              <a:buNone/>
              <a:defRPr sz="1800">
                <a:solidFill>
                  <a:schemeClr val="tx2"/>
                </a:solidFill>
              </a:defRPr>
            </a:lvl3pPr>
            <a:lvl4pPr marL="1371600" indent="0">
              <a:buNone/>
              <a:defRPr sz="1800">
                <a:solidFill>
                  <a:schemeClr val="tx2"/>
                </a:solidFill>
              </a:defRPr>
            </a:lvl4pPr>
            <a:lvl5pPr marL="1828800" indent="0">
              <a:buNone/>
              <a:defRPr sz="1800">
                <a:solidFill>
                  <a:schemeClr val="tx2"/>
                </a:solidFill>
              </a:defRPr>
            </a:lvl5pPr>
          </a:lstStyle>
          <a:p>
            <a:pPr lvl="0"/>
            <a:r>
              <a:rPr lang="en-US" dirty="0"/>
              <a:t>Replace this with your image or chart</a:t>
            </a:r>
          </a:p>
        </p:txBody>
      </p:sp>
      <p:sp>
        <p:nvSpPr>
          <p:cNvPr id="17" name="Text Placeholder 9">
            <a:extLst>
              <a:ext uri="{FF2B5EF4-FFF2-40B4-BE49-F238E27FC236}">
                <a16:creationId xmlns:a16="http://schemas.microsoft.com/office/drawing/2014/main" id="{5A59122C-1CC6-3983-7EE2-F5C3AABBC7BC}"/>
              </a:ext>
            </a:extLst>
          </p:cNvPr>
          <p:cNvSpPr>
            <a:spLocks noGrp="1"/>
          </p:cNvSpPr>
          <p:nvPr>
            <p:ph type="body" sz="quarter" idx="13" hasCustomPrompt="1"/>
          </p:nvPr>
        </p:nvSpPr>
        <p:spPr>
          <a:xfrm>
            <a:off x="671757" y="5895975"/>
            <a:ext cx="5176593" cy="266700"/>
          </a:xfrm>
          <a:prstGeom prst="rect">
            <a:avLst/>
          </a:prstGeom>
        </p:spPr>
        <p:txBody>
          <a:bodyPr/>
          <a:lstStyle>
            <a:lvl1pPr marL="0" indent="0">
              <a:buFont typeface="Arial" panose="020B0604020202020204" pitchFamily="34" charset="0"/>
              <a:buNone/>
              <a:defRPr sz="1400" b="0" i="0" baseline="0">
                <a:solidFill>
                  <a:srgbClr val="FFFFFF"/>
                </a:solidFill>
                <a:latin typeface="Open Sans"/>
                <a:cs typeface="Open Sans"/>
              </a:defRPr>
            </a:lvl1pPr>
            <a:lvl2pPr marL="457200" indent="0">
              <a:buFont typeface="Arial" panose="020B0604020202020204" pitchFamily="34" charset="0"/>
              <a:buNone/>
              <a:defRPr sz="1800" b="0" i="0" baseline="0">
                <a:solidFill>
                  <a:schemeClr val="tx1"/>
                </a:solidFill>
                <a:latin typeface="Open Sans"/>
                <a:cs typeface="Open Sans"/>
              </a:defRPr>
            </a:lvl2pPr>
            <a:lvl3pPr marL="914400" indent="0">
              <a:buSzPct val="100000"/>
              <a:buFont typeface="Encode Sans Normal Black"/>
              <a:buNone/>
              <a:defRPr sz="1800" b="0" i="0" baseline="0">
                <a:solidFill>
                  <a:schemeClr val="tx1"/>
                </a:solidFill>
                <a:latin typeface="Open Sans"/>
                <a:cs typeface="Open Sans"/>
              </a:defRPr>
            </a:lvl3pPr>
            <a:lvl4pPr marL="1371600" indent="0">
              <a:buFont typeface="Arial" panose="020B0604020202020204" pitchFamily="34" charset="0"/>
              <a:buNone/>
              <a:defRPr sz="1800" b="0" i="0" baseline="0">
                <a:solidFill>
                  <a:schemeClr val="tx1"/>
                </a:solidFill>
                <a:latin typeface="Open Sans"/>
                <a:cs typeface="Open Sans"/>
              </a:defRPr>
            </a:lvl4pPr>
            <a:lvl5pPr marL="1828800" indent="0">
              <a:buFont typeface="Encode Sans Normal Black"/>
              <a:buNone/>
              <a:defRPr sz="1800" b="0" i="0" baseline="0">
                <a:solidFill>
                  <a:schemeClr val="tx1"/>
                </a:solidFill>
                <a:latin typeface="Open Sans"/>
                <a:cs typeface="Open Sans"/>
              </a:defRPr>
            </a:lvl5pPr>
          </a:lstStyle>
          <a:p>
            <a:pPr lvl="0"/>
            <a:r>
              <a:rPr lang="en-US" dirty="0"/>
              <a:t>Caption</a:t>
            </a:r>
          </a:p>
        </p:txBody>
      </p:sp>
      <p:sp>
        <p:nvSpPr>
          <p:cNvPr id="20" name="Content Placeholder 10">
            <a:extLst>
              <a:ext uri="{FF2B5EF4-FFF2-40B4-BE49-F238E27FC236}">
                <a16:creationId xmlns:a16="http://schemas.microsoft.com/office/drawing/2014/main" id="{0D4E7707-FE9F-CD5E-D3A3-B8A245A872C3}"/>
              </a:ext>
            </a:extLst>
          </p:cNvPr>
          <p:cNvSpPr>
            <a:spLocks noGrp="1"/>
          </p:cNvSpPr>
          <p:nvPr>
            <p:ph sz="quarter" idx="15" hasCustomPrompt="1"/>
          </p:nvPr>
        </p:nvSpPr>
        <p:spPr>
          <a:xfrm>
            <a:off x="6343650" y="1802254"/>
            <a:ext cx="5176593" cy="3854725"/>
          </a:xfrm>
          <a:prstGeom prst="rect">
            <a:avLst/>
          </a:prstGeom>
        </p:spPr>
        <p:txBody>
          <a:bodyPr/>
          <a:lstStyle>
            <a:lvl1pPr marL="0" indent="0">
              <a:buNone/>
              <a:defRPr sz="1800">
                <a:solidFill>
                  <a:schemeClr val="tx2"/>
                </a:solidFill>
              </a:defRPr>
            </a:lvl1pPr>
            <a:lvl2pPr marL="457200" indent="0">
              <a:buNone/>
              <a:defRPr sz="1800">
                <a:solidFill>
                  <a:schemeClr val="tx2"/>
                </a:solidFill>
              </a:defRPr>
            </a:lvl2pPr>
            <a:lvl3pPr marL="914400" indent="0">
              <a:buNone/>
              <a:defRPr sz="1800">
                <a:solidFill>
                  <a:schemeClr val="tx2"/>
                </a:solidFill>
              </a:defRPr>
            </a:lvl3pPr>
            <a:lvl4pPr marL="1371600" indent="0">
              <a:buNone/>
              <a:defRPr sz="1800">
                <a:solidFill>
                  <a:schemeClr val="tx2"/>
                </a:solidFill>
              </a:defRPr>
            </a:lvl4pPr>
            <a:lvl5pPr marL="1828800" indent="0">
              <a:buNone/>
              <a:defRPr sz="1800">
                <a:solidFill>
                  <a:schemeClr val="tx2"/>
                </a:solidFill>
              </a:defRPr>
            </a:lvl5pPr>
          </a:lstStyle>
          <a:p>
            <a:pPr lvl="0"/>
            <a:r>
              <a:rPr lang="en-US" dirty="0"/>
              <a:t>Replace this with your image or chart</a:t>
            </a:r>
          </a:p>
        </p:txBody>
      </p:sp>
      <p:sp>
        <p:nvSpPr>
          <p:cNvPr id="21" name="Text Placeholder 9">
            <a:extLst>
              <a:ext uri="{FF2B5EF4-FFF2-40B4-BE49-F238E27FC236}">
                <a16:creationId xmlns:a16="http://schemas.microsoft.com/office/drawing/2014/main" id="{295E5C0F-886B-B22D-1AA8-D27A8140EC05}"/>
              </a:ext>
            </a:extLst>
          </p:cNvPr>
          <p:cNvSpPr>
            <a:spLocks noGrp="1"/>
          </p:cNvSpPr>
          <p:nvPr>
            <p:ph type="body" sz="quarter" idx="16" hasCustomPrompt="1"/>
          </p:nvPr>
        </p:nvSpPr>
        <p:spPr>
          <a:xfrm>
            <a:off x="6343649" y="5895975"/>
            <a:ext cx="5176593" cy="266700"/>
          </a:xfrm>
          <a:prstGeom prst="rect">
            <a:avLst/>
          </a:prstGeom>
        </p:spPr>
        <p:txBody>
          <a:bodyPr/>
          <a:lstStyle>
            <a:lvl1pPr marL="0" indent="0">
              <a:buFont typeface="Arial" panose="020B0604020202020204" pitchFamily="34" charset="0"/>
              <a:buNone/>
              <a:defRPr sz="1400" b="0" i="0" baseline="0">
                <a:solidFill>
                  <a:srgbClr val="FFFFFF"/>
                </a:solidFill>
                <a:latin typeface="Open Sans"/>
                <a:cs typeface="Open Sans"/>
              </a:defRPr>
            </a:lvl1pPr>
            <a:lvl2pPr marL="457200" indent="0">
              <a:buFont typeface="Arial" panose="020B0604020202020204" pitchFamily="34" charset="0"/>
              <a:buNone/>
              <a:defRPr sz="1800" b="0" i="0" baseline="0">
                <a:solidFill>
                  <a:schemeClr val="tx1"/>
                </a:solidFill>
                <a:latin typeface="Open Sans"/>
                <a:cs typeface="Open Sans"/>
              </a:defRPr>
            </a:lvl2pPr>
            <a:lvl3pPr marL="914400" indent="0">
              <a:buSzPct val="100000"/>
              <a:buFont typeface="Encode Sans Normal Black"/>
              <a:buNone/>
              <a:defRPr sz="1800" b="0" i="0" baseline="0">
                <a:solidFill>
                  <a:schemeClr val="tx1"/>
                </a:solidFill>
                <a:latin typeface="Open Sans"/>
                <a:cs typeface="Open Sans"/>
              </a:defRPr>
            </a:lvl3pPr>
            <a:lvl4pPr marL="1371600" indent="0">
              <a:buFont typeface="Arial" panose="020B0604020202020204" pitchFamily="34" charset="0"/>
              <a:buNone/>
              <a:defRPr sz="1800" b="0" i="0" baseline="0">
                <a:solidFill>
                  <a:schemeClr val="tx1"/>
                </a:solidFill>
                <a:latin typeface="Open Sans"/>
                <a:cs typeface="Open Sans"/>
              </a:defRPr>
            </a:lvl4pPr>
            <a:lvl5pPr marL="1828800" indent="0">
              <a:buFont typeface="Encode Sans Normal Black"/>
              <a:buNone/>
              <a:defRPr sz="1800" b="0" i="0" baseline="0">
                <a:solidFill>
                  <a:schemeClr val="tx1"/>
                </a:solidFill>
                <a:latin typeface="Open Sans"/>
                <a:cs typeface="Open Sans"/>
              </a:defRPr>
            </a:lvl5pPr>
          </a:lstStyle>
          <a:p>
            <a:pPr lvl="0"/>
            <a:r>
              <a:rPr lang="en-US" dirty="0"/>
              <a:t>Caption</a:t>
            </a:r>
          </a:p>
        </p:txBody>
      </p:sp>
    </p:spTree>
    <p:extLst>
      <p:ext uri="{BB962C8B-B14F-4D97-AF65-F5344CB8AC3E}">
        <p14:creationId xmlns:p14="http://schemas.microsoft.com/office/powerpoint/2010/main" val="38285603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3703096"/>
      </p:ext>
    </p:extLst>
  </p:cSld>
  <p:clrMap bg1="dk1" tx1="lt1" bg2="dk2" tx2="lt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1.xml"/><Relationship Id="rId1" Type="http://schemas.openxmlformats.org/officeDocument/2006/relationships/slideLayout" Target="../slideLayouts/slideLayout2.xml"/><Relationship Id="rId4" Type="http://schemas.openxmlformats.org/officeDocument/2006/relationships/customXml" Target="../ink/ink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descr="A collage of movies&#10;&#10;Description automatically generated">
            <a:extLst>
              <a:ext uri="{FF2B5EF4-FFF2-40B4-BE49-F238E27FC236}">
                <a16:creationId xmlns:a16="http://schemas.microsoft.com/office/drawing/2014/main" id="{EE15891C-D604-45E9-E594-A42F20678784}"/>
              </a:ext>
            </a:extLst>
          </p:cNvPr>
          <p:cNvPicPr>
            <a:picLocks noGrp="1" noChangeAspect="1"/>
          </p:cNvPicPr>
          <p:nvPr>
            <p:ph type="pic" sz="quarter" idx="10"/>
          </p:nvPr>
        </p:nvPicPr>
        <p:blipFill>
          <a:blip r:embed="rId2"/>
          <a:srcRect t="22377" b="22377"/>
          <a:stretch>
            <a:fillRect/>
          </a:stretch>
        </p:blipFill>
        <p:spPr/>
      </p:pic>
      <p:sp>
        <p:nvSpPr>
          <p:cNvPr id="14" name="Title 13">
            <a:extLst>
              <a:ext uri="{FF2B5EF4-FFF2-40B4-BE49-F238E27FC236}">
                <a16:creationId xmlns:a16="http://schemas.microsoft.com/office/drawing/2014/main" id="{0C8007C5-7184-7EAF-BDE8-53F57C8FBD5E}"/>
              </a:ext>
            </a:extLst>
          </p:cNvPr>
          <p:cNvSpPr>
            <a:spLocks noGrp="1"/>
          </p:cNvSpPr>
          <p:nvPr>
            <p:ph type="title"/>
          </p:nvPr>
        </p:nvSpPr>
        <p:spPr/>
        <p:txBody>
          <a:bodyPr/>
          <a:lstStyle/>
          <a:p>
            <a:r>
              <a:rPr lang="en-US" dirty="0"/>
              <a:t>Technology Review</a:t>
            </a:r>
            <a:br>
              <a:rPr lang="en-US" dirty="0"/>
            </a:br>
            <a:r>
              <a:rPr lang="en-US" sz="2400" dirty="0"/>
              <a:t>Box Office Revenue Predictor</a:t>
            </a:r>
            <a:endParaRPr lang="en-US" dirty="0"/>
          </a:p>
        </p:txBody>
      </p:sp>
    </p:spTree>
    <p:extLst>
      <p:ext uri="{BB962C8B-B14F-4D97-AF65-F5344CB8AC3E}">
        <p14:creationId xmlns:p14="http://schemas.microsoft.com/office/powerpoint/2010/main" val="1913477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prstGeom prst="rect">
            <a:avLst/>
          </a:prstGeom>
        </p:spPr>
        <p:txBody>
          <a:bodyPr/>
          <a:lstStyle/>
          <a:p>
            <a:r>
              <a:rPr lang="en-US" dirty="0"/>
              <a:t>Background and Use-Case</a:t>
            </a:r>
          </a:p>
        </p:txBody>
      </p:sp>
      <p:sp>
        <p:nvSpPr>
          <p:cNvPr id="10" name="Text Placeholder 9">
            <a:extLst>
              <a:ext uri="{FF2B5EF4-FFF2-40B4-BE49-F238E27FC236}">
                <a16:creationId xmlns:a16="http://schemas.microsoft.com/office/drawing/2014/main" id="{7B091D99-F09C-8762-C724-386EA926B66A}"/>
              </a:ext>
            </a:extLst>
          </p:cNvPr>
          <p:cNvSpPr>
            <a:spLocks noGrp="1"/>
          </p:cNvSpPr>
          <p:nvPr>
            <p:ph type="body" sz="quarter" idx="11"/>
          </p:nvPr>
        </p:nvSpPr>
        <p:spPr>
          <a:xfrm>
            <a:off x="354764" y="1572163"/>
            <a:ext cx="11239827" cy="4559709"/>
          </a:xfrm>
        </p:spPr>
        <p:txBody>
          <a:bodyPr numCol="1"/>
          <a:lstStyle/>
          <a:p>
            <a:r>
              <a:rPr lang="en-US" dirty="0"/>
              <a:t>Our project aims to develop a web-based tool designed to predict the potential box office revenues of hypothetical movies. This tool will leverage historical data to analyze how different compositions of cast and crew can influence a movie's financial success. </a:t>
            </a:r>
          </a:p>
          <a:p>
            <a:r>
              <a:rPr lang="en-US" dirty="0"/>
              <a:t>By inputting hypothetical cast and crew configurations, users can receive data-driven predictions on possible box office outcomes, aiding in decision-making for movie productions.</a:t>
            </a:r>
          </a:p>
          <a:p>
            <a:r>
              <a:rPr lang="en-US" dirty="0"/>
              <a:t>Our application seeks to train a machine learning model on over 5000 movies' data, including detailed cast and crew information, paired with their respective box office earnings. This could provide stakeholders with a tool for better forecasting and strategic planning based on predictive insights into the financial viability of future film projects.</a:t>
            </a:r>
          </a:p>
          <a:p>
            <a:r>
              <a:rPr lang="en-US" dirty="0"/>
              <a:t>In our project, we'll employ TensorFlow for its deep learning capabilities to unravel complex data patterns and </a:t>
            </a:r>
            <a:r>
              <a:rPr lang="en-US" dirty="0" err="1"/>
              <a:t>XGBoost</a:t>
            </a:r>
            <a:r>
              <a:rPr lang="en-US" dirty="0"/>
              <a:t> for its high efficiency in tabular data analysis through gradient boosting. The final choice between TensorFlow and </a:t>
            </a:r>
            <a:r>
              <a:rPr lang="en-US" dirty="0" err="1"/>
              <a:t>XGBoost</a:t>
            </a:r>
            <a:r>
              <a:rPr lang="en-US" dirty="0"/>
              <a:t> will hinge on their performance in accurately predicting box office revenues.</a:t>
            </a:r>
          </a:p>
          <a:p>
            <a:pPr marL="0" indent="0">
              <a:buNone/>
            </a:pPr>
            <a:endParaRPr lang="en-US" dirty="0"/>
          </a:p>
          <a:p>
            <a:endParaRPr lang="en-US" dirty="0"/>
          </a:p>
          <a:p>
            <a:endParaRPr lang="en-US" dirty="0"/>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851A53E6-60E9-F58F-62B1-FAACAD1503CA}"/>
                  </a:ext>
                </a:extLst>
              </p14:cNvPr>
              <p14:cNvContentPartPr/>
              <p14:nvPr/>
            </p14:nvContentPartPr>
            <p14:xfrm>
              <a:off x="2836864" y="1467656"/>
              <a:ext cx="360" cy="360"/>
            </p14:xfrm>
          </p:contentPart>
        </mc:Choice>
        <mc:Fallback xmlns="">
          <p:pic>
            <p:nvPicPr>
              <p:cNvPr id="6" name="Ink 5">
                <a:extLst>
                  <a:ext uri="{FF2B5EF4-FFF2-40B4-BE49-F238E27FC236}">
                    <a16:creationId xmlns:a16="http://schemas.microsoft.com/office/drawing/2014/main" id="{851A53E6-60E9-F58F-62B1-FAACAD1503CA}"/>
                  </a:ext>
                </a:extLst>
              </p:cNvPr>
              <p:cNvPicPr/>
              <p:nvPr/>
            </p:nvPicPr>
            <p:blipFill>
              <a:blip r:embed="rId3"/>
              <a:stretch>
                <a:fillRect/>
              </a:stretch>
            </p:blipFill>
            <p:spPr>
              <a:xfrm>
                <a:off x="2830744" y="1461536"/>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15168E11-8D53-38DA-BDD5-038DE0E16611}"/>
                  </a:ext>
                </a:extLst>
              </p14:cNvPr>
              <p14:cNvContentPartPr/>
              <p14:nvPr/>
            </p14:nvContentPartPr>
            <p14:xfrm>
              <a:off x="3645784" y="1639376"/>
              <a:ext cx="360" cy="360"/>
            </p14:xfrm>
          </p:contentPart>
        </mc:Choice>
        <mc:Fallback xmlns="">
          <p:pic>
            <p:nvPicPr>
              <p:cNvPr id="11" name="Ink 10">
                <a:extLst>
                  <a:ext uri="{FF2B5EF4-FFF2-40B4-BE49-F238E27FC236}">
                    <a16:creationId xmlns:a16="http://schemas.microsoft.com/office/drawing/2014/main" id="{15168E11-8D53-38DA-BDD5-038DE0E16611}"/>
                  </a:ext>
                </a:extLst>
              </p:cNvPr>
              <p:cNvPicPr/>
              <p:nvPr/>
            </p:nvPicPr>
            <p:blipFill>
              <a:blip r:embed="rId3"/>
              <a:stretch>
                <a:fillRect/>
              </a:stretch>
            </p:blipFill>
            <p:spPr>
              <a:xfrm>
                <a:off x="3639664" y="1633256"/>
                <a:ext cx="12600" cy="12600"/>
              </a:xfrm>
              <a:prstGeom prst="rect">
                <a:avLst/>
              </a:prstGeom>
            </p:spPr>
          </p:pic>
        </mc:Fallback>
      </mc:AlternateContent>
    </p:spTree>
    <p:extLst>
      <p:ext uri="{BB962C8B-B14F-4D97-AF65-F5344CB8AC3E}">
        <p14:creationId xmlns:p14="http://schemas.microsoft.com/office/powerpoint/2010/main" val="1399137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34A6A2-F3C6-C8F0-6FEA-913ADD01723A}"/>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EDC8AFBB-C58B-E83D-F426-469D50B6C4F9}"/>
              </a:ext>
            </a:extLst>
          </p:cNvPr>
          <p:cNvSpPr>
            <a:spLocks noGrp="1"/>
          </p:cNvSpPr>
          <p:nvPr>
            <p:ph type="title"/>
          </p:nvPr>
        </p:nvSpPr>
        <p:spPr>
          <a:prstGeom prst="rect">
            <a:avLst/>
          </a:prstGeom>
        </p:spPr>
        <p:txBody>
          <a:bodyPr/>
          <a:lstStyle/>
          <a:p>
            <a:r>
              <a:rPr lang="en-US" dirty="0"/>
              <a:t>Python Package Choices</a:t>
            </a:r>
          </a:p>
        </p:txBody>
      </p:sp>
      <p:sp>
        <p:nvSpPr>
          <p:cNvPr id="10" name="Text Placeholder 9">
            <a:extLst>
              <a:ext uri="{FF2B5EF4-FFF2-40B4-BE49-F238E27FC236}">
                <a16:creationId xmlns:a16="http://schemas.microsoft.com/office/drawing/2014/main" id="{41883EE8-0978-9CB9-9358-9FC26573AF4A}"/>
              </a:ext>
            </a:extLst>
          </p:cNvPr>
          <p:cNvSpPr>
            <a:spLocks noGrp="1"/>
          </p:cNvSpPr>
          <p:nvPr>
            <p:ph type="body" sz="quarter" idx="11"/>
          </p:nvPr>
        </p:nvSpPr>
        <p:spPr>
          <a:xfrm>
            <a:off x="671757" y="1605992"/>
            <a:ext cx="10989770" cy="4559709"/>
          </a:xfrm>
        </p:spPr>
        <p:txBody>
          <a:bodyPr numCol="1"/>
          <a:lstStyle/>
          <a:p>
            <a:pPr marL="0" indent="0" algn="l">
              <a:buNone/>
            </a:pPr>
            <a:r>
              <a:rPr lang="en-US" b="1" i="0" dirty="0">
                <a:solidFill>
                  <a:srgbClr val="D1D5DB"/>
                </a:solidFill>
                <a:effectLst/>
                <a:latin typeface="Söhne"/>
              </a:rPr>
              <a:t>1. TensorFlow</a:t>
            </a:r>
            <a:endParaRPr lang="en-US" b="0" i="0" dirty="0">
              <a:solidFill>
                <a:srgbClr val="D1D5DB"/>
              </a:solidFill>
              <a:effectLst/>
              <a:latin typeface="Söhne"/>
            </a:endParaRPr>
          </a:p>
          <a:p>
            <a:pPr algn="l">
              <a:buFont typeface="Arial" panose="020B0604020202020204" pitchFamily="34" charset="0"/>
              <a:buChar char="•"/>
            </a:pPr>
            <a:r>
              <a:rPr lang="en-US" b="1" i="0" dirty="0">
                <a:solidFill>
                  <a:srgbClr val="D1D5DB"/>
                </a:solidFill>
                <a:effectLst/>
                <a:latin typeface="Söhne"/>
              </a:rPr>
              <a:t>Author(s):</a:t>
            </a:r>
            <a:r>
              <a:rPr lang="en-US" b="0" i="0" dirty="0">
                <a:solidFill>
                  <a:srgbClr val="D1D5DB"/>
                </a:solidFill>
                <a:effectLst/>
                <a:latin typeface="Söhne"/>
              </a:rPr>
              <a:t> The TensorFlow project is developed and maintained by the Google Brain team.</a:t>
            </a:r>
          </a:p>
          <a:p>
            <a:pPr algn="l">
              <a:buFont typeface="Arial" panose="020B0604020202020204" pitchFamily="34" charset="0"/>
              <a:buChar char="•"/>
            </a:pPr>
            <a:r>
              <a:rPr lang="en-US" b="1" i="0" dirty="0">
                <a:solidFill>
                  <a:srgbClr val="D1D5DB"/>
                </a:solidFill>
                <a:effectLst/>
                <a:latin typeface="Söhne"/>
              </a:rPr>
              <a:t>Summary:</a:t>
            </a:r>
            <a:r>
              <a:rPr lang="en-US" b="0" i="0" dirty="0">
                <a:solidFill>
                  <a:srgbClr val="D1D5DB"/>
                </a:solidFill>
                <a:effectLst/>
                <a:latin typeface="Söhne"/>
              </a:rPr>
              <a:t> TensorFlow is an open-source library for numerical computation and machine learning. TensorFlow provides a comprehensive ecosystem of tools, libraries, and community resources that allows researchers to push the state-of-the-art in ML, and developers to easily build and deploy ML-powered applications. It excels in handling deep learning models and offers extensive flexibility for building complex neural network architectures, making it ideal for projects that require analysis of intricate data patterns.</a:t>
            </a:r>
          </a:p>
          <a:p>
            <a:pPr marL="0" indent="0" algn="l">
              <a:buNone/>
            </a:pPr>
            <a:r>
              <a:rPr lang="en-US" b="1" i="0" dirty="0">
                <a:solidFill>
                  <a:srgbClr val="D1D5DB"/>
                </a:solidFill>
                <a:effectLst/>
                <a:latin typeface="Söhne"/>
              </a:rPr>
              <a:t>2. </a:t>
            </a:r>
            <a:r>
              <a:rPr lang="en-US" b="1" i="0" dirty="0" err="1">
                <a:solidFill>
                  <a:srgbClr val="D1D5DB"/>
                </a:solidFill>
                <a:effectLst/>
                <a:latin typeface="Söhne"/>
              </a:rPr>
              <a:t>XGBoost</a:t>
            </a:r>
            <a:endParaRPr lang="en-US" b="0" i="0" dirty="0">
              <a:solidFill>
                <a:srgbClr val="D1D5DB"/>
              </a:solidFill>
              <a:effectLst/>
              <a:latin typeface="Söhne"/>
            </a:endParaRPr>
          </a:p>
          <a:p>
            <a:pPr algn="l">
              <a:buFont typeface="Arial" panose="020B0604020202020204" pitchFamily="34" charset="0"/>
              <a:buChar char="•"/>
            </a:pPr>
            <a:r>
              <a:rPr lang="en-US" b="1" i="0" dirty="0">
                <a:solidFill>
                  <a:srgbClr val="D1D5DB"/>
                </a:solidFill>
                <a:effectLst/>
                <a:latin typeface="Söhne"/>
              </a:rPr>
              <a:t>Author(s):</a:t>
            </a:r>
            <a:r>
              <a:rPr lang="en-US" b="0" i="0" dirty="0">
                <a:solidFill>
                  <a:srgbClr val="D1D5DB"/>
                </a:solidFill>
                <a:effectLst/>
                <a:latin typeface="Söhne"/>
              </a:rPr>
              <a:t> </a:t>
            </a:r>
            <a:r>
              <a:rPr lang="en-US" b="0" i="0" dirty="0" err="1">
                <a:solidFill>
                  <a:srgbClr val="D1D5DB"/>
                </a:solidFill>
                <a:effectLst/>
                <a:latin typeface="Söhne"/>
              </a:rPr>
              <a:t>XGBoost</a:t>
            </a:r>
            <a:r>
              <a:rPr lang="en-US" b="0" i="0" dirty="0">
                <a:solidFill>
                  <a:srgbClr val="D1D5DB"/>
                </a:solidFill>
                <a:effectLst/>
                <a:latin typeface="Söhne"/>
              </a:rPr>
              <a:t> is developed by Tianqi Chen, as part of the Distributed (Deep) Machine Learning Community (DMLC).</a:t>
            </a:r>
          </a:p>
          <a:p>
            <a:pPr algn="l">
              <a:buFont typeface="Arial" panose="020B0604020202020204" pitchFamily="34" charset="0"/>
              <a:buChar char="•"/>
            </a:pPr>
            <a:r>
              <a:rPr lang="en-US" b="1" i="0" dirty="0">
                <a:solidFill>
                  <a:srgbClr val="D1D5DB"/>
                </a:solidFill>
                <a:effectLst/>
                <a:latin typeface="Söhne"/>
              </a:rPr>
              <a:t>Summary:</a:t>
            </a:r>
            <a:r>
              <a:rPr lang="en-US" b="0" i="0" dirty="0">
                <a:solidFill>
                  <a:srgbClr val="D1D5DB"/>
                </a:solidFill>
                <a:effectLst/>
                <a:latin typeface="Söhne"/>
              </a:rPr>
              <a:t> </a:t>
            </a:r>
            <a:r>
              <a:rPr lang="en-US" b="0" i="0" dirty="0" err="1">
                <a:solidFill>
                  <a:srgbClr val="D1D5DB"/>
                </a:solidFill>
                <a:effectLst/>
                <a:latin typeface="Söhne"/>
              </a:rPr>
              <a:t>XGBoost</a:t>
            </a:r>
            <a:r>
              <a:rPr lang="en-US" b="0" i="0" dirty="0">
                <a:solidFill>
                  <a:srgbClr val="D1D5DB"/>
                </a:solidFill>
                <a:effectLst/>
                <a:latin typeface="Söhne"/>
              </a:rPr>
              <a:t> stands for </a:t>
            </a:r>
            <a:r>
              <a:rPr lang="en-US" b="0" i="0" dirty="0" err="1">
                <a:solidFill>
                  <a:srgbClr val="D1D5DB"/>
                </a:solidFill>
                <a:effectLst/>
                <a:latin typeface="Söhne"/>
              </a:rPr>
              <a:t>eXtreme</a:t>
            </a:r>
            <a:r>
              <a:rPr lang="en-US" b="0" i="0" dirty="0">
                <a:solidFill>
                  <a:srgbClr val="D1D5DB"/>
                </a:solidFill>
                <a:effectLst/>
                <a:latin typeface="Söhne"/>
              </a:rPr>
              <a:t> Gradient Boosting. It is a highly efficient and scalable implementation of gradient boosted trees designed for speed and performance. </a:t>
            </a:r>
            <a:r>
              <a:rPr lang="en-US" b="0" i="0" dirty="0" err="1">
                <a:solidFill>
                  <a:srgbClr val="D1D5DB"/>
                </a:solidFill>
                <a:effectLst/>
                <a:latin typeface="Söhne"/>
              </a:rPr>
              <a:t>XGBoost</a:t>
            </a:r>
            <a:r>
              <a:rPr lang="en-US" b="0" i="0" dirty="0">
                <a:solidFill>
                  <a:srgbClr val="D1D5DB"/>
                </a:solidFill>
                <a:effectLst/>
                <a:latin typeface="Söhne"/>
              </a:rPr>
              <a:t> is particularly known for its effectiveness in classification, regression, and ranking problems, with an emphasis on handling tabular data. Its versatility and performance make it a popular choice for machine learning competitions and real-world applications.</a:t>
            </a:r>
          </a:p>
          <a:p>
            <a:pPr marL="0" indent="0" algn="l">
              <a:buNone/>
            </a:pPr>
            <a:endParaRPr lang="en-US" b="0" i="0" dirty="0">
              <a:solidFill>
                <a:srgbClr val="D1D5DB"/>
              </a:solidFill>
              <a:effectLst/>
              <a:latin typeface="Söhne"/>
            </a:endParaRP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401599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a:xfrm>
            <a:off x="557457" y="1009698"/>
            <a:ext cx="10691568" cy="3201818"/>
          </a:xfrm>
        </p:spPr>
        <p:txBody>
          <a:bodyPr/>
          <a:lstStyle/>
          <a:p>
            <a:r>
              <a:rPr lang="en-US" b="1" dirty="0">
                <a:solidFill>
                  <a:srgbClr val="D1D5DB"/>
                </a:solidFill>
                <a:latin typeface="Söhne"/>
              </a:rPr>
              <a:t>3. Beautiful Soup (BS4)</a:t>
            </a:r>
            <a:endParaRPr lang="en-US" dirty="0">
              <a:solidFill>
                <a:srgbClr val="D1D5DB"/>
              </a:solidFill>
              <a:latin typeface="Söhne"/>
            </a:endParaRPr>
          </a:p>
          <a:p>
            <a:r>
              <a:rPr lang="en-US" b="1" dirty="0">
                <a:solidFill>
                  <a:srgbClr val="D1D5DB"/>
                </a:solidFill>
                <a:latin typeface="Söhne"/>
              </a:rPr>
              <a:t>Author(s):</a:t>
            </a:r>
            <a:r>
              <a:rPr lang="en-US" dirty="0">
                <a:solidFill>
                  <a:srgbClr val="D1D5DB"/>
                </a:solidFill>
                <a:latin typeface="Söhne"/>
              </a:rPr>
              <a:t> The package was  originally created by Leonard Richardson, who started the project in 2004. Since then, the library has been maintained and improved by a community of contributors.</a:t>
            </a:r>
          </a:p>
          <a:p>
            <a:pPr>
              <a:buFont typeface="Arial" panose="020B0604020202020204" pitchFamily="34" charset="0"/>
              <a:buChar char="•"/>
            </a:pPr>
            <a:endParaRPr lang="en-US" dirty="0">
              <a:solidFill>
                <a:srgbClr val="D1D5DB"/>
              </a:solidFill>
              <a:latin typeface="Söhne"/>
            </a:endParaRPr>
          </a:p>
          <a:p>
            <a:r>
              <a:rPr lang="en-US" b="1" dirty="0">
                <a:solidFill>
                  <a:srgbClr val="D1D5DB"/>
                </a:solidFill>
                <a:latin typeface="Söhne"/>
              </a:rPr>
              <a:t>Summary: </a:t>
            </a:r>
          </a:p>
          <a:p>
            <a:pPr>
              <a:buFont typeface="Arial" panose="020B0604020202020204" pitchFamily="34" charset="0"/>
              <a:buChar char="•"/>
            </a:pPr>
            <a:r>
              <a:rPr lang="en-US" dirty="0">
                <a:solidFill>
                  <a:srgbClr val="D1D5DB"/>
                </a:solidFill>
                <a:latin typeface="Söhne"/>
              </a:rPr>
              <a:t>Beautiful Soup (often abbreviated as BS4) is a Python library used for web scraping purposes. It provides tools for extracting data from HTML and XML documents in a simple and intuitive manner. </a:t>
            </a:r>
          </a:p>
          <a:p>
            <a:pPr>
              <a:buFont typeface="Arial" panose="020B0604020202020204" pitchFamily="34" charset="0"/>
              <a:buChar char="•"/>
            </a:pPr>
            <a:r>
              <a:rPr lang="en-US" dirty="0">
                <a:solidFill>
                  <a:srgbClr val="D1D5DB"/>
                </a:solidFill>
                <a:latin typeface="Söhne"/>
              </a:rPr>
              <a:t>It creates a parse tree from the raw HTML or XML content of a webpage, which can then be traversed and searched to extract the desired information.</a:t>
            </a:r>
            <a:endParaRPr lang="en-IN" dirty="0"/>
          </a:p>
        </p:txBody>
      </p:sp>
    </p:spTree>
    <p:extLst>
      <p:ext uri="{BB962C8B-B14F-4D97-AF65-F5344CB8AC3E}">
        <p14:creationId xmlns:p14="http://schemas.microsoft.com/office/powerpoint/2010/main" val="681598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A414D0-B4BF-0548-B51B-7D29306A294C}"/>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5740EDC4-CAEC-CE84-1FC0-C76CE7B2FFEF}"/>
              </a:ext>
            </a:extLst>
          </p:cNvPr>
          <p:cNvSpPr>
            <a:spLocks noGrp="1"/>
          </p:cNvSpPr>
          <p:nvPr>
            <p:ph type="title"/>
          </p:nvPr>
        </p:nvSpPr>
        <p:spPr>
          <a:xfrm>
            <a:off x="671757" y="13377"/>
            <a:ext cx="10405818" cy="998440"/>
          </a:xfrm>
          <a:prstGeom prst="rect">
            <a:avLst/>
          </a:prstGeom>
        </p:spPr>
        <p:txBody>
          <a:bodyPr/>
          <a:lstStyle/>
          <a:p>
            <a:r>
              <a:rPr lang="en-US" dirty="0"/>
              <a:t>Package Comparison: Pros and Cons</a:t>
            </a:r>
          </a:p>
        </p:txBody>
      </p:sp>
      <p:sp>
        <p:nvSpPr>
          <p:cNvPr id="10" name="Text Placeholder 9">
            <a:extLst>
              <a:ext uri="{FF2B5EF4-FFF2-40B4-BE49-F238E27FC236}">
                <a16:creationId xmlns:a16="http://schemas.microsoft.com/office/drawing/2014/main" id="{305E972E-AB14-A077-D109-57EB30210C48}"/>
              </a:ext>
            </a:extLst>
          </p:cNvPr>
          <p:cNvSpPr>
            <a:spLocks noGrp="1"/>
          </p:cNvSpPr>
          <p:nvPr>
            <p:ph type="body" sz="quarter" idx="11"/>
          </p:nvPr>
        </p:nvSpPr>
        <p:spPr>
          <a:xfrm>
            <a:off x="592626" y="1076108"/>
            <a:ext cx="10989770" cy="4559709"/>
          </a:xfrm>
        </p:spPr>
        <p:txBody>
          <a:bodyPr numCol="1"/>
          <a:lstStyle/>
          <a:p>
            <a:pPr marL="0" indent="0" algn="l">
              <a:buNone/>
            </a:pPr>
            <a:r>
              <a:rPr lang="en-US" b="1" i="0" dirty="0">
                <a:solidFill>
                  <a:srgbClr val="D1D5DB"/>
                </a:solidFill>
                <a:effectLst/>
                <a:latin typeface="Söhne"/>
              </a:rPr>
              <a:t>TensorFlow</a:t>
            </a:r>
            <a:endParaRPr lang="en-US" b="0" i="0" dirty="0">
              <a:solidFill>
                <a:srgbClr val="D1D5DB"/>
              </a:solidFill>
              <a:effectLst/>
              <a:latin typeface="Söhne"/>
            </a:endParaRPr>
          </a:p>
          <a:p>
            <a:pPr marL="0" indent="0" algn="l">
              <a:buNone/>
            </a:pPr>
            <a:r>
              <a:rPr lang="en-US" b="1" i="0" dirty="0">
                <a:solidFill>
                  <a:srgbClr val="D1D5DB"/>
                </a:solidFill>
                <a:effectLst/>
                <a:latin typeface="Söhne"/>
              </a:rPr>
              <a:t>	Pros:</a:t>
            </a:r>
            <a:endParaRPr lang="en-US" b="0" i="0" dirty="0">
              <a:solidFill>
                <a:srgbClr val="D1D5DB"/>
              </a:solidFill>
              <a:effectLst/>
              <a:latin typeface="Söhne"/>
            </a:endParaRPr>
          </a:p>
          <a:p>
            <a:pPr marL="742950" lvl="1" indent="-285750" algn="l">
              <a:buFont typeface="Arial" panose="020B0604020202020204" pitchFamily="34" charset="0"/>
              <a:buChar char="•"/>
            </a:pPr>
            <a:r>
              <a:rPr lang="en-US" b="0" i="0" dirty="0">
                <a:solidFill>
                  <a:srgbClr val="D1D5DB"/>
                </a:solidFill>
                <a:effectLst/>
                <a:latin typeface="Söhne"/>
              </a:rPr>
              <a:t>Ideal for complex modeling, potentially capturing nuanced interactions between cast/crew and revenue.</a:t>
            </a:r>
          </a:p>
          <a:p>
            <a:pPr marL="742950" lvl="1" indent="-285750" algn="l">
              <a:buFont typeface="Arial" panose="020B0604020202020204" pitchFamily="34" charset="0"/>
              <a:buChar char="•"/>
            </a:pPr>
            <a:r>
              <a:rPr lang="en-US" b="0" i="0" dirty="0">
                <a:solidFill>
                  <a:srgbClr val="D1D5DB"/>
                </a:solidFill>
                <a:effectLst/>
                <a:latin typeface="Söhne"/>
              </a:rPr>
              <a:t>Extensive support for neural network architectures that can learn from diverse and high-dimensional data.</a:t>
            </a:r>
          </a:p>
          <a:p>
            <a:pPr marL="0" indent="0" algn="l">
              <a:buNone/>
            </a:pPr>
            <a:r>
              <a:rPr lang="en-US" b="1" i="0" dirty="0">
                <a:solidFill>
                  <a:srgbClr val="D1D5DB"/>
                </a:solidFill>
                <a:effectLst/>
                <a:latin typeface="Söhne"/>
              </a:rPr>
              <a:t>	Cons:</a:t>
            </a:r>
            <a:endParaRPr lang="en-US" b="0" i="0" dirty="0">
              <a:solidFill>
                <a:srgbClr val="D1D5DB"/>
              </a:solidFill>
              <a:effectLst/>
              <a:latin typeface="Söhne"/>
            </a:endParaRPr>
          </a:p>
          <a:p>
            <a:pPr marL="742950" lvl="1" indent="-285750" algn="l">
              <a:buFont typeface="Arial" panose="020B0604020202020204" pitchFamily="34" charset="0"/>
              <a:buChar char="•"/>
            </a:pPr>
            <a:r>
              <a:rPr lang="en-US" b="0" i="0" dirty="0">
                <a:solidFill>
                  <a:srgbClr val="D1D5DB"/>
                </a:solidFill>
                <a:effectLst/>
                <a:latin typeface="Söhne"/>
              </a:rPr>
              <a:t>Steeper learning curve, requiring more expertise in deep learning.</a:t>
            </a:r>
          </a:p>
          <a:p>
            <a:pPr marL="742950" lvl="1" indent="-285750" algn="l">
              <a:buFont typeface="Arial" panose="020B0604020202020204" pitchFamily="34" charset="0"/>
              <a:buChar char="•"/>
            </a:pPr>
            <a:r>
              <a:rPr lang="en-US" b="0" i="0" dirty="0">
                <a:solidFill>
                  <a:srgbClr val="D1D5DB"/>
                </a:solidFill>
                <a:effectLst/>
                <a:latin typeface="Söhne"/>
              </a:rPr>
              <a:t>Higher computational resources needed, especially for large models and datasets.</a:t>
            </a:r>
          </a:p>
          <a:p>
            <a:pPr marL="0" indent="0" algn="l">
              <a:buNone/>
            </a:pPr>
            <a:r>
              <a:rPr lang="en-US" b="1" i="0" dirty="0" err="1">
                <a:solidFill>
                  <a:srgbClr val="D1D5DB"/>
                </a:solidFill>
                <a:effectLst/>
                <a:latin typeface="Söhne"/>
              </a:rPr>
              <a:t>XGBoost</a:t>
            </a:r>
            <a:endParaRPr lang="en-US" b="0" i="0" dirty="0">
              <a:solidFill>
                <a:srgbClr val="D1D5DB"/>
              </a:solidFill>
              <a:effectLst/>
              <a:latin typeface="Söhne"/>
            </a:endParaRPr>
          </a:p>
          <a:p>
            <a:pPr marL="0" indent="0" algn="l">
              <a:buNone/>
            </a:pPr>
            <a:r>
              <a:rPr lang="en-US" b="1" i="0" dirty="0">
                <a:solidFill>
                  <a:srgbClr val="D1D5DB"/>
                </a:solidFill>
                <a:effectLst/>
                <a:latin typeface="Söhne"/>
              </a:rPr>
              <a:t>	Pros:</a:t>
            </a:r>
            <a:endParaRPr lang="en-US" b="0" i="0" dirty="0">
              <a:solidFill>
                <a:srgbClr val="D1D5DB"/>
              </a:solidFill>
              <a:effectLst/>
              <a:latin typeface="Söhne"/>
            </a:endParaRPr>
          </a:p>
          <a:p>
            <a:pPr marL="742950" lvl="1" indent="-285750" algn="l">
              <a:buFont typeface="Arial" panose="020B0604020202020204" pitchFamily="34" charset="0"/>
              <a:buChar char="•"/>
            </a:pPr>
            <a:r>
              <a:rPr lang="en-US" b="0" i="0" dirty="0">
                <a:solidFill>
                  <a:srgbClr val="D1D5DB"/>
                </a:solidFill>
                <a:effectLst/>
                <a:latin typeface="Söhne"/>
              </a:rPr>
              <a:t>Highly efficient with tabular data, offering fast training times and predictive accuracy.</a:t>
            </a:r>
          </a:p>
          <a:p>
            <a:pPr marL="742950" lvl="1" indent="-285750" algn="l">
              <a:buFont typeface="Arial" panose="020B0604020202020204" pitchFamily="34" charset="0"/>
              <a:buChar char="•"/>
            </a:pPr>
            <a:r>
              <a:rPr lang="en-US" b="0" i="0" dirty="0">
                <a:solidFill>
                  <a:srgbClr val="D1D5DB"/>
                </a:solidFill>
                <a:effectLst/>
                <a:latin typeface="Söhne"/>
              </a:rPr>
              <a:t>Easier to tune for specific tabular datasets, with a simpler setup process.</a:t>
            </a:r>
          </a:p>
          <a:p>
            <a:pPr marL="0" indent="0" algn="l">
              <a:buNone/>
            </a:pPr>
            <a:r>
              <a:rPr lang="en-US" b="1" i="0" dirty="0">
                <a:solidFill>
                  <a:srgbClr val="D1D5DB"/>
                </a:solidFill>
                <a:effectLst/>
                <a:latin typeface="Söhne"/>
              </a:rPr>
              <a:t>	Cons:</a:t>
            </a:r>
            <a:endParaRPr lang="en-US" b="0" i="0" dirty="0">
              <a:solidFill>
                <a:srgbClr val="D1D5DB"/>
              </a:solidFill>
              <a:effectLst/>
              <a:latin typeface="Söhne"/>
            </a:endParaRPr>
          </a:p>
          <a:p>
            <a:pPr marL="742950" lvl="1" indent="-285750" algn="l">
              <a:buFont typeface="Arial" panose="020B0604020202020204" pitchFamily="34" charset="0"/>
              <a:buChar char="•"/>
            </a:pPr>
            <a:r>
              <a:rPr lang="en-US" b="0" i="0" dirty="0">
                <a:solidFill>
                  <a:srgbClr val="D1D5DB"/>
                </a:solidFill>
                <a:effectLst/>
                <a:latin typeface="Söhne"/>
              </a:rPr>
              <a:t>Less capable of modeling the complex, non-linear relationships that deep learning can capture.</a:t>
            </a:r>
          </a:p>
          <a:p>
            <a:pPr marL="742950" lvl="1" indent="-285750" algn="l">
              <a:buFont typeface="Arial" panose="020B0604020202020204" pitchFamily="34" charset="0"/>
              <a:buChar char="•"/>
            </a:pPr>
            <a:r>
              <a:rPr lang="en-US" b="0" i="0" dirty="0">
                <a:solidFill>
                  <a:srgbClr val="D1D5DB"/>
                </a:solidFill>
                <a:effectLst/>
                <a:latin typeface="Söhne"/>
              </a:rPr>
              <a:t>Primarily focused on gradient boosting, offering less flexibility for non-ensemble methods.</a:t>
            </a:r>
          </a:p>
          <a:p>
            <a:pPr marL="0" indent="0" algn="l">
              <a:buNone/>
            </a:pPr>
            <a:endParaRPr lang="en-US" b="0" i="0" dirty="0">
              <a:solidFill>
                <a:srgbClr val="D1D5DB"/>
              </a:solidFill>
              <a:effectLst/>
              <a:latin typeface="Söhne"/>
            </a:endParaRPr>
          </a:p>
          <a:p>
            <a:pPr marL="0" indent="0">
              <a:buNone/>
            </a:pPr>
            <a:r>
              <a:rPr lang="en-US" dirty="0"/>
              <a:t> </a:t>
            </a:r>
          </a:p>
          <a:p>
            <a:endParaRPr lang="en-US" dirty="0"/>
          </a:p>
          <a:p>
            <a:endParaRPr lang="en-US" dirty="0"/>
          </a:p>
        </p:txBody>
      </p:sp>
    </p:spTree>
    <p:extLst>
      <p:ext uri="{BB962C8B-B14F-4D97-AF65-F5344CB8AC3E}">
        <p14:creationId xmlns:p14="http://schemas.microsoft.com/office/powerpoint/2010/main" val="1740204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3689EB-36B9-6515-8AE8-29CE2914666A}"/>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4D42B289-5A0C-2C84-F2A7-6EFA47E58DA3}"/>
              </a:ext>
            </a:extLst>
          </p:cNvPr>
          <p:cNvSpPr>
            <a:spLocks noGrp="1"/>
          </p:cNvSpPr>
          <p:nvPr>
            <p:ph type="title"/>
          </p:nvPr>
        </p:nvSpPr>
        <p:spPr>
          <a:prstGeom prst="rect">
            <a:avLst/>
          </a:prstGeom>
        </p:spPr>
        <p:txBody>
          <a:bodyPr/>
          <a:lstStyle/>
          <a:p>
            <a:r>
              <a:rPr lang="en-US" dirty="0"/>
              <a:t>Package Comparison: Project Specific Consideration</a:t>
            </a:r>
          </a:p>
        </p:txBody>
      </p:sp>
      <p:sp>
        <p:nvSpPr>
          <p:cNvPr id="10" name="Text Placeholder 9">
            <a:extLst>
              <a:ext uri="{FF2B5EF4-FFF2-40B4-BE49-F238E27FC236}">
                <a16:creationId xmlns:a16="http://schemas.microsoft.com/office/drawing/2014/main" id="{954978DB-7637-3B49-9EB7-BF3A72297A90}"/>
              </a:ext>
            </a:extLst>
          </p:cNvPr>
          <p:cNvSpPr>
            <a:spLocks noGrp="1"/>
          </p:cNvSpPr>
          <p:nvPr>
            <p:ph type="body" sz="quarter" idx="11"/>
          </p:nvPr>
        </p:nvSpPr>
        <p:spPr>
          <a:xfrm>
            <a:off x="671757" y="1933222"/>
            <a:ext cx="10989770" cy="4559709"/>
          </a:xfrm>
        </p:spPr>
        <p:txBody>
          <a:bodyPr numCol="1"/>
          <a:lstStyle/>
          <a:p>
            <a:pPr algn="l">
              <a:buFont typeface="Arial" panose="020B0604020202020204" pitchFamily="34" charset="0"/>
              <a:buChar char="•"/>
            </a:pPr>
            <a:r>
              <a:rPr lang="en-US" b="1" i="0" dirty="0">
                <a:solidFill>
                  <a:srgbClr val="D1D5DB"/>
                </a:solidFill>
                <a:effectLst/>
                <a:latin typeface="Söhne"/>
              </a:rPr>
              <a:t>Data Compatibility:</a:t>
            </a:r>
            <a:r>
              <a:rPr lang="en-US" b="0" i="0" dirty="0">
                <a:solidFill>
                  <a:srgbClr val="D1D5DB"/>
                </a:solidFill>
                <a:effectLst/>
                <a:latin typeface="Söhne"/>
              </a:rPr>
              <a:t> </a:t>
            </a:r>
            <a:r>
              <a:rPr lang="en-US" b="0" i="0" dirty="0" err="1">
                <a:solidFill>
                  <a:srgbClr val="D1D5DB"/>
                </a:solidFill>
                <a:effectLst/>
                <a:latin typeface="Söhne"/>
              </a:rPr>
              <a:t>XGBoost</a:t>
            </a:r>
            <a:r>
              <a:rPr lang="en-US" b="0" i="0" dirty="0">
                <a:solidFill>
                  <a:srgbClr val="D1D5DB"/>
                </a:solidFill>
                <a:effectLst/>
                <a:latin typeface="Söhne"/>
              </a:rPr>
              <a:t> is directly compatible with our tabular dataset, offering a straightforward approach. TensorFlow excels in deep learning tasks that may not be necessary for our current dataset's structure.</a:t>
            </a:r>
          </a:p>
          <a:p>
            <a:pPr marL="0" indent="0" algn="l">
              <a:buNone/>
            </a:pPr>
            <a:endParaRPr lang="en-US" b="0" i="0" dirty="0">
              <a:solidFill>
                <a:srgbClr val="D1D5DB"/>
              </a:solidFill>
              <a:effectLst/>
              <a:latin typeface="Söhne"/>
            </a:endParaRPr>
          </a:p>
          <a:p>
            <a:pPr algn="l">
              <a:buFont typeface="Arial" panose="020B0604020202020204" pitchFamily="34" charset="0"/>
              <a:buChar char="•"/>
            </a:pPr>
            <a:r>
              <a:rPr lang="en-US" b="1" i="0" dirty="0">
                <a:solidFill>
                  <a:srgbClr val="D1D5DB"/>
                </a:solidFill>
                <a:effectLst/>
                <a:latin typeface="Söhne"/>
              </a:rPr>
              <a:t>Ease of Use:</a:t>
            </a:r>
            <a:r>
              <a:rPr lang="en-US" b="0" i="0" dirty="0">
                <a:solidFill>
                  <a:srgbClr val="D1D5DB"/>
                </a:solidFill>
                <a:effectLst/>
                <a:latin typeface="Söhne"/>
              </a:rPr>
              <a:t> </a:t>
            </a:r>
            <a:r>
              <a:rPr lang="en-US" b="0" i="0" dirty="0" err="1">
                <a:solidFill>
                  <a:srgbClr val="D1D5DB"/>
                </a:solidFill>
                <a:effectLst/>
                <a:latin typeface="Söhne"/>
              </a:rPr>
              <a:t>XGBoost</a:t>
            </a:r>
            <a:r>
              <a:rPr lang="en-US" b="0" i="0" dirty="0">
                <a:solidFill>
                  <a:srgbClr val="D1D5DB"/>
                </a:solidFill>
                <a:effectLst/>
                <a:latin typeface="Söhne"/>
              </a:rPr>
              <a:t> might offer a quicker setup and easier parameter tuning for our team, given the tabular nature of our data.</a:t>
            </a:r>
          </a:p>
          <a:p>
            <a:pPr algn="l">
              <a:buFont typeface="Arial" panose="020B0604020202020204" pitchFamily="34" charset="0"/>
              <a:buChar char="•"/>
            </a:pPr>
            <a:endParaRPr lang="en-US" b="0" i="0" dirty="0">
              <a:solidFill>
                <a:srgbClr val="D1D5DB"/>
              </a:solidFill>
              <a:effectLst/>
              <a:latin typeface="Söhne"/>
            </a:endParaRPr>
          </a:p>
          <a:p>
            <a:pPr algn="l">
              <a:buFont typeface="Arial" panose="020B0604020202020204" pitchFamily="34" charset="0"/>
              <a:buChar char="•"/>
            </a:pPr>
            <a:r>
              <a:rPr lang="en-US" b="1" i="0" dirty="0">
                <a:solidFill>
                  <a:srgbClr val="D1D5DB"/>
                </a:solidFill>
                <a:effectLst/>
                <a:latin typeface="Söhne"/>
              </a:rPr>
              <a:t>Computational Efficiency:</a:t>
            </a:r>
            <a:r>
              <a:rPr lang="en-US" b="0" i="0" dirty="0">
                <a:solidFill>
                  <a:srgbClr val="D1D5DB"/>
                </a:solidFill>
                <a:effectLst/>
                <a:latin typeface="Söhne"/>
              </a:rPr>
              <a:t> Considering our dataset's scale, </a:t>
            </a:r>
            <a:r>
              <a:rPr lang="en-US" b="0" i="0" dirty="0" err="1">
                <a:solidFill>
                  <a:srgbClr val="D1D5DB"/>
                </a:solidFill>
                <a:effectLst/>
                <a:latin typeface="Söhne"/>
              </a:rPr>
              <a:t>XGBoost</a:t>
            </a:r>
            <a:r>
              <a:rPr lang="en-US" b="0" i="0" dirty="0">
                <a:solidFill>
                  <a:srgbClr val="D1D5DB"/>
                </a:solidFill>
                <a:effectLst/>
                <a:latin typeface="Söhne"/>
              </a:rPr>
              <a:t> is likely more computationally efficient, essential for iterative modeling and tuning.</a:t>
            </a:r>
          </a:p>
          <a:p>
            <a:pPr algn="l">
              <a:buFont typeface="Arial" panose="020B0604020202020204" pitchFamily="34" charset="0"/>
              <a:buChar char="•"/>
            </a:pPr>
            <a:endParaRPr lang="en-US" b="0" i="0" dirty="0">
              <a:solidFill>
                <a:srgbClr val="D1D5DB"/>
              </a:solidFill>
              <a:effectLst/>
              <a:latin typeface="Söhne"/>
            </a:endParaRPr>
          </a:p>
          <a:p>
            <a:pPr algn="l">
              <a:buFont typeface="Arial" panose="020B0604020202020204" pitchFamily="34" charset="0"/>
              <a:buChar char="•"/>
            </a:pPr>
            <a:r>
              <a:rPr lang="en-US" b="1" i="0" dirty="0">
                <a:solidFill>
                  <a:srgbClr val="D1D5DB"/>
                </a:solidFill>
                <a:effectLst/>
                <a:latin typeface="Söhne"/>
              </a:rPr>
              <a:t>Predictive Power:</a:t>
            </a:r>
            <a:r>
              <a:rPr lang="en-US" b="0" i="0" dirty="0">
                <a:solidFill>
                  <a:srgbClr val="D1D5DB"/>
                </a:solidFill>
                <a:effectLst/>
                <a:latin typeface="Söhne"/>
              </a:rPr>
              <a:t> TensorFlow could potentially uncover deeper patterns within the data, but at the cost of complexity and compute resources.</a:t>
            </a:r>
          </a:p>
          <a:p>
            <a:pPr marL="0" indent="0" algn="l">
              <a:buNone/>
            </a:pPr>
            <a:endParaRPr lang="en-US" b="0" i="0" dirty="0">
              <a:solidFill>
                <a:srgbClr val="D1D5DB"/>
              </a:solidFill>
              <a:effectLst/>
              <a:latin typeface="Söhne"/>
            </a:endParaRPr>
          </a:p>
          <a:p>
            <a:pPr marL="0" indent="0">
              <a:buNone/>
            </a:pPr>
            <a:r>
              <a:rPr lang="en-US" dirty="0"/>
              <a:t> </a:t>
            </a:r>
          </a:p>
          <a:p>
            <a:endParaRPr lang="en-US" dirty="0"/>
          </a:p>
          <a:p>
            <a:endParaRPr lang="en-US" dirty="0"/>
          </a:p>
        </p:txBody>
      </p:sp>
    </p:spTree>
    <p:extLst>
      <p:ext uri="{BB962C8B-B14F-4D97-AF65-F5344CB8AC3E}">
        <p14:creationId xmlns:p14="http://schemas.microsoft.com/office/powerpoint/2010/main" val="1710368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F72C53-B6DB-759C-A51C-B22D6DE3502A}"/>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853F5B2F-087C-7077-725B-07245D2474A1}"/>
              </a:ext>
            </a:extLst>
          </p:cNvPr>
          <p:cNvSpPr>
            <a:spLocks noGrp="1"/>
          </p:cNvSpPr>
          <p:nvPr>
            <p:ph type="title"/>
          </p:nvPr>
        </p:nvSpPr>
        <p:spPr>
          <a:xfrm>
            <a:off x="671757" y="198015"/>
            <a:ext cx="10405818" cy="998440"/>
          </a:xfrm>
          <a:prstGeom prst="rect">
            <a:avLst/>
          </a:prstGeom>
        </p:spPr>
        <p:txBody>
          <a:bodyPr/>
          <a:lstStyle/>
          <a:p>
            <a:r>
              <a:rPr lang="en-US" dirty="0"/>
              <a:t>Our Package Choice: </a:t>
            </a:r>
            <a:r>
              <a:rPr lang="en-US" dirty="0" err="1"/>
              <a:t>XGBoost</a:t>
            </a:r>
            <a:endParaRPr lang="en-US" dirty="0"/>
          </a:p>
        </p:txBody>
      </p:sp>
      <p:sp>
        <p:nvSpPr>
          <p:cNvPr id="10" name="Text Placeholder 9">
            <a:extLst>
              <a:ext uri="{FF2B5EF4-FFF2-40B4-BE49-F238E27FC236}">
                <a16:creationId xmlns:a16="http://schemas.microsoft.com/office/drawing/2014/main" id="{2D04A1C0-EB83-B17E-B39C-0A7DA83928A6}"/>
              </a:ext>
            </a:extLst>
          </p:cNvPr>
          <p:cNvSpPr>
            <a:spLocks noGrp="1"/>
          </p:cNvSpPr>
          <p:nvPr>
            <p:ph type="body" sz="quarter" idx="11"/>
          </p:nvPr>
        </p:nvSpPr>
        <p:spPr>
          <a:xfrm>
            <a:off x="671757" y="1325185"/>
            <a:ext cx="10989770" cy="4814140"/>
          </a:xfrm>
        </p:spPr>
        <p:txBody>
          <a:bodyPr numCol="1"/>
          <a:lstStyle/>
          <a:p>
            <a:pPr marL="0" indent="0" algn="l">
              <a:buNone/>
            </a:pPr>
            <a:r>
              <a:rPr lang="en-US" b="1" i="0" dirty="0">
                <a:solidFill>
                  <a:srgbClr val="D1D5DB"/>
                </a:solidFill>
                <a:effectLst/>
                <a:latin typeface="Söhne"/>
              </a:rPr>
              <a:t> Why </a:t>
            </a:r>
            <a:r>
              <a:rPr lang="en-US" b="1" i="0" dirty="0" err="1">
                <a:solidFill>
                  <a:srgbClr val="D1D5DB"/>
                </a:solidFill>
                <a:effectLst/>
                <a:latin typeface="Söhne"/>
              </a:rPr>
              <a:t>XGBoost</a:t>
            </a:r>
            <a:r>
              <a:rPr lang="en-US" b="1" i="0" dirty="0">
                <a:solidFill>
                  <a:srgbClr val="D1D5DB"/>
                </a:solidFill>
                <a:effectLst/>
                <a:latin typeface="Söhne"/>
              </a:rPr>
              <a:t>?</a:t>
            </a:r>
            <a:br>
              <a:rPr lang="en-US" b="1" i="0" dirty="0">
                <a:solidFill>
                  <a:srgbClr val="D1D5DB"/>
                </a:solidFill>
                <a:effectLst/>
                <a:latin typeface="Söhne"/>
              </a:rPr>
            </a:br>
            <a:endParaRPr lang="en-US" b="0" i="0" dirty="0">
              <a:solidFill>
                <a:srgbClr val="D1D5DB"/>
              </a:solidFill>
              <a:effectLst/>
              <a:latin typeface="Söhne"/>
            </a:endParaRPr>
          </a:p>
          <a:p>
            <a:pPr algn="l">
              <a:buFont typeface="Arial" panose="020B0604020202020204" pitchFamily="34" charset="0"/>
              <a:buChar char="•"/>
            </a:pPr>
            <a:r>
              <a:rPr lang="en-US" b="1" i="0" dirty="0">
                <a:solidFill>
                  <a:srgbClr val="D1D5DB"/>
                </a:solidFill>
                <a:effectLst/>
                <a:latin typeface="Söhne"/>
              </a:rPr>
              <a:t>Ideal for Our Data:</a:t>
            </a:r>
            <a:r>
              <a:rPr lang="en-US" b="0" i="0" dirty="0">
                <a:solidFill>
                  <a:srgbClr val="D1D5DB"/>
                </a:solidFill>
                <a:effectLst/>
                <a:latin typeface="Söhne"/>
              </a:rPr>
              <a:t> </a:t>
            </a:r>
            <a:r>
              <a:rPr lang="en-US" b="0" i="0" dirty="0" err="1">
                <a:solidFill>
                  <a:srgbClr val="D1D5DB"/>
                </a:solidFill>
                <a:effectLst/>
                <a:latin typeface="Söhne"/>
              </a:rPr>
              <a:t>XGBoost</a:t>
            </a:r>
            <a:r>
              <a:rPr lang="en-US" b="0" i="0" dirty="0">
                <a:solidFill>
                  <a:srgbClr val="D1D5DB"/>
                </a:solidFill>
                <a:effectLst/>
                <a:latin typeface="Söhne"/>
              </a:rPr>
              <a:t> is renowned for its handling of tabular data, making it a perfect fit for our dataset of movies' cast, crew, and box office earnings. It's designed to tackle exactly the type of analysis we're conducting.</a:t>
            </a:r>
          </a:p>
          <a:p>
            <a:pPr algn="l">
              <a:buFont typeface="Arial" panose="020B0604020202020204" pitchFamily="34" charset="0"/>
              <a:buChar char="•"/>
            </a:pPr>
            <a:r>
              <a:rPr lang="en-US" b="1" i="0" dirty="0">
                <a:solidFill>
                  <a:srgbClr val="D1D5DB"/>
                </a:solidFill>
                <a:effectLst/>
                <a:latin typeface="Söhne"/>
              </a:rPr>
              <a:t>Efficiency &amp; Speed:</a:t>
            </a:r>
            <a:r>
              <a:rPr lang="en-US" b="0" i="0" dirty="0">
                <a:solidFill>
                  <a:srgbClr val="D1D5DB"/>
                </a:solidFill>
                <a:effectLst/>
                <a:latin typeface="Söhne"/>
              </a:rPr>
              <a:t> With the need to process extensive data and refine models, </a:t>
            </a:r>
            <a:r>
              <a:rPr lang="en-US" b="0" i="0" dirty="0" err="1">
                <a:solidFill>
                  <a:srgbClr val="D1D5DB"/>
                </a:solidFill>
                <a:effectLst/>
                <a:latin typeface="Söhne"/>
              </a:rPr>
              <a:t>XGBoost's</a:t>
            </a:r>
            <a:r>
              <a:rPr lang="en-US" b="0" i="0" dirty="0">
                <a:solidFill>
                  <a:srgbClr val="D1D5DB"/>
                </a:solidFill>
                <a:effectLst/>
                <a:latin typeface="Söhne"/>
              </a:rPr>
              <a:t> computational efficiency becomes crucial. It offers rapid training times, enabling more iterations and faster optimization of our predictive models.</a:t>
            </a:r>
          </a:p>
          <a:p>
            <a:pPr algn="l">
              <a:buFont typeface="Arial" panose="020B0604020202020204" pitchFamily="34" charset="0"/>
              <a:buChar char="•"/>
            </a:pPr>
            <a:r>
              <a:rPr lang="en-US" b="1" i="0" dirty="0">
                <a:solidFill>
                  <a:srgbClr val="D1D5DB"/>
                </a:solidFill>
                <a:effectLst/>
                <a:latin typeface="Söhne"/>
              </a:rPr>
              <a:t>Ease of Use:</a:t>
            </a:r>
            <a:r>
              <a:rPr lang="en-US" b="0" i="0" dirty="0">
                <a:solidFill>
                  <a:srgbClr val="D1D5DB"/>
                </a:solidFill>
                <a:effectLst/>
                <a:latin typeface="Söhne"/>
              </a:rPr>
              <a:t> Compared to the complexities and resource demands of TensorFlow for deep learning, </a:t>
            </a:r>
            <a:r>
              <a:rPr lang="en-US" b="0" i="0" dirty="0" err="1">
                <a:solidFill>
                  <a:srgbClr val="D1D5DB"/>
                </a:solidFill>
                <a:effectLst/>
                <a:latin typeface="Söhne"/>
              </a:rPr>
              <a:t>XGBoost</a:t>
            </a:r>
            <a:r>
              <a:rPr lang="en-US" b="0" i="0" dirty="0">
                <a:solidFill>
                  <a:srgbClr val="D1D5DB"/>
                </a:solidFill>
                <a:effectLst/>
                <a:latin typeface="Söhne"/>
              </a:rPr>
              <a:t> is straightforward to implement and tune. This simplicity will allow our team to focus more on analysis and less on technical hurdles.</a:t>
            </a:r>
          </a:p>
          <a:p>
            <a:pPr algn="l">
              <a:buFont typeface="Arial" panose="020B0604020202020204" pitchFamily="34" charset="0"/>
              <a:buChar char="•"/>
            </a:pPr>
            <a:r>
              <a:rPr lang="en-US" b="1" i="0" dirty="0">
                <a:solidFill>
                  <a:srgbClr val="D1D5DB"/>
                </a:solidFill>
                <a:effectLst/>
                <a:latin typeface="Söhne"/>
              </a:rPr>
              <a:t>Proven Success:</a:t>
            </a:r>
            <a:r>
              <a:rPr lang="en-US" b="0" i="0" dirty="0">
                <a:solidFill>
                  <a:srgbClr val="D1D5DB"/>
                </a:solidFill>
                <a:effectLst/>
                <a:latin typeface="Söhne"/>
              </a:rPr>
              <a:t> The algorithm's track record in machine learning competitions and practical applications underscores its capability to deliver robust, accurate predictions. This reassures us of its applicability to our project's goal.</a:t>
            </a:r>
          </a:p>
          <a:p>
            <a:pPr algn="l">
              <a:buFont typeface="Arial" panose="020B0604020202020204" pitchFamily="34" charset="0"/>
              <a:buChar char="•"/>
            </a:pPr>
            <a:r>
              <a:rPr lang="en-US" b="1" i="0" dirty="0">
                <a:solidFill>
                  <a:srgbClr val="D1D5DB"/>
                </a:solidFill>
                <a:effectLst/>
                <a:latin typeface="Söhne"/>
              </a:rPr>
              <a:t>Practicality:</a:t>
            </a:r>
            <a:r>
              <a:rPr lang="en-US" b="0" i="0" dirty="0">
                <a:solidFill>
                  <a:srgbClr val="D1D5DB"/>
                </a:solidFill>
                <a:effectLst/>
                <a:latin typeface="Söhne"/>
              </a:rPr>
              <a:t> Considering our resources, project timeline, and the specific nature of our dataset, </a:t>
            </a:r>
            <a:r>
              <a:rPr lang="en-US" b="0" i="0" dirty="0" err="1">
                <a:solidFill>
                  <a:srgbClr val="D1D5DB"/>
                </a:solidFill>
                <a:effectLst/>
                <a:latin typeface="Söhne"/>
              </a:rPr>
              <a:t>XGBoost</a:t>
            </a:r>
            <a:r>
              <a:rPr lang="en-US" b="0" i="0" dirty="0">
                <a:solidFill>
                  <a:srgbClr val="D1D5DB"/>
                </a:solidFill>
                <a:effectLst/>
                <a:latin typeface="Söhne"/>
              </a:rPr>
              <a:t> strikes the best balance between complexity and effectiveness. It meets our requirements without the overhead of deploying more complex deep learning models.</a:t>
            </a:r>
          </a:p>
          <a:p>
            <a:pPr marL="0" indent="0" algn="l">
              <a:buNone/>
            </a:pPr>
            <a:endParaRPr lang="en-US" b="0" i="0" dirty="0">
              <a:solidFill>
                <a:srgbClr val="D1D5DB"/>
              </a:solidFill>
              <a:effectLst/>
              <a:latin typeface="Söhne"/>
            </a:endParaRP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2153016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4C001D-E84E-38C8-497A-90FB672EC461}"/>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CC931AED-4CE8-8545-494E-C8A8D4AB2C63}"/>
              </a:ext>
            </a:extLst>
          </p:cNvPr>
          <p:cNvSpPr>
            <a:spLocks noGrp="1"/>
          </p:cNvSpPr>
          <p:nvPr>
            <p:ph type="title"/>
          </p:nvPr>
        </p:nvSpPr>
        <p:spPr>
          <a:prstGeom prst="rect">
            <a:avLst/>
          </a:prstGeom>
        </p:spPr>
        <p:txBody>
          <a:bodyPr/>
          <a:lstStyle/>
          <a:p>
            <a:r>
              <a:rPr lang="en-US" dirty="0"/>
              <a:t>Drawbacks &amp; Considerations with </a:t>
            </a:r>
            <a:r>
              <a:rPr lang="en-US" dirty="0" err="1"/>
              <a:t>XGBoost</a:t>
            </a:r>
            <a:endParaRPr lang="en-US" dirty="0"/>
          </a:p>
        </p:txBody>
      </p:sp>
      <p:sp>
        <p:nvSpPr>
          <p:cNvPr id="10" name="Text Placeholder 9">
            <a:extLst>
              <a:ext uri="{FF2B5EF4-FFF2-40B4-BE49-F238E27FC236}">
                <a16:creationId xmlns:a16="http://schemas.microsoft.com/office/drawing/2014/main" id="{00B3CEEE-6A58-DE3E-E154-9BC75CB8664C}"/>
              </a:ext>
            </a:extLst>
          </p:cNvPr>
          <p:cNvSpPr>
            <a:spLocks noGrp="1"/>
          </p:cNvSpPr>
          <p:nvPr>
            <p:ph type="body" sz="quarter" idx="11"/>
          </p:nvPr>
        </p:nvSpPr>
        <p:spPr>
          <a:xfrm>
            <a:off x="671757" y="1605758"/>
            <a:ext cx="10989770" cy="4559709"/>
          </a:xfrm>
        </p:spPr>
        <p:txBody>
          <a:bodyPr numCol="1"/>
          <a:lstStyle/>
          <a:p>
            <a:pPr marL="0" indent="0" algn="l">
              <a:buNone/>
            </a:pPr>
            <a:r>
              <a:rPr lang="en-US" b="1" i="0" dirty="0">
                <a:solidFill>
                  <a:srgbClr val="D1D5DB"/>
                </a:solidFill>
                <a:effectLst/>
                <a:latin typeface="Söhne"/>
              </a:rPr>
              <a:t>Non-Linearity in Data:</a:t>
            </a:r>
          </a:p>
          <a:p>
            <a:pPr marL="0" indent="0" algn="l">
              <a:buNone/>
            </a:pPr>
            <a:r>
              <a:rPr lang="en-US" b="0" i="0" dirty="0">
                <a:solidFill>
                  <a:srgbClr val="D1D5DB"/>
                </a:solidFill>
                <a:effectLst/>
                <a:latin typeface="Söhne"/>
              </a:rPr>
              <a:t>Our datasets may contain complex, non-linear relationships that </a:t>
            </a:r>
            <a:r>
              <a:rPr lang="en-US" b="0" i="0" dirty="0" err="1">
                <a:solidFill>
                  <a:srgbClr val="D1D5DB"/>
                </a:solidFill>
                <a:effectLst/>
                <a:latin typeface="Söhne"/>
              </a:rPr>
              <a:t>XGBoost</a:t>
            </a:r>
            <a:r>
              <a:rPr lang="en-US" b="0" i="0" dirty="0">
                <a:solidFill>
                  <a:srgbClr val="D1D5DB"/>
                </a:solidFill>
                <a:effectLst/>
                <a:latin typeface="Söhne"/>
              </a:rPr>
              <a:t>, while powerful for tabular data, might struggle to fully capture compared to deep learning models. This could limit the model's ability to predict box office revenues with the highest accuracy.</a:t>
            </a:r>
          </a:p>
          <a:p>
            <a:pPr marL="0" indent="0" algn="l">
              <a:buNone/>
            </a:pPr>
            <a:endParaRPr lang="en-US" b="0" i="0" dirty="0">
              <a:solidFill>
                <a:srgbClr val="D1D5DB"/>
              </a:solidFill>
              <a:effectLst/>
              <a:latin typeface="Söhne"/>
            </a:endParaRPr>
          </a:p>
          <a:p>
            <a:pPr marL="0" indent="0" algn="l">
              <a:buNone/>
            </a:pPr>
            <a:r>
              <a:rPr lang="en-US" b="1" i="0" dirty="0">
                <a:solidFill>
                  <a:srgbClr val="D1D5DB"/>
                </a:solidFill>
                <a:effectLst/>
                <a:latin typeface="Söhne"/>
              </a:rPr>
              <a:t>Mitigation Strategies:</a:t>
            </a:r>
          </a:p>
          <a:p>
            <a:pPr marL="0" indent="0" algn="l">
              <a:buNone/>
            </a:pPr>
            <a:r>
              <a:rPr lang="en-US" b="0" i="0" dirty="0">
                <a:solidFill>
                  <a:srgbClr val="D1D5DB"/>
                </a:solidFill>
                <a:effectLst/>
                <a:latin typeface="Söhne"/>
              </a:rPr>
              <a:t>Feature Engineering: We plan to invest significant effort in feature engineering to better capture the non-linear interactions within our data, making it more amenable to </a:t>
            </a:r>
            <a:r>
              <a:rPr lang="en-US" b="0" i="0" dirty="0" err="1">
                <a:solidFill>
                  <a:srgbClr val="D1D5DB"/>
                </a:solidFill>
                <a:effectLst/>
                <a:latin typeface="Söhne"/>
              </a:rPr>
              <a:t>XGBoost's</a:t>
            </a:r>
            <a:r>
              <a:rPr lang="en-US" b="0" i="0" dirty="0">
                <a:solidFill>
                  <a:srgbClr val="D1D5DB"/>
                </a:solidFill>
                <a:effectLst/>
                <a:latin typeface="Söhne"/>
              </a:rPr>
              <a:t> strengths.</a:t>
            </a:r>
          </a:p>
          <a:p>
            <a:pPr marL="0" indent="0" algn="l">
              <a:buNone/>
            </a:pPr>
            <a:r>
              <a:rPr lang="en-US" b="0" i="0" dirty="0">
                <a:solidFill>
                  <a:srgbClr val="D1D5DB"/>
                </a:solidFill>
                <a:effectLst/>
                <a:latin typeface="Söhne"/>
              </a:rPr>
              <a:t>Model Ensemble: Consider combining </a:t>
            </a:r>
            <a:r>
              <a:rPr lang="en-US" b="0" i="0" dirty="0" err="1">
                <a:solidFill>
                  <a:srgbClr val="D1D5DB"/>
                </a:solidFill>
                <a:effectLst/>
                <a:latin typeface="Söhne"/>
              </a:rPr>
              <a:t>XGBoost</a:t>
            </a:r>
            <a:r>
              <a:rPr lang="en-US" b="0" i="0" dirty="0">
                <a:solidFill>
                  <a:srgbClr val="D1D5DB"/>
                </a:solidFill>
                <a:effectLst/>
                <a:latin typeface="Söhne"/>
              </a:rPr>
              <a:t> with models capable of capturing non-linearity, such as neural networks, in an ensemble method to improve overall prediction accuracy.</a:t>
            </a:r>
          </a:p>
          <a:p>
            <a:pPr marL="0" indent="0" algn="l">
              <a:buNone/>
            </a:pPr>
            <a:endParaRPr lang="en-US" b="0" i="0" dirty="0">
              <a:solidFill>
                <a:srgbClr val="D1D5DB"/>
              </a:solidFill>
              <a:effectLst/>
              <a:latin typeface="Söhne"/>
            </a:endParaRPr>
          </a:p>
          <a:p>
            <a:pPr marL="0" indent="0" algn="l">
              <a:buNone/>
            </a:pPr>
            <a:r>
              <a:rPr lang="en-US" b="1" i="0" dirty="0">
                <a:solidFill>
                  <a:srgbClr val="D1D5DB"/>
                </a:solidFill>
                <a:effectLst/>
                <a:latin typeface="Söhne"/>
              </a:rPr>
              <a:t>Potential Shift to TensorFlow:</a:t>
            </a:r>
          </a:p>
          <a:p>
            <a:pPr marL="0" indent="0" algn="l">
              <a:buNone/>
            </a:pPr>
            <a:r>
              <a:rPr lang="en-US" b="0" i="0" dirty="0">
                <a:solidFill>
                  <a:srgbClr val="D1D5DB"/>
                </a:solidFill>
                <a:effectLst/>
                <a:latin typeface="Söhne"/>
              </a:rPr>
              <a:t>Should </a:t>
            </a:r>
            <a:r>
              <a:rPr lang="en-US" b="0" i="0" dirty="0" err="1">
                <a:solidFill>
                  <a:srgbClr val="D1D5DB"/>
                </a:solidFill>
                <a:effectLst/>
                <a:latin typeface="Söhne"/>
              </a:rPr>
              <a:t>XGBoost's</a:t>
            </a:r>
            <a:r>
              <a:rPr lang="en-US" b="0" i="0" dirty="0">
                <a:solidFill>
                  <a:srgbClr val="D1D5DB"/>
                </a:solidFill>
                <a:effectLst/>
                <a:latin typeface="Söhne"/>
              </a:rPr>
              <a:t> performance be significantly hindered by the data's complexity, we remain open to integrating TensorFlow into our workflow. TensorFlow's deep learning capabilities might offer a better fit for modeling the intricate patterns in our data.</a:t>
            </a:r>
          </a:p>
          <a:p>
            <a:pPr marL="0" indent="0" algn="l">
              <a:buNone/>
            </a:pPr>
            <a:endParaRPr lang="en-US" b="0" i="0" dirty="0">
              <a:solidFill>
                <a:srgbClr val="D1D5DB"/>
              </a:solidFill>
              <a:effectLst/>
              <a:latin typeface="Söhne"/>
            </a:endParaRP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4126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A15E73-EBFB-C771-51E7-123A3A935026}"/>
            </a:ext>
          </a:extLst>
        </p:cNvPr>
        <p:cNvGrpSpPr/>
        <p:nvPr/>
      </p:nvGrpSpPr>
      <p:grpSpPr>
        <a:xfrm>
          <a:off x="0" y="0"/>
          <a:ext cx="0" cy="0"/>
          <a:chOff x="0" y="0"/>
          <a:chExt cx="0" cy="0"/>
        </a:xfrm>
      </p:grpSpPr>
      <p:pic>
        <p:nvPicPr>
          <p:cNvPr id="11" name="Picture 10" descr="A collage of movies&#10;&#10;Description automatically generated">
            <a:extLst>
              <a:ext uri="{FF2B5EF4-FFF2-40B4-BE49-F238E27FC236}">
                <a16:creationId xmlns:a16="http://schemas.microsoft.com/office/drawing/2014/main" id="{EF4AEECE-FCD2-E440-DBE1-652864BB1466}"/>
              </a:ext>
            </a:extLst>
          </p:cNvPr>
          <p:cNvPicPr>
            <a:picLocks noChangeAspect="1"/>
          </p:cNvPicPr>
          <p:nvPr/>
        </p:nvPicPr>
        <p:blipFill>
          <a:blip r:embed="rId3">
            <a:alphaModFix amt="20000"/>
          </a:blip>
          <a:stretch>
            <a:fillRect/>
          </a:stretch>
        </p:blipFill>
        <p:spPr>
          <a:xfrm>
            <a:off x="0" y="0"/>
            <a:ext cx="12192000" cy="6858000"/>
          </a:xfrm>
          <a:prstGeom prst="rect">
            <a:avLst/>
          </a:prstGeom>
        </p:spPr>
      </p:pic>
      <p:sp>
        <p:nvSpPr>
          <p:cNvPr id="14" name="Title 13">
            <a:extLst>
              <a:ext uri="{FF2B5EF4-FFF2-40B4-BE49-F238E27FC236}">
                <a16:creationId xmlns:a16="http://schemas.microsoft.com/office/drawing/2014/main" id="{D1B851FE-8F94-2ABD-D00C-EF1D9CE342BE}"/>
              </a:ext>
            </a:extLst>
          </p:cNvPr>
          <p:cNvSpPr>
            <a:spLocks noGrp="1"/>
          </p:cNvSpPr>
          <p:nvPr>
            <p:ph type="title"/>
          </p:nvPr>
        </p:nvSpPr>
        <p:spPr>
          <a:xfrm>
            <a:off x="447866" y="2384047"/>
            <a:ext cx="10815394" cy="1366891"/>
          </a:xfrm>
        </p:spPr>
        <p:txBody>
          <a:bodyPr/>
          <a:lstStyle/>
          <a:p>
            <a:r>
              <a:rPr lang="en-US" dirty="0"/>
              <a:t>Fin.</a:t>
            </a:r>
          </a:p>
        </p:txBody>
      </p:sp>
    </p:spTree>
    <p:extLst>
      <p:ext uri="{BB962C8B-B14F-4D97-AF65-F5344CB8AC3E}">
        <p14:creationId xmlns:p14="http://schemas.microsoft.com/office/powerpoint/2010/main" val="393936656"/>
      </p:ext>
    </p:extLst>
  </p:cSld>
  <p:clrMapOvr>
    <a:masterClrMapping/>
  </p:clrMapOvr>
</p:sld>
</file>

<file path=ppt/theme/theme1.xml><?xml version="1.0" encoding="utf-8"?>
<a:theme xmlns:a="http://schemas.openxmlformats.org/drawingml/2006/main" name="Custom Design">
  <a:themeElements>
    <a:clrScheme name="Custom 5">
      <a:dk1>
        <a:srgbClr val="000000"/>
      </a:dk1>
      <a:lt1>
        <a:srgbClr val="E8D3A2"/>
      </a:lt1>
      <a:dk2>
        <a:srgbClr val="32006E"/>
      </a:dk2>
      <a:lt2>
        <a:srgbClr val="FFFFFF"/>
      </a:lt2>
      <a:accent1>
        <a:srgbClr val="4B2E83"/>
      </a:accent1>
      <a:accent2>
        <a:srgbClr val="E8D3A2"/>
      </a:accent2>
      <a:accent3>
        <a:srgbClr val="FFFFFF"/>
      </a:accent3>
      <a:accent4>
        <a:srgbClr val="B2B2B2"/>
      </a:accent4>
      <a:accent5>
        <a:srgbClr val="FFC700"/>
      </a:accent5>
      <a:accent6>
        <a:srgbClr val="917B4C"/>
      </a:accent6>
      <a:hlink>
        <a:srgbClr val="32006E"/>
      </a:hlink>
      <a:folHlink>
        <a:srgbClr val="4B2E83"/>
      </a:folHlink>
    </a:clrScheme>
    <a:fontScheme name="UW">
      <a:majorFont>
        <a:latin typeface="Encode Sans Normal Black"/>
        <a:ea typeface=""/>
        <a:cs typeface=""/>
      </a:majorFont>
      <a:minorFont>
        <a:latin typeface="Open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2158</TotalTime>
  <Words>1111</Words>
  <Application>Microsoft Macintosh PowerPoint</Application>
  <PresentationFormat>Widescreen</PresentationFormat>
  <Paragraphs>73</Paragraphs>
  <Slides>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Encode Sans Normal Black</vt:lpstr>
      <vt:lpstr>Open Sans</vt:lpstr>
      <vt:lpstr>Calibri</vt:lpstr>
      <vt:lpstr>Uni Sans Regular</vt:lpstr>
      <vt:lpstr>Söhne</vt:lpstr>
      <vt:lpstr>Arial</vt:lpstr>
      <vt:lpstr>Custom Design</vt:lpstr>
      <vt:lpstr>Technology Review Box Office Revenue Predictor</vt:lpstr>
      <vt:lpstr>Background and Use-Case</vt:lpstr>
      <vt:lpstr>Python Package Choices</vt:lpstr>
      <vt:lpstr>PowerPoint Presentation</vt:lpstr>
      <vt:lpstr>Package Comparison: Pros and Cons</vt:lpstr>
      <vt:lpstr>Package Comparison: Project Specific Consideration</vt:lpstr>
      <vt:lpstr>Our Package Choice: XGBoost</vt:lpstr>
      <vt:lpstr>Drawbacks &amp; Considerations with XGBoost</vt:lpstr>
      <vt:lpstr>Fin.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Alanya Cannon</dc:creator>
  <cp:lastModifiedBy>Apratim Tripathi</cp:lastModifiedBy>
  <cp:revision>45</cp:revision>
  <cp:lastPrinted>2016-02-10T20:19:12Z</cp:lastPrinted>
  <dcterms:created xsi:type="dcterms:W3CDTF">2014-10-14T00:51:43Z</dcterms:created>
  <dcterms:modified xsi:type="dcterms:W3CDTF">2024-02-09T01:25:24Z</dcterms:modified>
</cp:coreProperties>
</file>