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>
        <p:scale>
          <a:sx n="113" d="100"/>
          <a:sy n="113" d="100"/>
        </p:scale>
        <p:origin x="-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53B991F9-2CDC-4706-8CA2-11C12E74B16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8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4D15554C-586D-40D8-9EE6-376F468BAFE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078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A27E5C-7A62-4DB2-866F-9F9CE2A51B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54766-ACEC-454D-95BC-84C334786A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5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2F871-2384-466F-9587-38D5137215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0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4777-BC63-4708-9433-0BEF2F8F67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8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BCE14-38AC-4E7B-98BF-E26A1F447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1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160F-00D1-4852-83DF-613C29F21B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8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4989D-19CD-45CD-BA23-97A243A17D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3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69FB4-02F5-49BA-9558-EF2D4B8513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4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1CB18-FDBC-4825-8101-C6725EDD0F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1CC44-3873-4D91-920E-2C8E26AE4F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8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0B6DA-F59E-4CA2-9170-F91D513421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fld id="{E53A6FBB-A841-40A1-A01F-86D7B52E5EB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9592" y="1700808"/>
            <a:ext cx="7704856" cy="17748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ea typeface="굴림" charset="-127"/>
              </a:rPr>
              <a:t>프로젝트 완료 결과 보고서</a:t>
            </a:r>
            <a:r>
              <a:rPr lang="en-US" altLang="ko-KR" b="1" dirty="0" smtClean="0">
                <a:ea typeface="굴림" charset="-127"/>
              </a:rPr>
              <a:t/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sz="4000" b="1" dirty="0" smtClean="0">
                <a:ea typeface="굴림" charset="-127"/>
              </a:rPr>
              <a:t>“</a:t>
            </a:r>
            <a:r>
              <a:rPr lang="ko-KR" altLang="en-US" sz="4000" b="1" dirty="0" smtClean="0">
                <a:ea typeface="굴림" charset="-127"/>
              </a:rPr>
              <a:t>현대자동차 웹사이트 </a:t>
            </a:r>
            <a:r>
              <a:rPr lang="ko-KR" altLang="en-US" sz="4000" b="1" dirty="0" err="1" smtClean="0">
                <a:ea typeface="굴림" charset="-127"/>
              </a:rPr>
              <a:t>리뉴얼</a:t>
            </a:r>
            <a:r>
              <a:rPr lang="en-US" altLang="ko-KR" sz="4000" b="1" dirty="0" smtClean="0">
                <a:ea typeface="굴림" charset="-127"/>
              </a:rPr>
              <a:t>”</a:t>
            </a:r>
            <a:endParaRPr lang="ko-KR" altLang="en-US" sz="4000" dirty="0">
              <a:ea typeface="굴림" charset="-127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4725144"/>
            <a:ext cx="2160240" cy="990600"/>
          </a:xfrm>
        </p:spPr>
        <p:txBody>
          <a:bodyPr/>
          <a:lstStyle/>
          <a:p>
            <a:pPr algn="ctr"/>
            <a:r>
              <a:rPr lang="ko-KR" altLang="en-US" dirty="0" smtClean="0">
                <a:ea typeface="굴림" charset="-127"/>
              </a:rPr>
              <a:t>최현</a:t>
            </a:r>
            <a:r>
              <a:rPr lang="ko-KR" altLang="en-US" dirty="0">
                <a:ea typeface="굴림" charset="-127"/>
              </a:rPr>
              <a:t>실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>
                <a:ea typeface="굴림" charset="-127"/>
              </a:rPr>
              <a:t>프로젝트명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현대자동차 웹사이트 </a:t>
            </a:r>
            <a:r>
              <a:rPr lang="ko-KR" altLang="en-US" dirty="0" err="1" smtClean="0">
                <a:ea typeface="굴림" charset="-127"/>
              </a:rPr>
              <a:t>리뉴얼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개발자 정보 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디자이너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최현</a:t>
            </a:r>
            <a:r>
              <a:rPr lang="ko-KR" altLang="en-US" dirty="0">
                <a:ea typeface="굴림" charset="-127"/>
              </a:rPr>
              <a:t>실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코딩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최현</a:t>
            </a:r>
            <a:r>
              <a:rPr lang="ko-KR" altLang="en-US" dirty="0">
                <a:ea typeface="굴림" charset="-127"/>
              </a:rPr>
              <a:t>실</a:t>
            </a:r>
            <a:endParaRPr lang="en-US" altLang="ko-KR" dirty="0" smtClean="0">
              <a:ea typeface="굴림" charset="-127"/>
            </a:endParaRPr>
          </a:p>
          <a:p>
            <a:r>
              <a:rPr lang="en-US" altLang="ko-KR" b="1" dirty="0" smtClean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개발기간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en-US" altLang="ko-KR" dirty="0" smtClean="0">
                <a:ea typeface="굴림" charset="-127"/>
              </a:rPr>
              <a:t>2</a:t>
            </a:r>
            <a:r>
              <a:rPr lang="ko-KR" altLang="en-US" dirty="0" smtClean="0">
                <a:ea typeface="굴림" charset="-127"/>
              </a:rPr>
              <a:t>주일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프로젝트 목적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dirty="0" err="1" smtClean="0">
                <a:ea typeface="굴림" charset="-127"/>
              </a:rPr>
              <a:t>웹표준</a:t>
            </a:r>
            <a:r>
              <a:rPr lang="ko-KR" altLang="en-US" dirty="0" smtClean="0">
                <a:ea typeface="굴림" charset="-127"/>
              </a:rPr>
              <a:t> 기반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웹접근성</a:t>
            </a:r>
            <a:r>
              <a:rPr lang="ko-KR" altLang="en-US" dirty="0" smtClean="0">
                <a:ea typeface="굴림" charset="-127"/>
              </a:rPr>
              <a:t> 개선 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프로젝트 대상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현대자동차 홈페이지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프로젝트 개발 산출물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서비스 </a:t>
            </a:r>
            <a:r>
              <a:rPr lang="en-US" altLang="ko-KR" b="1" dirty="0" smtClean="0">
                <a:ea typeface="굴림" charset="-127"/>
              </a:rPr>
              <a:t>URL : </a:t>
            </a:r>
            <a:r>
              <a:rPr lang="en-US" altLang="ko-KR" b="1" dirty="0">
                <a:ea typeface="굴림" charset="-127"/>
              </a:rPr>
              <a:t>http://c10602.dothome.co.kr/hyundai/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en-US" altLang="ko-KR" b="1" dirty="0" smtClean="0">
                <a:ea typeface="굴림" charset="-127"/>
              </a:rPr>
              <a:t>HTML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:8</a:t>
            </a:r>
            <a:r>
              <a:rPr lang="ko-KR" altLang="en-US" b="1" dirty="0" smtClean="0">
                <a:ea typeface="굴림" charset="-127"/>
              </a:rPr>
              <a:t>개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en-US" altLang="ko-KR" b="1" dirty="0" smtClean="0">
                <a:ea typeface="굴림" charset="-127"/>
              </a:rPr>
              <a:t>Graphic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:103</a:t>
            </a:r>
            <a:r>
              <a:rPr lang="ko-KR" altLang="en-US" b="1" dirty="0" smtClean="0">
                <a:ea typeface="굴림" charset="-127"/>
              </a:rPr>
              <a:t>개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기타 </a:t>
            </a:r>
            <a:r>
              <a:rPr lang="en-US" altLang="ko-KR" b="1" dirty="0" smtClean="0">
                <a:ea typeface="굴림" charset="-127"/>
              </a:rPr>
              <a:t>Programming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:10</a:t>
            </a:r>
            <a:r>
              <a:rPr lang="ko-KR" altLang="en-US" b="1" dirty="0" smtClean="0">
                <a:ea typeface="굴림" charset="-127"/>
              </a:rPr>
              <a:t>개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개발에 사용된 도구 </a:t>
            </a:r>
            <a:r>
              <a:rPr lang="en-US" altLang="ko-KR" b="1" dirty="0" smtClean="0">
                <a:ea typeface="굴림" charset="-127"/>
              </a:rPr>
              <a:t>:  </a:t>
            </a:r>
            <a:r>
              <a:rPr lang="ko-KR" altLang="en-US" b="1" dirty="0" err="1" smtClean="0">
                <a:ea typeface="굴림" charset="-127"/>
              </a:rPr>
              <a:t>비주얼</a:t>
            </a:r>
            <a:r>
              <a:rPr lang="ko-KR" altLang="en-US" b="1" dirty="0" smtClean="0">
                <a:ea typeface="굴림" charset="-127"/>
              </a:rPr>
              <a:t> 스튜디오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err="1" smtClean="0">
                <a:ea typeface="굴림" charset="-127"/>
              </a:rPr>
              <a:t>포토샵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err="1" smtClean="0">
                <a:ea typeface="굴림" charset="-127"/>
              </a:rPr>
              <a:t>일러스트레이터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err="1" smtClean="0">
                <a:ea typeface="굴림" charset="-127"/>
              </a:rPr>
              <a:t>닷홈</a:t>
            </a:r>
            <a:endParaRPr lang="en-US" altLang="ko-KR" b="1" dirty="0" smtClean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총평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웹표준</a:t>
            </a:r>
            <a:r>
              <a:rPr lang="ko-KR" altLang="en-US" b="1" dirty="0" smtClean="0">
                <a:ea typeface="굴림" charset="-127"/>
              </a:rPr>
              <a:t> 기반 웹 </a:t>
            </a:r>
            <a:r>
              <a:rPr lang="ko-KR" altLang="en-US" b="1" dirty="0" err="1" smtClean="0">
                <a:ea typeface="굴림" charset="-127"/>
              </a:rPr>
              <a:t>접근성</a:t>
            </a:r>
            <a:r>
              <a:rPr lang="ko-KR" altLang="en-US" b="1" dirty="0" smtClean="0">
                <a:ea typeface="굴림" charset="-127"/>
              </a:rPr>
              <a:t> 개선에 대하여 더 자세하게 공부 할 수 있는 기회였다</a:t>
            </a:r>
            <a:r>
              <a:rPr lang="en-US" altLang="ko-KR" b="1" dirty="0" smtClean="0">
                <a:ea typeface="굴림" charset="-127"/>
              </a:rPr>
              <a:t>. </a:t>
            </a:r>
            <a:r>
              <a:rPr lang="ko-KR" altLang="en-US" b="1" dirty="0" smtClean="0">
                <a:ea typeface="굴림" charset="-127"/>
              </a:rPr>
              <a:t>또한 </a:t>
            </a:r>
            <a:r>
              <a:rPr lang="ko-KR" altLang="en-US" b="1" dirty="0" err="1" smtClean="0">
                <a:ea typeface="굴림" charset="-127"/>
              </a:rPr>
              <a:t>여러가지</a:t>
            </a:r>
            <a:r>
              <a:rPr lang="ko-KR" altLang="en-US" b="1" dirty="0" smtClean="0">
                <a:ea typeface="굴림" charset="-127"/>
              </a:rPr>
              <a:t> 수정</a:t>
            </a:r>
            <a:r>
              <a:rPr lang="en-US" altLang="ko-KR" b="1" dirty="0" smtClean="0">
                <a:ea typeface="굴림" charset="-127"/>
              </a:rPr>
              <a:t>,</a:t>
            </a:r>
            <a:r>
              <a:rPr lang="ko-KR" altLang="en-US" b="1" dirty="0" smtClean="0">
                <a:ea typeface="굴림" charset="-127"/>
              </a:rPr>
              <a:t>보완할 수 있는 부분을 찾을 수 있었다</a:t>
            </a:r>
            <a:r>
              <a:rPr lang="en-US" altLang="ko-KR" b="1" smtClean="0">
                <a:ea typeface="굴림" charset="-127"/>
              </a:rPr>
              <a:t>.</a:t>
            </a:r>
            <a:endParaRPr lang="en-US" altLang="ko-KR" b="1" dirty="0" smtClean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8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42</TotalTime>
  <Words>122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Presentation for project post-mortem</vt:lpstr>
      <vt:lpstr>프로젝트 완료 결과 보고서 “현대자동차 웹사이트 리뉴얼”</vt:lpstr>
      <vt:lpstr>웹 사이트 구축 완료 보고서</vt:lpstr>
      <vt:lpstr>웹 사이트 구축 완료 보고서</vt:lpstr>
      <vt:lpstr>웹 사이트 구축 완료 보고서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결과 보고서 “프로젝트명”</dc:title>
  <dc:creator>Admin</dc:creator>
  <cp:lastModifiedBy>407-13</cp:lastModifiedBy>
  <cp:revision>4</cp:revision>
  <dcterms:created xsi:type="dcterms:W3CDTF">2019-07-04T05:23:12Z</dcterms:created>
  <dcterms:modified xsi:type="dcterms:W3CDTF">2019-07-05T01:34:16Z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TC010184551042</vt:lpwstr>
  </property>
</Properties>
</file>