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8" r:id="rId3"/>
    <p:sldId id="259" r:id="rId4"/>
    <p:sldId id="257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45cf02ec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c45cf02ec2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c45cf02ec2_2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38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45cf02ec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c45cf02ec2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c45cf02ec2_2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755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45cf02ec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c45cf02ec2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c45cf02ec2_2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45cf02ec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c45cf02ec2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c45cf02ec2_2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216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28650" y="3221372"/>
            <a:ext cx="7886700" cy="14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628650" y="1042147"/>
            <a:ext cx="7886700" cy="217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50" y="901388"/>
            <a:ext cx="7886700" cy="377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 rot="5400000">
            <a:off x="2683105" y="-1152526"/>
            <a:ext cx="377779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28650" y="901929"/>
            <a:ext cx="7886700" cy="377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sz="3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628650" y="857886"/>
            <a:ext cx="78867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628650" y="4722069"/>
            <a:ext cx="7886700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" name="Google Shape;58;p13" descr="C:\Documents and Settings\frederic\My Documents\My Pictures\Wallpaper Images\GSLAB_LOGO1-120x120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97402" y="4703194"/>
            <a:ext cx="421430" cy="4214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406977" y="2261574"/>
            <a:ext cx="7886700" cy="64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zh-TW" altLang="en-US" sz="3600" dirty="0" smtClean="0"/>
              <a:t>道路檢測坑洞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障礙物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1098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628650" y="65628"/>
            <a:ext cx="7886700" cy="64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zh-TW" altLang="en-US" sz="3600" dirty="0" smtClean="0"/>
              <a:t>功能需求</a:t>
            </a:r>
            <a:endParaRPr sz="3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81050" y="1043101"/>
            <a:ext cx="70519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設計情境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讀取影片，並對其進行特徵分析</a:t>
            </a:r>
            <a:r>
              <a:rPr lang="zh-TW" altLang="en-US" dirty="0" smtClean="0"/>
              <a:t>，</a:t>
            </a:r>
            <a:r>
              <a:rPr lang="zh-TW" altLang="en-US" dirty="0"/>
              <a:t> </a:t>
            </a:r>
            <a:r>
              <a:rPr lang="zh-TW" altLang="en-US" dirty="0" smtClean="0"/>
              <a:t>分割出馬路後使用其他方法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光流</a:t>
            </a:r>
            <a:r>
              <a:rPr lang="en-US" altLang="zh-TW" dirty="0" smtClean="0"/>
              <a:t>,LBP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找出馬路中不同特徵的障礙物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81050" y="2026774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情境需求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	</a:t>
            </a:r>
            <a:r>
              <a:rPr lang="zh-TW" altLang="en-US" dirty="0" smtClean="0"/>
              <a:t>影片為在馬路移動時拍攝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789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628650" y="65628"/>
            <a:ext cx="7886700" cy="64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zh-TW" altLang="en-US" sz="3600" dirty="0" smtClean="0"/>
              <a:t>分析</a:t>
            </a:r>
            <a:endParaRPr sz="3600" dirty="0"/>
          </a:p>
        </p:txBody>
      </p:sp>
      <p:sp>
        <p:nvSpPr>
          <p:cNvPr id="3" name="矩形 2"/>
          <p:cNvSpPr/>
          <p:nvPr/>
        </p:nvSpPr>
        <p:spPr>
          <a:xfrm>
            <a:off x="2834595" y="3057797"/>
            <a:ext cx="1067189" cy="619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抓障礙</a:t>
            </a:r>
            <a:r>
              <a:rPr lang="zh-TW" altLang="en-US" dirty="0"/>
              <a:t>物</a:t>
            </a:r>
          </a:p>
        </p:txBody>
      </p:sp>
      <p:sp>
        <p:nvSpPr>
          <p:cNvPr id="4" name="矩形 3"/>
          <p:cNvSpPr/>
          <p:nvPr/>
        </p:nvSpPr>
        <p:spPr>
          <a:xfrm>
            <a:off x="4149312" y="2472134"/>
            <a:ext cx="1312965" cy="58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光流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3" idx="3"/>
            <a:endCxn id="4" idx="1"/>
          </p:cNvCxnSpPr>
          <p:nvPr/>
        </p:nvCxnSpPr>
        <p:spPr>
          <a:xfrm flipV="1">
            <a:off x="3901784" y="2764966"/>
            <a:ext cx="247528" cy="60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3"/>
            <a:endCxn id="38" idx="1"/>
          </p:cNvCxnSpPr>
          <p:nvPr/>
        </p:nvCxnSpPr>
        <p:spPr>
          <a:xfrm flipV="1">
            <a:off x="5462277" y="2335992"/>
            <a:ext cx="247528" cy="428974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171950" y="3708219"/>
            <a:ext cx="1267690" cy="6254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LBP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709805" y="3734864"/>
            <a:ext cx="1267690" cy="608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取一段馬路的數值來和其他區域比較</a:t>
            </a:r>
          </a:p>
        </p:txBody>
      </p:sp>
      <p:cxnSp>
        <p:nvCxnSpPr>
          <p:cNvPr id="26" name="直線單箭頭接點 25"/>
          <p:cNvCxnSpPr>
            <a:stCxn id="22" idx="3"/>
            <a:endCxn id="25" idx="1"/>
          </p:cNvCxnSpPr>
          <p:nvPr/>
        </p:nvCxnSpPr>
        <p:spPr>
          <a:xfrm>
            <a:off x="5439640" y="4020952"/>
            <a:ext cx="270165" cy="18116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" idx="3"/>
            <a:endCxn id="22" idx="1"/>
          </p:cNvCxnSpPr>
          <p:nvPr/>
        </p:nvCxnSpPr>
        <p:spPr>
          <a:xfrm>
            <a:off x="3901784" y="3367687"/>
            <a:ext cx="270166" cy="65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09805" y="2031788"/>
            <a:ext cx="1267690" cy="608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將相隔一段時間的影片畫面做對比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247660" y="3734864"/>
            <a:ext cx="1267690" cy="6084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找出馬路中與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馬路</a:t>
            </a:r>
            <a:r>
              <a:rPr lang="zh-TW" altLang="en-US" dirty="0" smtClean="0"/>
              <a:t>材質</a:t>
            </a:r>
            <a:r>
              <a:rPr lang="zh-TW" altLang="en-US" dirty="0"/>
              <a:t>不同</a:t>
            </a:r>
            <a:r>
              <a:rPr lang="zh-TW" altLang="en-US" dirty="0" smtClean="0"/>
              <a:t>的</a:t>
            </a:r>
            <a:r>
              <a:rPr lang="zh-TW" altLang="en-US" dirty="0" smtClean="0"/>
              <a:t>部分</a:t>
            </a:r>
            <a:r>
              <a:rPr lang="zh-TW" altLang="en-US" dirty="0"/>
              <a:t> </a:t>
            </a:r>
          </a:p>
        </p:txBody>
      </p:sp>
      <p:cxnSp>
        <p:nvCxnSpPr>
          <p:cNvPr id="36" name="直線單箭頭接點 35"/>
          <p:cNvCxnSpPr>
            <a:stCxn id="25" idx="3"/>
            <a:endCxn id="39" idx="1"/>
          </p:cNvCxnSpPr>
          <p:nvPr/>
        </p:nvCxnSpPr>
        <p:spPr>
          <a:xfrm>
            <a:off x="6977495" y="4039068"/>
            <a:ext cx="27016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709805" y="2860425"/>
            <a:ext cx="1267690" cy="608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使用馬路上</a:t>
            </a:r>
            <a:r>
              <a:rPr lang="zh-TW" altLang="en-US" dirty="0" smtClean="0"/>
              <a:t>的直線標示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4" idx="3"/>
            <a:endCxn id="18" idx="1"/>
          </p:cNvCxnSpPr>
          <p:nvPr/>
        </p:nvCxnSpPr>
        <p:spPr>
          <a:xfrm>
            <a:off x="5462277" y="2764966"/>
            <a:ext cx="247528" cy="399663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144340" y="2438018"/>
            <a:ext cx="1067189" cy="6197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抓</a:t>
            </a:r>
            <a:r>
              <a:rPr lang="zh-TW" altLang="en-US" dirty="0" smtClean="0"/>
              <a:t>馬</a:t>
            </a:r>
            <a:r>
              <a:rPr lang="zh-TW" altLang="en-US" dirty="0"/>
              <a:t>路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31" idx="3"/>
            <a:endCxn id="3" idx="1"/>
          </p:cNvCxnSpPr>
          <p:nvPr/>
        </p:nvCxnSpPr>
        <p:spPr>
          <a:xfrm>
            <a:off x="2211529" y="2747908"/>
            <a:ext cx="623066" cy="6197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1" idx="3"/>
            <a:endCxn id="40" idx="1"/>
          </p:cNvCxnSpPr>
          <p:nvPr/>
        </p:nvCxnSpPr>
        <p:spPr>
          <a:xfrm flipV="1">
            <a:off x="2211529" y="1765306"/>
            <a:ext cx="628068" cy="9826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839597" y="1455416"/>
            <a:ext cx="1067189" cy="619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watershed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628650" y="65628"/>
            <a:ext cx="7886700" cy="64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zh-TW" altLang="en-US" sz="3600" dirty="0" smtClean="0"/>
              <a:t>架構</a:t>
            </a:r>
            <a:r>
              <a:rPr lang="zh-TW" altLang="en-US" sz="3600" dirty="0"/>
              <a:t>圖</a:t>
            </a:r>
            <a:endParaRPr sz="3600" dirty="0"/>
          </a:p>
        </p:txBody>
      </p:sp>
      <p:sp>
        <p:nvSpPr>
          <p:cNvPr id="3" name="矩形 2"/>
          <p:cNvSpPr/>
          <p:nvPr/>
        </p:nvSpPr>
        <p:spPr>
          <a:xfrm>
            <a:off x="3271012" y="1948025"/>
            <a:ext cx="1067189" cy="61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抓馬路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01940" y="1940882"/>
            <a:ext cx="1067189" cy="619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從馬路中抓取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障礙物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32868" y="1953109"/>
            <a:ext cx="1067189" cy="607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標示出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障礙物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2" idx="3"/>
            <a:endCxn id="25" idx="1"/>
          </p:cNvCxnSpPr>
          <p:nvPr/>
        </p:nvCxnSpPr>
        <p:spPr>
          <a:xfrm>
            <a:off x="5869129" y="2250772"/>
            <a:ext cx="463739" cy="6113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" idx="3"/>
            <a:endCxn id="22" idx="1"/>
          </p:cNvCxnSpPr>
          <p:nvPr/>
        </p:nvCxnSpPr>
        <p:spPr>
          <a:xfrm flipV="1">
            <a:off x="4338201" y="2250772"/>
            <a:ext cx="463739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670228" y="1940881"/>
            <a:ext cx="1067189" cy="6197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輸入影</a:t>
            </a:r>
            <a:r>
              <a:rPr lang="zh-TW" altLang="en-US" dirty="0"/>
              <a:t>像</a:t>
            </a:r>
            <a:endParaRPr lang="zh-TW" altLang="en-US" dirty="0"/>
          </a:p>
        </p:txBody>
      </p:sp>
      <p:cxnSp>
        <p:nvCxnSpPr>
          <p:cNvPr id="65" name="直線單箭頭接點 64"/>
          <p:cNvCxnSpPr>
            <a:stCxn id="27" idx="3"/>
            <a:endCxn id="3" idx="1"/>
          </p:cNvCxnSpPr>
          <p:nvPr/>
        </p:nvCxnSpPr>
        <p:spPr>
          <a:xfrm>
            <a:off x="2737417" y="2250771"/>
            <a:ext cx="533595" cy="35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316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74</Words>
  <Application>Microsoft Office PowerPoint</Application>
  <PresentationFormat>如螢幕大小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Times New Roman</vt:lpstr>
      <vt:lpstr>Simple Light</vt:lpstr>
      <vt:lpstr>Office 佈景主題</vt:lpstr>
      <vt:lpstr>道路檢測坑洞,障礙物</vt:lpstr>
      <vt:lpstr>功能需求</vt:lpstr>
      <vt:lpstr>分析</vt:lpstr>
      <vt:lpstr>架構圖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專案進度報告</dc:title>
  <cp:lastModifiedBy>曾梓維</cp:lastModifiedBy>
  <cp:revision>15</cp:revision>
  <dcterms:modified xsi:type="dcterms:W3CDTF">2021-04-24T01:56:37Z</dcterms:modified>
</cp:coreProperties>
</file>