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0" r:id="rId3"/>
    <p:sldId id="261" r:id="rId4"/>
    <p:sldId id="262" r:id="rId5"/>
    <p:sldId id="263" r:id="rId6"/>
    <p:sldId id="266" r:id="rId7"/>
    <p:sldId id="271" r:id="rId8"/>
    <p:sldId id="267" r:id="rId9"/>
    <p:sldId id="268" r:id="rId10"/>
    <p:sldId id="269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1B1C6-32F2-42E0-B185-2028EC14C264}" type="datetimeFigureOut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AB47E-D9B6-4BCD-B2C6-BB20961512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643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6261-A7F6-4D4C-976C-778BC3A60ADA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53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1122-B97C-4E16-96F5-B30E247F3633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18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D194-7992-46B4-878A-F4B419432E3E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465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6A78-72F7-48CE-8BF2-44E4001AFFE4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9976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DD5A-208F-46B2-8873-1DA65C907BB8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215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AA04-335A-4668-B663-716E8F5904B5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689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D5EC-19C0-4168-B725-1D990F7E110F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761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6381-7744-44A7-BB96-7B0E991AE450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977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60A6-424A-4619-B8D4-6AB658733847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49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4C9A-80BA-4943-8530-98B57B954513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46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B24E-ED1D-4AF7-B2D6-154AF5F76FF4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28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1877-AA20-46A6-9AE1-D0E3FCCF95E4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97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0C92-3844-4C2D-AC97-558C34321240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67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15E-268B-4B7F-B273-CA4C4615AA55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52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B5DD-059D-4F2E-9D28-2B6EE1E73238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94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FD1F-1DFC-48F9-B413-BF55F9192B13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53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C10D-A24A-482F-BF52-361C63C07CF5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44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F5A11-6566-4377-BF5B-65674C89971F}" type="datetime1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223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hAaw__Bk0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be.com/shorts/Zt54qR2T3mw?feature=shar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367AEC-CE1C-4E35-8057-140A0C73C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854201"/>
            <a:ext cx="9001462" cy="89105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實習期末報告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009405B-32DE-47C2-BD9C-70C477B64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735203"/>
            <a:ext cx="9001462" cy="16557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指導老師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陳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朝烈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教授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學生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曾梓維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C108112132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3A2D61-9806-4787-BAEF-EBD5256B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906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1A03207C-DB2B-45E7-A226-65D389F995F4}"/>
              </a:ext>
            </a:extLst>
          </p:cNvPr>
          <p:cNvCxnSpPr>
            <a:cxnSpLocks/>
            <a:stCxn id="5" idx="2"/>
            <a:endCxn id="49" idx="6"/>
          </p:cNvCxnSpPr>
          <p:nvPr/>
        </p:nvCxnSpPr>
        <p:spPr>
          <a:xfrm flipH="1">
            <a:off x="3131122" y="2667255"/>
            <a:ext cx="2410004" cy="429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053EC0F4-AE83-4FA6-9D63-4E9890E7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FSM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79A54F-9D3B-4A2B-B772-CE5E80DD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03BE24E6-0EA0-4B12-8214-77DFA1DAFB1B}"/>
              </a:ext>
            </a:extLst>
          </p:cNvPr>
          <p:cNvSpPr/>
          <p:nvPr/>
        </p:nvSpPr>
        <p:spPr>
          <a:xfrm>
            <a:off x="5541126" y="2102414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接收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F0E5C1A-07FB-4D22-BC02-7858BDF3FCAB}"/>
              </a:ext>
            </a:extLst>
          </p:cNvPr>
          <p:cNvSpPr txBox="1"/>
          <p:nvPr/>
        </p:nvSpPr>
        <p:spPr>
          <a:xfrm>
            <a:off x="7986026" y="2138207"/>
            <a:ext cx="12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收到資料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EA6C6FF-D04C-4601-9DA6-DD9EE6C59E03}"/>
              </a:ext>
            </a:extLst>
          </p:cNvPr>
          <p:cNvSpPr/>
          <p:nvPr/>
        </p:nvSpPr>
        <p:spPr>
          <a:xfrm>
            <a:off x="9556884" y="2064576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確認密碼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C344699-DF9A-4373-AE6A-CFC283E263A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717598" y="821644"/>
            <a:ext cx="1839286" cy="16696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8F2AEE4D-24EB-4EA5-8AF9-C419A55AB0AA}"/>
              </a:ext>
            </a:extLst>
          </p:cNvPr>
          <p:cNvCxnSpPr>
            <a:cxnSpLocks/>
            <a:stCxn id="10" idx="4"/>
            <a:endCxn id="38" idx="0"/>
          </p:cNvCxnSpPr>
          <p:nvPr/>
        </p:nvCxnSpPr>
        <p:spPr>
          <a:xfrm>
            <a:off x="10685088" y="3194258"/>
            <a:ext cx="0" cy="12777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D14D0A9-1C98-4246-BA7B-AE679CBA04DD}"/>
              </a:ext>
            </a:extLst>
          </p:cNvPr>
          <p:cNvSpPr txBox="1"/>
          <p:nvPr/>
        </p:nvSpPr>
        <p:spPr>
          <a:xfrm>
            <a:off x="10625286" y="3574433"/>
            <a:ext cx="118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密碼正確</a:t>
            </a: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99DFE619-AE5F-4513-9990-F4DB5160434B}"/>
              </a:ext>
            </a:extLst>
          </p:cNvPr>
          <p:cNvCxnSpPr>
            <a:cxnSpLocks/>
          </p:cNvCxnSpPr>
          <p:nvPr/>
        </p:nvCxnSpPr>
        <p:spPr>
          <a:xfrm flipH="1">
            <a:off x="7717599" y="2872617"/>
            <a:ext cx="1938908" cy="400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FBF3807-56B4-4D6D-BEE0-4167B5852109}"/>
              </a:ext>
            </a:extLst>
          </p:cNvPr>
          <p:cNvSpPr txBox="1"/>
          <p:nvPr/>
        </p:nvSpPr>
        <p:spPr>
          <a:xfrm>
            <a:off x="8080446" y="2856345"/>
            <a:ext cx="12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密碼錯誤</a:t>
            </a: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45DAD520-5CC9-43E2-A8EB-B91A338EE040}"/>
              </a:ext>
            </a:extLst>
          </p:cNvPr>
          <p:cNvSpPr/>
          <p:nvPr/>
        </p:nvSpPr>
        <p:spPr>
          <a:xfrm>
            <a:off x="9556884" y="4472000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接收</a:t>
            </a:r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位元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2D6F91BB-1DE0-4A54-81A1-AB20DDCD3A20}"/>
              </a:ext>
            </a:extLst>
          </p:cNvPr>
          <p:cNvSpPr/>
          <p:nvPr/>
        </p:nvSpPr>
        <p:spPr>
          <a:xfrm>
            <a:off x="5541126" y="4472000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二次確認</a:t>
            </a:r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密碼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6A9288C-417B-4C85-9A25-75CC841F4D4D}"/>
              </a:ext>
            </a:extLst>
          </p:cNvPr>
          <p:cNvCxnSpPr>
            <a:cxnSpLocks/>
            <a:endCxn id="40" idx="6"/>
          </p:cNvCxnSpPr>
          <p:nvPr/>
        </p:nvCxnSpPr>
        <p:spPr>
          <a:xfrm flipH="1">
            <a:off x="7797533" y="5036841"/>
            <a:ext cx="175802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1A2E4958-0E6C-4696-9041-696A049DFD35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6669330" y="3246584"/>
            <a:ext cx="0" cy="12254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橢圓 48">
            <a:extLst>
              <a:ext uri="{FF2B5EF4-FFF2-40B4-BE49-F238E27FC236}">
                <a16:creationId xmlns:a16="http://schemas.microsoft.com/office/drawing/2014/main" id="{6E2DAFEB-E47B-421E-9C01-E36B251017FA}"/>
              </a:ext>
            </a:extLst>
          </p:cNvPr>
          <p:cNvSpPr/>
          <p:nvPr/>
        </p:nvSpPr>
        <p:spPr>
          <a:xfrm>
            <a:off x="874715" y="2145335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傳輸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16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位元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78BB8ED9-7CF2-44ED-BDC7-ECEC5430235F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2002919" y="3275017"/>
            <a:ext cx="0" cy="11803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054E4E67-E4EB-4486-85B0-0E1EEA018E76}"/>
              </a:ext>
            </a:extLst>
          </p:cNvPr>
          <p:cNvSpPr/>
          <p:nvPr/>
        </p:nvSpPr>
        <p:spPr>
          <a:xfrm>
            <a:off x="3636501" y="2319383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start_btn</a:t>
            </a:r>
            <a:r>
              <a:rPr lang="zh-TW" altLang="en-US" dirty="0"/>
              <a:t>按下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D8CE4F24-4215-4793-9AA6-12E94B9DD6B1}"/>
              </a:ext>
            </a:extLst>
          </p:cNvPr>
          <p:cNvSpPr txBox="1"/>
          <p:nvPr/>
        </p:nvSpPr>
        <p:spPr>
          <a:xfrm rot="19470443">
            <a:off x="3734196" y="3729099"/>
            <a:ext cx="12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傳輸完成</a:t>
            </a: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CBC3679E-FDE2-4482-9982-C274E7FBB2EB}"/>
              </a:ext>
            </a:extLst>
          </p:cNvPr>
          <p:cNvSpPr/>
          <p:nvPr/>
        </p:nvSpPr>
        <p:spPr>
          <a:xfrm>
            <a:off x="874715" y="4472000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等待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個時脈</a:t>
            </a: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7CB86CD2-A6F2-4993-A672-AF38ACCF7F8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3131122" y="3066658"/>
            <a:ext cx="2740447" cy="19701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CBC3679E-FDE2-4482-9982-C274E7FBB2EB}"/>
              </a:ext>
            </a:extLst>
          </p:cNvPr>
          <p:cNvSpPr/>
          <p:nvPr/>
        </p:nvSpPr>
        <p:spPr>
          <a:xfrm>
            <a:off x="9556884" y="256803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等待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個時脈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F2AEE4D-24EB-4EA5-8AF9-C419A55AB0AA}"/>
              </a:ext>
            </a:extLst>
          </p:cNvPr>
          <p:cNvCxnSpPr>
            <a:cxnSpLocks/>
            <a:stCxn id="23" idx="4"/>
            <a:endCxn id="10" idx="0"/>
          </p:cNvCxnSpPr>
          <p:nvPr/>
        </p:nvCxnSpPr>
        <p:spPr>
          <a:xfrm>
            <a:off x="10685088" y="1386485"/>
            <a:ext cx="0" cy="6780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183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098463-39C1-4FB2-ADFE-4D22C1AA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影片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892FF3-8D59-4A30-B047-FE082EAF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98F25DFA-98A6-4129-9DBE-1C861AD6E305}"/>
              </a:ext>
            </a:extLst>
          </p:cNvPr>
          <p:cNvSpPr txBox="1">
            <a:spLocks/>
          </p:cNvSpPr>
          <p:nvPr/>
        </p:nvSpPr>
        <p:spPr>
          <a:xfrm>
            <a:off x="913795" y="2125995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YT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影片連結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12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76214-E792-4503-ACF6-1ED93883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007A0E-6FC6-470D-93D6-72AA9BF83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HW7</a:t>
            </a:r>
            <a:r>
              <a:rPr lang="zh-TW" altLang="en-US" smtClean="0"/>
              <a:t> </a:t>
            </a:r>
            <a:r>
              <a:rPr lang="en-US" altLang="zh-TW" smtClean="0"/>
              <a:t>                                                                                                                                       </a:t>
            </a:r>
            <a:r>
              <a:rPr lang="en-US" altLang="zh-TW" dirty="0"/>
              <a:t>------3</a:t>
            </a:r>
          </a:p>
          <a:p>
            <a:pPr marL="0" indent="0">
              <a:buNone/>
            </a:pPr>
            <a:r>
              <a:rPr lang="en-US" altLang="zh-TW" smtClean="0"/>
              <a:t>                  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EB2F85-F9E0-48D7-BCB8-935A32B0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63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2EED6-9183-4A49-A829-C210B028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44769"/>
            <a:ext cx="10353761" cy="1326321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HW7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28E2B7-F289-4576-9D08-F313B1E7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2D739FC-9961-44E7-9E1E-FDB789160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53264"/>
            <a:ext cx="10353762" cy="3695136"/>
          </a:xfrm>
        </p:spPr>
        <p:txBody>
          <a:bodyPr/>
          <a:lstStyle/>
          <a:p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曾梓維、石凱升</a:t>
            </a:r>
            <a:endParaRPr lang="en-US" altLang="zh-TW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負責部分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曾梓維：程式碼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撰寫、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github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控管</a:t>
            </a:r>
            <a:endParaRPr lang="en-US" altLang="zh-TW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石凱升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：ＰＰＴ製作、影片拍攝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250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1C4A98-FE1D-4A87-B660-091EF0E1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48" y="609600"/>
            <a:ext cx="11390655" cy="1326321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D739FC-9961-44E7-9E1E-FDB789160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兩個版子互相傳輸的乒乓球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BOUNS: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傳送資料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HW6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包含在內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A2E538-8EC9-4799-962F-A5B441B4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44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098463-39C1-4FB2-ADFE-4D22C1AA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892FF3-8D59-4A30-B047-FE082EAF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98F25DFA-98A6-4129-9DBE-1C861AD6E305}"/>
              </a:ext>
            </a:extLst>
          </p:cNvPr>
          <p:cNvSpPr txBox="1">
            <a:spLocks/>
          </p:cNvSpPr>
          <p:nvPr/>
        </p:nvSpPr>
        <p:spPr>
          <a:xfrm>
            <a:off x="913795" y="2125995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先判斷何時需要輸入資料及輸出資料，當球要往對方的時候要輸出資料，因此當收到資料時代表球往自己來了，因此在發球時會需要傳輸資料，反之當發完球後就要是接收資料的狀態以便等待對方打回來的球。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03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D3CAF7-8260-43CB-98EA-A129454D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979" y="385004"/>
            <a:ext cx="10353761" cy="1326321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(FSM)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F278EF-AFF5-42C1-A7F5-3BF5D623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/>
          <a:lstStyle/>
          <a:p>
            <a:fld id="{C5355F1A-14EF-4B79-97F8-C01F570D98B2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706DD8F8-C1AE-49B6-8E45-215CD060DE7F}"/>
              </a:ext>
            </a:extLst>
          </p:cNvPr>
          <p:cNvSpPr/>
          <p:nvPr/>
        </p:nvSpPr>
        <p:spPr>
          <a:xfrm>
            <a:off x="4967796" y="2005424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7A1A9015-71CA-486D-AB61-A4CF9C0A2440}"/>
              </a:ext>
            </a:extLst>
          </p:cNvPr>
          <p:cNvCxnSpPr>
            <a:cxnSpLocks/>
            <a:stCxn id="43" idx="3"/>
          </p:cNvCxnSpPr>
          <p:nvPr/>
        </p:nvCxnSpPr>
        <p:spPr>
          <a:xfrm flipH="1">
            <a:off x="3778241" y="2969668"/>
            <a:ext cx="1519998" cy="18624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8334769-FBF3-43A6-B15E-537028458FBB}"/>
              </a:ext>
            </a:extLst>
          </p:cNvPr>
          <p:cNvSpPr txBox="1"/>
          <p:nvPr/>
        </p:nvSpPr>
        <p:spPr>
          <a:xfrm rot="18527211">
            <a:off x="4091907" y="38134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接收到資料</a:t>
            </a: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92F789FA-8262-42DD-B4D9-A19F963E7DE9}"/>
              </a:ext>
            </a:extLst>
          </p:cNvPr>
          <p:cNvCxnSpPr>
            <a:cxnSpLocks/>
            <a:stCxn id="43" idx="5"/>
          </p:cNvCxnSpPr>
          <p:nvPr/>
        </p:nvCxnSpPr>
        <p:spPr>
          <a:xfrm>
            <a:off x="6893760" y="2969668"/>
            <a:ext cx="1716784" cy="18624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42E210B-FF50-499F-A517-76FB01FCE4AE}"/>
              </a:ext>
            </a:extLst>
          </p:cNvPr>
          <p:cNvSpPr txBox="1"/>
          <p:nvPr/>
        </p:nvSpPr>
        <p:spPr>
          <a:xfrm rot="2990438">
            <a:off x="7043010" y="3780144"/>
            <a:ext cx="99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SW1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按下</a:t>
            </a: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663DC562-9C09-49B5-829B-F368ED823E35}"/>
              </a:ext>
            </a:extLst>
          </p:cNvPr>
          <p:cNvSpPr/>
          <p:nvPr/>
        </p:nvSpPr>
        <p:spPr>
          <a:xfrm>
            <a:off x="8129725" y="4753593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發球</a:t>
            </a:r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BB2955C7-FD02-458C-AD10-4B5764F60305}"/>
              </a:ext>
            </a:extLst>
          </p:cNvPr>
          <p:cNvSpPr/>
          <p:nvPr/>
        </p:nvSpPr>
        <p:spPr>
          <a:xfrm>
            <a:off x="2024352" y="4753593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進球</a:t>
            </a: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E8A5B32D-6B1A-4BAF-BD41-54FA50028A58}"/>
              </a:ext>
            </a:extLst>
          </p:cNvPr>
          <p:cNvCxnSpPr>
            <a:cxnSpLocks/>
          </p:cNvCxnSpPr>
          <p:nvPr/>
        </p:nvCxnSpPr>
        <p:spPr>
          <a:xfrm>
            <a:off x="4239700" y="5137882"/>
            <a:ext cx="3890025" cy="499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7AE86BB-2BBB-4815-9A2B-2DBA25A1F579}"/>
              </a:ext>
            </a:extLst>
          </p:cNvPr>
          <p:cNvSpPr txBox="1"/>
          <p:nvPr/>
        </p:nvSpPr>
        <p:spPr>
          <a:xfrm>
            <a:off x="5638115" y="48357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有打到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779C206-2061-42EE-B373-570938A45F23}"/>
              </a:ext>
            </a:extLst>
          </p:cNvPr>
          <p:cNvSpPr txBox="1"/>
          <p:nvPr/>
        </p:nvSpPr>
        <p:spPr>
          <a:xfrm rot="18634465">
            <a:off x="3349091" y="33772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沒有打到</a:t>
            </a: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2C0A016E-F2A8-44EA-B129-7853337DDA1F}"/>
              </a:ext>
            </a:extLst>
          </p:cNvPr>
          <p:cNvCxnSpPr>
            <a:cxnSpLocks/>
            <a:stCxn id="49" idx="0"/>
            <a:endCxn id="43" idx="2"/>
          </p:cNvCxnSpPr>
          <p:nvPr/>
        </p:nvCxnSpPr>
        <p:spPr>
          <a:xfrm flipV="1">
            <a:off x="3152556" y="2570265"/>
            <a:ext cx="1815240" cy="21833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05088F03-ADDB-48E7-BBC3-0062B66EB754}"/>
              </a:ext>
            </a:extLst>
          </p:cNvPr>
          <p:cNvSpPr txBox="1"/>
          <p:nvPr/>
        </p:nvSpPr>
        <p:spPr>
          <a:xfrm rot="2868158">
            <a:off x="7544766" y="337727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傳輸資料‘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72729AB3-63D0-473C-91C3-F8F62E96375A}"/>
              </a:ext>
            </a:extLst>
          </p:cNvPr>
          <p:cNvCxnSpPr>
            <a:cxnSpLocks/>
            <a:endCxn id="43" idx="6"/>
          </p:cNvCxnSpPr>
          <p:nvPr/>
        </p:nvCxnSpPr>
        <p:spPr>
          <a:xfrm flipH="1" flipV="1">
            <a:off x="7224203" y="2570265"/>
            <a:ext cx="1987520" cy="22026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5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098463-39C1-4FB2-ADFE-4D22C1AA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影片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892FF3-8D59-4A30-B047-FE082EAF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98F25DFA-98A6-4129-9DBE-1C861AD6E305}"/>
              </a:ext>
            </a:extLst>
          </p:cNvPr>
          <p:cNvSpPr txBox="1">
            <a:spLocks/>
          </p:cNvSpPr>
          <p:nvPr/>
        </p:nvSpPr>
        <p:spPr>
          <a:xfrm>
            <a:off x="913795" y="2125995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YT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影片連結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3158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4794AF-3C0C-402F-B43F-5253CDD6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155690"/>
            <a:ext cx="8534400" cy="1507067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F5E2AE-CFB9-44D5-88CF-D54CC4459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57" y="872231"/>
            <a:ext cx="10528285" cy="567061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分為三種模式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開始、進球、發球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待機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設定為接收資料，當接收到資料‘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1’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後進入進球模式，或是當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SW1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按下後進入發球模式。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發球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球會以固定頻率從第一個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往右移，當偵測到球移至最後一顆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時，設定為傳輸資料，傳輸訊號‘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1’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出去，而後回到開始模式。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進球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球會以固定頻率從最後一個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往左移，當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SW2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按下時，如果球在第一個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，將模式切換至發球，如果球不在第一個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，則判定沒打到，回到開始模式。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751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04306-F165-4976-835A-FE180EAD0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559570-D559-4ADB-8A66-ECB2241FC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個指撥開關作為資料，設定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位元的緩衝間隔給資料傳輸，設定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位元密碼作為傳輸時的傳輸憑證。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接收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先接收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位元密碼判斷是否正確，判斷正確後才真正的接收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位元的資料，後再接收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位元的緩衝間隔，一直持續接收。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start_btn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按下後傳輸板子的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位元資料出去。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D4C2E2-92C9-4B2E-8768-D0FB2322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723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大馬士革風</Template>
  <TotalTime>334</TotalTime>
  <Words>427</Words>
  <Application>Microsoft Office PowerPoint</Application>
  <PresentationFormat>寬螢幕</PresentationFormat>
  <Paragraphs>67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新細明體</vt:lpstr>
      <vt:lpstr>標楷體</vt:lpstr>
      <vt:lpstr>Arial</vt:lpstr>
      <vt:lpstr>Bookman Old Style</vt:lpstr>
      <vt:lpstr>Calibri</vt:lpstr>
      <vt:lpstr>Rockwell</vt:lpstr>
      <vt:lpstr>Times New Roman</vt:lpstr>
      <vt:lpstr>Damask</vt:lpstr>
      <vt:lpstr>FPGA實習期末報告</vt:lpstr>
      <vt:lpstr>目錄</vt:lpstr>
      <vt:lpstr>HW7</vt:lpstr>
      <vt:lpstr>需求</vt:lpstr>
      <vt:lpstr>分析</vt:lpstr>
      <vt:lpstr>設計(FSM)</vt:lpstr>
      <vt:lpstr>影片</vt:lpstr>
      <vt:lpstr>模式</vt:lpstr>
      <vt:lpstr>bouns</vt:lpstr>
      <vt:lpstr>FSM</vt:lpstr>
      <vt:lpstr>影片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FPGA實習期末報告</dc:title>
  <dc:creator>電子系一甲-石凱升</dc:creator>
  <cp:lastModifiedBy>ZI-WEI</cp:lastModifiedBy>
  <cp:revision>49</cp:revision>
  <dcterms:created xsi:type="dcterms:W3CDTF">2023-01-09T10:43:00Z</dcterms:created>
  <dcterms:modified xsi:type="dcterms:W3CDTF">2023-01-19T16:36:21Z</dcterms:modified>
</cp:coreProperties>
</file>