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svluWhk3T/AA6O/FtC9pCpTH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/>
              <a:t>ＦＰＧＡ專題實習</a:t>
            </a:r>
            <a:br>
              <a:rPr lang="en-US" altLang="zh-TW"/>
            </a:br>
            <a:r>
              <a:rPr lang="zh-TW" altLang="en-US"/>
              <a:t>乒乓球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altLang="en-US"/>
              <a:t>學號：Ｃ１０８１１２１６８</a:t>
            </a:r>
            <a:endParaRPr lang="en-US" altLang="zh-TW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altLang="en-US"/>
              <a:t>姓名：曾梓維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TW" altLang="en-US"/>
              <a:t>求到達任一方的終點位置時，玩家都需要按下按鈕回擊</a:t>
            </a:r>
            <a:endParaRPr lang="en-US" altLang="zh-TW"/>
          </a:p>
          <a:p>
            <a:pPr marL="114300" indent="0">
              <a:buNone/>
            </a:pPr>
            <a:r>
              <a:rPr lang="zh-TW" altLang="en-US"/>
              <a:t>太早會太晚按下都會讓對方得分</a:t>
            </a:r>
            <a:endParaRPr lang="en-US" altLang="zh-TW"/>
          </a:p>
          <a:p>
            <a:pPr marL="114300" indent="0">
              <a:buNone/>
            </a:pPr>
            <a:endParaRPr lang="en-US" altLang="zh-TW"/>
          </a:p>
          <a:p>
            <a:pPr marL="114300" indent="0">
              <a:buNone/>
            </a:pPr>
            <a:r>
              <a:rPr lang="zh-TW" altLang="en-US"/>
              <a:t>得分時使用ＬＥＤ暫時顯示分數</a:t>
            </a:r>
            <a:endParaRPr lang="en-US" altLang="zh-TW"/>
          </a:p>
          <a:p>
            <a:pPr marL="114300" indent="0">
              <a:buNone/>
            </a:pPr>
            <a:endParaRPr lang="en-US" altLang="zh-TW"/>
          </a:p>
          <a:p>
            <a:pPr marL="114300" indent="0">
              <a:buNone/>
            </a:pPr>
            <a:r>
              <a:rPr lang="zh-TW" altLang="en-US"/>
              <a:t>三種模式：</a:t>
            </a:r>
            <a:endParaRPr lang="en-US" altLang="zh-TW"/>
          </a:p>
          <a:p>
            <a:pPr marL="114300" indent="0">
              <a:buNone/>
            </a:pPr>
            <a:r>
              <a:rPr lang="zh-TW" altLang="en-US"/>
              <a:t>一般模式、隨機變速模式、可控變速模式</a:t>
            </a:r>
          </a:p>
        </p:txBody>
      </p:sp>
    </p:spTree>
    <p:extLst>
      <p:ext uri="{BB962C8B-B14F-4D97-AF65-F5344CB8AC3E}">
        <p14:creationId xmlns:p14="http://schemas.microsoft.com/office/powerpoint/2010/main" val="180018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943708"/>
            <a:ext cx="78009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01" y="894983"/>
            <a:ext cx="84486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0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3" y="1087681"/>
            <a:ext cx="10334625" cy="52101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7CDD7A7-C821-4CD9-A1B5-36C5D10528DA}"/>
              </a:ext>
            </a:extLst>
          </p:cNvPr>
          <p:cNvSpPr txBox="1"/>
          <p:nvPr/>
        </p:nvSpPr>
        <p:spPr>
          <a:xfrm>
            <a:off x="726463" y="560144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Break</a:t>
            </a:r>
            <a:r>
              <a:rPr lang="zh-TW" altLang="en-US" sz="2400" dirty="0"/>
              <a:t> </a:t>
            </a:r>
            <a:r>
              <a:rPr lang="en-US" altLang="zh-TW" sz="2400" dirty="0"/>
              <a:t>down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354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Mode0 FSM (</a:t>
            </a:r>
            <a:r>
              <a:rPr lang="zh-TW" altLang="en-US"/>
              <a:t>一般模式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343150"/>
            <a:ext cx="11982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Mode1 FSM (</a:t>
            </a:r>
            <a:r>
              <a:rPr lang="zh-TW" altLang="en-US"/>
              <a:t>隨機變速模式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95" y="1296803"/>
            <a:ext cx="10086609" cy="49827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3852" y="6400800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新增隨機數產生器控制除頻器在產生乒乓速度時選擇的頻率</a:t>
            </a:r>
          </a:p>
        </p:txBody>
      </p:sp>
    </p:spTree>
    <p:extLst>
      <p:ext uri="{BB962C8B-B14F-4D97-AF65-F5344CB8AC3E}">
        <p14:creationId xmlns:p14="http://schemas.microsoft.com/office/powerpoint/2010/main" val="189312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Mode0 FSM (</a:t>
            </a:r>
            <a:r>
              <a:rPr lang="zh-TW" altLang="en-US" dirty="0"/>
              <a:t>可控變速模式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87" y="1309386"/>
            <a:ext cx="9322825" cy="501329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21EC913-B5BF-4538-A1E9-F096A650514E}"/>
              </a:ext>
            </a:extLst>
          </p:cNvPr>
          <p:cNvSpPr txBox="1"/>
          <p:nvPr/>
        </p:nvSpPr>
        <p:spPr>
          <a:xfrm>
            <a:off x="967666" y="6427433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回擊時，根據指撥設定改變速度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074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122</Words>
  <Application>Microsoft Office PowerPoint</Application>
  <PresentationFormat>寬螢幕</PresentationFormat>
  <Paragraphs>17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佈景主題</vt:lpstr>
      <vt:lpstr>ＦＰＧＡ專題實習 乒乓球</vt:lpstr>
      <vt:lpstr>需求</vt:lpstr>
      <vt:lpstr>PowerPoint 簡報</vt:lpstr>
      <vt:lpstr>PowerPoint 簡報</vt:lpstr>
      <vt:lpstr>PowerPoint 簡報</vt:lpstr>
      <vt:lpstr>Mode0 FSM (一般模式)</vt:lpstr>
      <vt:lpstr>Mode1 FSM (隨機變速模式)</vt:lpstr>
      <vt:lpstr>Mode0 FSM (可控變速模式)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2022-10-19T09:17:13Z</dcterms:created>
  <dcterms:modified xsi:type="dcterms:W3CDTF">2022-11-09T08:33:44Z</dcterms:modified>
</cp:coreProperties>
</file>